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2.xml" ContentType="application/vnd.openxmlformats-officedocument.theme+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1" r:id="rId4"/>
    <p:sldMasterId id="2147483662" r:id="rId5"/>
    <p:sldMasterId id="2147483723" r:id="rId6"/>
  </p:sldMasterIdLst>
  <p:notesMasterIdLst>
    <p:notesMasterId r:id="rId26"/>
  </p:notesMasterIdLst>
  <p:sldIdLst>
    <p:sldId id="296" r:id="rId7"/>
    <p:sldId id="256" r:id="rId8"/>
    <p:sldId id="300" r:id="rId9"/>
    <p:sldId id="301" r:id="rId10"/>
    <p:sldId id="302" r:id="rId11"/>
    <p:sldId id="303" r:id="rId12"/>
    <p:sldId id="304" r:id="rId13"/>
    <p:sldId id="305" r:id="rId14"/>
    <p:sldId id="306" r:id="rId15"/>
    <p:sldId id="307" r:id="rId16"/>
    <p:sldId id="308" r:id="rId17"/>
    <p:sldId id="309" r:id="rId18"/>
    <p:sldId id="310" r:id="rId19"/>
    <p:sldId id="311" r:id="rId20"/>
    <p:sldId id="312" r:id="rId21"/>
    <p:sldId id="313" r:id="rId22"/>
    <p:sldId id="314" r:id="rId23"/>
    <p:sldId id="315" r:id="rId24"/>
    <p:sldId id="298" r:id="rId25"/>
  </p:sldIdLst>
  <p:sldSz cx="9144000" cy="5143500" type="screen16x9"/>
  <p:notesSz cx="6858000" cy="9144000"/>
  <p:embeddedFontLst>
    <p:embeddedFont>
      <p:font typeface="Calibri" panose="020F0502020204030204" pitchFamily="34" charset="0"/>
      <p:regular r:id="rId27"/>
      <p:bold r:id="rId28"/>
      <p:italic r:id="rId29"/>
      <p:boldItalic r:id="rId30"/>
    </p:embeddedFont>
    <p:embeddedFont>
      <p:font typeface="Economica" panose="020B0604020202020204" charset="0"/>
      <p:regular r:id="rId31"/>
      <p:bold r:id="rId32"/>
      <p:italic r:id="rId33"/>
      <p:boldItalic r:id="rId34"/>
    </p:embeddedFont>
    <p:embeddedFont>
      <p:font typeface="Open Sans" panose="020B0604020202020204" charset="0"/>
      <p:regular r:id="rId35"/>
      <p:bold r:id="rId36"/>
      <p:italic r:id="rId37"/>
      <p:boldItalic r:id="rId3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E104CC90-E6F1-4C3A-B30D-9B10E066462F}">
  <a:tblStyle styleId="{E104CC90-E6F1-4C3A-B30D-9B10E066462F}"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7" d="100"/>
          <a:sy n="107" d="100"/>
        </p:scale>
        <p:origin x="754" y="77"/>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notesMaster" Target="notesMasters/notesMaster1.xml"/><Relationship Id="rId39"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font" Target="fonts/font8.fntdata"/><Relationship Id="rId42" Type="http://schemas.openxmlformats.org/officeDocument/2006/relationships/tableStyles" Target="tableStyle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font" Target="fonts/font7.fntdata"/><Relationship Id="rId38" Type="http://schemas.openxmlformats.org/officeDocument/2006/relationships/font" Target="fonts/font12.fntdata"/><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font" Target="fonts/font3.fntdata"/><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font" Target="fonts/font6.fntdata"/><Relationship Id="rId37" Type="http://schemas.openxmlformats.org/officeDocument/2006/relationships/font" Target="fonts/font11.fntdata"/><Relationship Id="rId40"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font" Target="fonts/font2.fntdata"/><Relationship Id="rId36" Type="http://schemas.openxmlformats.org/officeDocument/2006/relationships/font" Target="fonts/font10.fntdata"/><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font" Target="fonts/font5.fntdata"/><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font" Target="fonts/font9.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38769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9920340D-206C-4C41-A35B-4D72CE2F2B89}" type="slidenum">
              <a:rPr kumimoji="0" lang="en-GB" sz="1400" b="0" i="0" u="none" strike="noStrike" kern="0" cap="none" spc="0" normalizeH="0" baseline="0" noProof="0" smtClean="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10</a:t>
            </a:fld>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1402640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9920340D-206C-4C41-A35B-4D72CE2F2B89}" type="slidenum">
              <a:rPr kumimoji="0" lang="en-GB" sz="1400" b="0" i="0" u="none" strike="noStrike" kern="0" cap="none" spc="0" normalizeH="0" baseline="0" noProof="0" smtClean="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11</a:t>
            </a:fld>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7573138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9920340D-206C-4C41-A35B-4D72CE2F2B89}" type="slidenum">
              <a:rPr kumimoji="0" lang="en-GB" sz="1400" b="0" i="0" u="none" strike="noStrike" kern="0" cap="none" spc="0" normalizeH="0" baseline="0" noProof="0" smtClean="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12</a:t>
            </a:fld>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2781262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9920340D-206C-4C41-A35B-4D72CE2F2B89}" type="slidenum">
              <a:rPr kumimoji="0" lang="en-GB" sz="1400" b="0" i="0" u="none" strike="noStrike" kern="0" cap="none" spc="0" normalizeH="0" baseline="0" noProof="0" smtClean="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13</a:t>
            </a:fld>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5857400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9920340D-206C-4C41-A35B-4D72CE2F2B89}" type="slidenum">
              <a:rPr kumimoji="0" lang="en-GB" sz="1400" b="0" i="0" u="none" strike="noStrike" kern="0" cap="none" spc="0" normalizeH="0" baseline="0" noProof="0" smtClean="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14</a:t>
            </a:fld>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9473784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9920340D-206C-4C41-A35B-4D72CE2F2B89}" type="slidenum">
              <a:rPr kumimoji="0" lang="en-GB" sz="1400" b="0" i="0" u="none" strike="noStrike" kern="0" cap="none" spc="0" normalizeH="0" baseline="0" noProof="0" smtClean="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15</a:t>
            </a:fld>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6091694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9920340D-206C-4C41-A35B-4D72CE2F2B89}" type="slidenum">
              <a:rPr kumimoji="0" lang="en-GB" sz="1400" b="0" i="0" u="none" strike="noStrike" kern="0" cap="none" spc="0" normalizeH="0" baseline="0" noProof="0" smtClean="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16</a:t>
            </a:fld>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6767266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9920340D-206C-4C41-A35B-4D72CE2F2B89}" type="slidenum">
              <a:rPr kumimoji="0" lang="en-GB" sz="1400" b="0" i="0" u="none" strike="noStrike" kern="0" cap="none" spc="0" normalizeH="0" baseline="0" noProof="0" smtClean="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17</a:t>
            </a:fld>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10024466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ge28450598c_102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7" name="Google Shape;277;ge28450598c_102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419719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
        <p:cNvGrpSpPr/>
        <p:nvPr/>
      </p:nvGrpSpPr>
      <p:grpSpPr>
        <a:xfrm>
          <a:off x="0" y="0"/>
          <a:ext cx="0" cy="0"/>
          <a:chOff x="0" y="0"/>
          <a:chExt cx="0" cy="0"/>
        </a:xfrm>
      </p:grpSpPr>
      <p:sp>
        <p:nvSpPr>
          <p:cNvPr id="71" name="Google Shape;71;ge26f19abc9_0_541: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2" name="Google Shape;72;ge26f19abc9_0_54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9920340D-206C-4C41-A35B-4D72CE2F2B89}" type="slidenum">
              <a:rPr kumimoji="0" lang="en-GB" sz="1400" b="0" i="0" u="none" strike="noStrike" kern="0" cap="none" spc="0" normalizeH="0" baseline="0" noProof="0" smtClean="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3</a:t>
            </a:fld>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9419719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9920340D-206C-4C41-A35B-4D72CE2F2B89}" type="slidenum">
              <a:rPr kumimoji="0" lang="en-GB" sz="1400" b="0" i="0" u="none" strike="noStrike" kern="0" cap="none" spc="0" normalizeH="0" baseline="0" noProof="0" smtClean="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4</a:t>
            </a:fld>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9419719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9920340D-206C-4C41-A35B-4D72CE2F2B89}" type="slidenum">
              <a:rPr kumimoji="0" lang="en-GB" sz="1400" b="0" i="0" u="none" strike="noStrike" kern="0" cap="none" spc="0" normalizeH="0" baseline="0" noProof="0" smtClean="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5</a:t>
            </a:fld>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9368437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9920340D-206C-4C41-A35B-4D72CE2F2B89}" type="slidenum">
              <a:rPr kumimoji="0" lang="en-GB" sz="1400" b="0" i="0" u="none" strike="noStrike" kern="0" cap="none" spc="0" normalizeH="0" baseline="0" noProof="0" smtClean="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6</a:t>
            </a:fld>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1050519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9920340D-206C-4C41-A35B-4D72CE2F2B89}" type="slidenum">
              <a:rPr kumimoji="0" lang="en-GB" sz="1400" b="0" i="0" u="none" strike="noStrike" kern="0" cap="none" spc="0" normalizeH="0" baseline="0" noProof="0" smtClean="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7</a:t>
            </a:fld>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1672436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9920340D-206C-4C41-A35B-4D72CE2F2B89}" type="slidenum">
              <a:rPr kumimoji="0" lang="en-GB" sz="1400" b="0" i="0" u="none" strike="noStrike" kern="0" cap="none" spc="0" normalizeH="0" baseline="0" noProof="0" smtClean="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8</a:t>
            </a:fld>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6323259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9920340D-206C-4C41-A35B-4D72CE2F2B89}" type="slidenum">
              <a:rPr kumimoji="0" lang="en-GB" sz="1400" b="0" i="0" u="none" strike="noStrike" kern="0" cap="none" spc="0" normalizeH="0" baseline="0" noProof="0" smtClean="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9</a:t>
            </a:fld>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40782352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3.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3.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3.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3.xml"/></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3.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3.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3.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20.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121.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3.png"/><Relationship Id="rId1" Type="http://schemas.openxmlformats.org/officeDocument/2006/relationships/slideMaster" Target="../slideMasters/slideMaster3.xml"/></Relationships>
</file>

<file path=ppt/slideLayouts/_rels/slideLayout122.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4.png"/><Relationship Id="rId1" Type="http://schemas.openxmlformats.org/officeDocument/2006/relationships/slideMaster" Target="../slideMasters/slideMaster3.xml"/></Relationships>
</file>

<file path=ppt/slideLayouts/_rels/slideLayout123.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5.png"/><Relationship Id="rId1" Type="http://schemas.openxmlformats.org/officeDocument/2006/relationships/slideMaster" Target="../slideMasters/slideMaster3.xml"/></Relationships>
</file>

<file path=ppt/slideLayouts/_rels/slideLayout124.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6.png"/><Relationship Id="rId1" Type="http://schemas.openxmlformats.org/officeDocument/2006/relationships/slideMaster" Target="../slideMasters/slideMaster3.xml"/></Relationships>
</file>

<file path=ppt/slideLayouts/_rels/slideLayout125.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hyperlink" Target="http://www.etfoundation.co.uk/" TargetMode="External"/><Relationship Id="rId1" Type="http://schemas.openxmlformats.org/officeDocument/2006/relationships/slideMaster" Target="../slideMasters/slideMaster3.xml"/><Relationship Id="rId4" Type="http://schemas.openxmlformats.org/officeDocument/2006/relationships/image" Target="../media/image12.png"/></Relationships>
</file>

<file path=ppt/slideLayouts/_rels/slideLayout126.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3.png"/><Relationship Id="rId1" Type="http://schemas.openxmlformats.org/officeDocument/2006/relationships/slideMaster" Target="../slideMasters/slideMaster3.xml"/><Relationship Id="rId4" Type="http://schemas.openxmlformats.org/officeDocument/2006/relationships/image" Target="../media/image25.emf"/></Relationships>
</file>

<file path=ppt/slideLayouts/_rels/slideLayout127.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4.png"/><Relationship Id="rId1" Type="http://schemas.openxmlformats.org/officeDocument/2006/relationships/slideMaster" Target="../slideMasters/slideMaster3.xml"/><Relationship Id="rId4" Type="http://schemas.openxmlformats.org/officeDocument/2006/relationships/image" Target="../media/image25.emf"/></Relationships>
</file>

<file path=ppt/slideLayouts/_rels/slideLayout128.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5.png"/><Relationship Id="rId1" Type="http://schemas.openxmlformats.org/officeDocument/2006/relationships/slideMaster" Target="../slideMasters/slideMaster3.xml"/><Relationship Id="rId4" Type="http://schemas.openxmlformats.org/officeDocument/2006/relationships/image" Target="../media/image25.emf"/></Relationships>
</file>

<file path=ppt/slideLayouts/_rels/slideLayout129.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6.png"/><Relationship Id="rId1" Type="http://schemas.openxmlformats.org/officeDocument/2006/relationships/slideMaster" Target="../slideMasters/slideMaster3.xml"/><Relationship Id="rId4" Type="http://schemas.openxmlformats.org/officeDocument/2006/relationships/image" Target="../media/image25.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8.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8.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8.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8.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9.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9.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9.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9.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0.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0.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0.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0.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1.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1.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1.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1.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hyperlink" Target="http://www.etfoundation.co.uk/" TargetMode="External"/><Relationship Id="rId1" Type="http://schemas.openxmlformats.org/officeDocument/2006/relationships/slideMaster" Target="../slideMasters/slideMaster2.xml"/><Relationship Id="rId4" Type="http://schemas.openxmlformats.org/officeDocument/2006/relationships/image" Target="../media/image12.png"/></Relationships>
</file>

<file path=ppt/slideLayouts/_rels/slideLayout66.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3.png"/><Relationship Id="rId1" Type="http://schemas.openxmlformats.org/officeDocument/2006/relationships/slideMaster" Target="../slideMasters/slideMaster2.xml"/><Relationship Id="rId4" Type="http://schemas.openxmlformats.org/officeDocument/2006/relationships/image" Target="../media/image25.emf"/></Relationships>
</file>

<file path=ppt/slideLayouts/_rels/slideLayout67.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4.png"/><Relationship Id="rId1" Type="http://schemas.openxmlformats.org/officeDocument/2006/relationships/slideMaster" Target="../slideMasters/slideMaster2.xml"/><Relationship Id="rId4" Type="http://schemas.openxmlformats.org/officeDocument/2006/relationships/image" Target="../media/image25.emf"/></Relationships>
</file>

<file path=ppt/slideLayouts/_rels/slideLayout68.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5.png"/><Relationship Id="rId1" Type="http://schemas.openxmlformats.org/officeDocument/2006/relationships/slideMaster" Target="../slideMasters/slideMaster2.xml"/><Relationship Id="rId4" Type="http://schemas.openxmlformats.org/officeDocument/2006/relationships/image" Target="../media/image25.emf"/></Relationships>
</file>

<file path=ppt/slideLayouts/_rels/slideLayout69.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6.png"/><Relationship Id="rId1" Type="http://schemas.openxmlformats.org/officeDocument/2006/relationships/slideMaster" Target="../slideMasters/slideMaster2.xml"/><Relationship Id="rId4" Type="http://schemas.openxmlformats.org/officeDocument/2006/relationships/image" Target="../media/image25.emf"/></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e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8.jpe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8.jpe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8.jpe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8.jpe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e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9.jpe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9.jpe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9.jpe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9.jpe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0.jpe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0.jpe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0.jpe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0.jpe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1.jpe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1.jpe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1.jpe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1.jpe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5"/>
        <p:cNvGrpSpPr/>
        <p:nvPr/>
      </p:nvGrpSpPr>
      <p:grpSpPr>
        <a:xfrm>
          <a:off x="0" y="0"/>
          <a:ext cx="0" cy="0"/>
          <a:chOff x="0" y="0"/>
          <a:chExt cx="0" cy="0"/>
        </a:xfrm>
      </p:grpSpPr>
      <p:sp>
        <p:nvSpPr>
          <p:cNvPr id="16" name="Google Shape;16;p3"/>
          <p:cNvSpPr/>
          <p:nvPr/>
        </p:nvSpPr>
        <p:spPr>
          <a:xfrm flipH="1">
            <a:off x="7595938" y="460225"/>
            <a:ext cx="1081625" cy="1124950"/>
          </a:xfrm>
          <a:custGeom>
            <a:avLst/>
            <a:gdLst/>
            <a:ahLst/>
            <a:cxnLst/>
            <a:rect l="l" t="t" r="r" b="b"/>
            <a:pathLst>
              <a:path w="43265" h="44998" extrusionOk="0">
                <a:moveTo>
                  <a:pt x="0" y="44998"/>
                </a:moveTo>
                <a:lnTo>
                  <a:pt x="0" y="0"/>
                </a:lnTo>
                <a:lnTo>
                  <a:pt x="43265" y="0"/>
                </a:lnTo>
              </a:path>
            </a:pathLst>
          </a:custGeom>
          <a:noFill/>
          <a:ln w="28575" cap="flat" cmpd="sng">
            <a:solidFill>
              <a:schemeClr val="lt2"/>
            </a:solidFill>
            <a:prstDash val="solid"/>
            <a:miter lim="8000"/>
            <a:headEnd type="none" w="sm" len="sm"/>
            <a:tailEnd type="none" w="sm" len="sm"/>
          </a:ln>
        </p:spPr>
      </p:sp>
      <p:sp>
        <p:nvSpPr>
          <p:cNvPr id="17" name="Google Shape;17;p3"/>
          <p:cNvSpPr/>
          <p:nvPr/>
        </p:nvSpPr>
        <p:spPr>
          <a:xfrm rot="10800000" flipH="1">
            <a:off x="466425" y="3558325"/>
            <a:ext cx="1081625" cy="1124950"/>
          </a:xfrm>
          <a:custGeom>
            <a:avLst/>
            <a:gdLst/>
            <a:ahLst/>
            <a:cxnLst/>
            <a:rect l="l" t="t" r="r" b="b"/>
            <a:pathLst>
              <a:path w="43265" h="44998" extrusionOk="0">
                <a:moveTo>
                  <a:pt x="0" y="44998"/>
                </a:moveTo>
                <a:lnTo>
                  <a:pt x="0" y="0"/>
                </a:lnTo>
                <a:lnTo>
                  <a:pt x="43265" y="0"/>
                </a:lnTo>
              </a:path>
            </a:pathLst>
          </a:custGeom>
          <a:noFill/>
          <a:ln w="28575" cap="flat" cmpd="sng">
            <a:solidFill>
              <a:schemeClr val="lt2"/>
            </a:solidFill>
            <a:prstDash val="solid"/>
            <a:miter lim="8000"/>
            <a:headEnd type="none" w="sm" len="sm"/>
            <a:tailEnd type="none" w="sm" len="sm"/>
          </a:ln>
        </p:spPr>
      </p:sp>
      <p:sp>
        <p:nvSpPr>
          <p:cNvPr id="18" name="Google Shape;18;p3"/>
          <p:cNvSpPr txBox="1">
            <a:spLocks noGrp="1"/>
          </p:cNvSpPr>
          <p:nvPr>
            <p:ph type="title"/>
          </p:nvPr>
        </p:nvSpPr>
        <p:spPr>
          <a:xfrm>
            <a:off x="773700" y="1806450"/>
            <a:ext cx="7596600" cy="15306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4200"/>
              <a:buNone/>
              <a:defRPr/>
            </a:lvl1pPr>
            <a:lvl2pPr lvl="1" algn="ctr">
              <a:spcBef>
                <a:spcPts val="0"/>
              </a:spcBef>
              <a:spcAft>
                <a:spcPts val="0"/>
              </a:spcAft>
              <a:buSzPts val="4200"/>
              <a:buNone/>
              <a:defRPr/>
            </a:lvl2pPr>
            <a:lvl3pPr lvl="2" algn="ctr">
              <a:spcBef>
                <a:spcPts val="0"/>
              </a:spcBef>
              <a:spcAft>
                <a:spcPts val="0"/>
              </a:spcAft>
              <a:buSzPts val="4200"/>
              <a:buNone/>
              <a:defRPr/>
            </a:lvl3pPr>
            <a:lvl4pPr lvl="3" algn="ctr">
              <a:spcBef>
                <a:spcPts val="0"/>
              </a:spcBef>
              <a:spcAft>
                <a:spcPts val="0"/>
              </a:spcAft>
              <a:buSzPts val="4200"/>
              <a:buNone/>
              <a:defRPr/>
            </a:lvl4pPr>
            <a:lvl5pPr lvl="4" algn="ctr">
              <a:spcBef>
                <a:spcPts val="0"/>
              </a:spcBef>
              <a:spcAft>
                <a:spcPts val="0"/>
              </a:spcAft>
              <a:buSzPts val="4200"/>
              <a:buNone/>
              <a:defRPr/>
            </a:lvl5pPr>
            <a:lvl6pPr lvl="5" algn="ctr">
              <a:spcBef>
                <a:spcPts val="0"/>
              </a:spcBef>
              <a:spcAft>
                <a:spcPts val="0"/>
              </a:spcAft>
              <a:buSzPts val="4200"/>
              <a:buNone/>
              <a:defRPr/>
            </a:lvl6pPr>
            <a:lvl7pPr lvl="6" algn="ctr">
              <a:spcBef>
                <a:spcPts val="0"/>
              </a:spcBef>
              <a:spcAft>
                <a:spcPts val="0"/>
              </a:spcAft>
              <a:buSzPts val="4200"/>
              <a:buNone/>
              <a:defRPr/>
            </a:lvl7pPr>
            <a:lvl8pPr lvl="7" algn="ctr">
              <a:spcBef>
                <a:spcPts val="0"/>
              </a:spcBef>
              <a:spcAft>
                <a:spcPts val="0"/>
              </a:spcAft>
              <a:buSzPts val="4200"/>
              <a:buNone/>
              <a:defRPr/>
            </a:lvl8pPr>
            <a:lvl9pPr lvl="8" algn="ctr">
              <a:spcBef>
                <a:spcPts val="0"/>
              </a:spcBef>
              <a:spcAft>
                <a:spcPts val="0"/>
              </a:spcAft>
              <a:buSzPts val="4200"/>
              <a:buNone/>
              <a:defRPr/>
            </a:lvl9pPr>
          </a:lstStyle>
          <a:p>
            <a:endParaRPr/>
          </a:p>
        </p:txBody>
      </p:sp>
      <p:sp>
        <p:nvSpPr>
          <p:cNvPr id="19" name="Google Shape;19;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Title Slide Option 1 Red (Locked)">
    <p:spTree>
      <p:nvGrpSpPr>
        <p:cNvPr id="1" name=""/>
        <p:cNvGrpSpPr/>
        <p:nvPr/>
      </p:nvGrpSpPr>
      <p:grpSpPr>
        <a:xfrm>
          <a:off x="0" y="0"/>
          <a:ext cx="0" cy="0"/>
          <a:chOff x="0" y="0"/>
          <a:chExt cx="0" cy="0"/>
        </a:xfrm>
      </p:grpSpPr>
      <p:pic>
        <p:nvPicPr>
          <p:cNvPr id="15" name="BACKGROUND IMAGE">
            <a:extLst>
              <a:ext uri="{FF2B5EF4-FFF2-40B4-BE49-F238E27FC236}">
                <a16:creationId xmlns:a16="http://schemas.microsoft.com/office/drawing/2014/main" id="{A0FFD4B0-9159-8D48-9C59-956E86C08EE9}"/>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4149" t="6208" r="2313" b="23313"/>
          <a:stretch/>
        </p:blipFill>
        <p:spPr>
          <a:xfrm>
            <a:off x="0" y="24601"/>
            <a:ext cx="9144000" cy="5137931"/>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1" name="Text Placeholder 10"/>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2" name="Text Placeholder 10"/>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04300752"/>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Title Slide Option 2">
    <p:bg>
      <p:bgPr>
        <a:solidFill>
          <a:srgbClr val="00A068"/>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113ABC99-B7D1-FB42-B418-1D85203F47C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14" name="Title 1">
            <a:extLst>
              <a:ext uri="{FF2B5EF4-FFF2-40B4-BE49-F238E27FC236}">
                <a16:creationId xmlns:a16="http://schemas.microsoft.com/office/drawing/2014/main" id="{84A128B5-1853-0442-B035-3088E4C9B61B}"/>
              </a:ext>
            </a:extLst>
          </p:cNvPr>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rgbClr val="00A068"/>
                </a:solidFill>
              </a:defRPr>
            </a:lvl1pPr>
          </a:lstStyle>
          <a:p>
            <a:r>
              <a:rPr lang="en-US" dirty="0"/>
              <a:t>Click to edit Master title style</a:t>
            </a:r>
            <a:endParaRPr lang="en-GB" dirty="0"/>
          </a:p>
        </p:txBody>
      </p:sp>
      <p:sp>
        <p:nvSpPr>
          <p:cNvPr id="13" name="Subtitle 1">
            <a:extLst>
              <a:ext uri="{FF2B5EF4-FFF2-40B4-BE49-F238E27FC236}">
                <a16:creationId xmlns:a16="http://schemas.microsoft.com/office/drawing/2014/main" id="{65CE4755-00FA-3641-B52A-4E4589B540C3}"/>
              </a:ext>
            </a:extLst>
          </p:cNvPr>
          <p:cNvSpPr>
            <a:spLocks noGrp="1"/>
          </p:cNvSpPr>
          <p:nvPr>
            <p:ph type="subTitle" idx="1"/>
          </p:nvPr>
        </p:nvSpPr>
        <p:spPr>
          <a:xfrm>
            <a:off x="3888721" y="3629421"/>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dirty="0"/>
              <a:t>Click to edit Master subtitle style</a:t>
            </a:r>
            <a:endParaRPr lang="en-GB" dirty="0"/>
          </a:p>
        </p:txBody>
      </p:sp>
      <p:sp>
        <p:nvSpPr>
          <p:cNvPr id="15" name="Subtitle 2">
            <a:extLst>
              <a:ext uri="{FF2B5EF4-FFF2-40B4-BE49-F238E27FC236}">
                <a16:creationId xmlns:a16="http://schemas.microsoft.com/office/drawing/2014/main" id="{C0CD1475-8388-5042-8ECB-B897D6426CAF}"/>
              </a:ext>
            </a:extLst>
          </p:cNvPr>
          <p:cNvSpPr>
            <a:spLocks noGrp="1"/>
          </p:cNvSpPr>
          <p:nvPr>
            <p:ph type="body" sz="quarter" idx="14"/>
          </p:nvPr>
        </p:nvSpPr>
        <p:spPr>
          <a:xfrm>
            <a:off x="3888721" y="3951322"/>
            <a:ext cx="4805486" cy="348620"/>
          </a:xfrm>
        </p:spPr>
        <p:txBody>
          <a:bodyPr lIns="108000">
            <a:noAutofit/>
          </a:bodyPr>
          <a:lstStyle>
            <a:lvl1pPr marL="0" indent="0" algn="l" defTabSz="914378"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378"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6" name="Subtitle 3">
            <a:extLst>
              <a:ext uri="{FF2B5EF4-FFF2-40B4-BE49-F238E27FC236}">
                <a16:creationId xmlns:a16="http://schemas.microsoft.com/office/drawing/2014/main" id="{9D5F53B3-540D-2A4A-9215-E6AE82091B50}"/>
              </a:ext>
            </a:extLst>
          </p:cNvPr>
          <p:cNvSpPr>
            <a:spLocks noGrp="1"/>
          </p:cNvSpPr>
          <p:nvPr>
            <p:ph type="body" sz="quarter" idx="15"/>
          </p:nvPr>
        </p:nvSpPr>
        <p:spPr>
          <a:xfrm>
            <a:off x="3888721" y="4371951"/>
            <a:ext cx="4805486" cy="504056"/>
          </a:xfrm>
        </p:spPr>
        <p:txBody>
          <a:bodyPr lIns="108000" tIns="108000" bIns="108000" anchor="b" anchorCtr="0">
            <a:noAutofit/>
          </a:bodyPr>
          <a:lstStyle>
            <a:lvl1pPr marL="0" indent="0" algn="l" defTabSz="914378"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378"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8" name="WHITE BAR">
            <a:extLst>
              <a:ext uri="{FF2B5EF4-FFF2-40B4-BE49-F238E27FC236}">
                <a16:creationId xmlns:a16="http://schemas.microsoft.com/office/drawing/2014/main" id="{8169A883-35CE-EB48-9D54-71F0DA23FA60}"/>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1</a:t>
            </a:r>
          </a:p>
        </p:txBody>
      </p:sp>
      <p:pic>
        <p:nvPicPr>
          <p:cNvPr id="10" name="ETF LOGO">
            <a:extLst>
              <a:ext uri="{FF2B5EF4-FFF2-40B4-BE49-F238E27FC236}">
                <a16:creationId xmlns:a16="http://schemas.microsoft.com/office/drawing/2014/main" id="{7979A1F8-F02D-4D49-8042-B87C70E1BF45}"/>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51521" y="192643"/>
            <a:ext cx="859827" cy="455202"/>
          </a:xfrm>
          <a:prstGeom prst="rect">
            <a:avLst/>
          </a:prstGeom>
        </p:spPr>
      </p:pic>
      <p:pic>
        <p:nvPicPr>
          <p:cNvPr id="11" name="T LEVELS LOGO" descr="T Levels Professional Development">
            <a:extLst>
              <a:ext uri="{FF2B5EF4-FFF2-40B4-BE49-F238E27FC236}">
                <a16:creationId xmlns:a16="http://schemas.microsoft.com/office/drawing/2014/main" id="{CAE09B20-510C-9E46-8659-338E9FB136A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36297" y="160865"/>
            <a:ext cx="1656184" cy="538678"/>
          </a:xfrm>
          <a:prstGeom prst="rect">
            <a:avLst/>
          </a:prstGeom>
        </p:spPr>
      </p:pic>
    </p:spTree>
    <p:extLst>
      <p:ext uri="{BB962C8B-B14F-4D97-AF65-F5344CB8AC3E}">
        <p14:creationId xmlns:p14="http://schemas.microsoft.com/office/powerpoint/2010/main" val="1187258564"/>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Contents">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EF7BC3F4-A560-6244-B6D7-E1099F3BF5E6}"/>
              </a:ext>
            </a:extLst>
          </p:cNvPr>
          <p:cNvSpPr>
            <a:spLocks noGrp="1"/>
          </p:cNvSpPr>
          <p:nvPr>
            <p:ph type="title" hasCustomPrompt="1"/>
          </p:nvPr>
        </p:nvSpPr>
        <p:spPr>
          <a:xfrm>
            <a:off x="232951" y="249901"/>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10" name="Text Placeholder 8"/>
          <p:cNvSpPr>
            <a:spLocks noGrp="1"/>
          </p:cNvSpPr>
          <p:nvPr>
            <p:ph type="body" sz="quarter" idx="14"/>
          </p:nvPr>
        </p:nvSpPr>
        <p:spPr>
          <a:xfrm>
            <a:off x="251520" y="986401"/>
            <a:ext cx="7200900" cy="3459831"/>
          </a:xfrm>
        </p:spPr>
        <p:txBody>
          <a:bodyPr lIns="0" tIns="0" rIns="0" bIns="0">
            <a:normAutofit/>
          </a:bodyPr>
          <a:lstStyle>
            <a:lvl1pPr marL="0" indent="0">
              <a:lnSpc>
                <a:spcPts val="4500"/>
              </a:lnSpc>
              <a:spcBef>
                <a:spcPts val="0"/>
              </a:spcBef>
              <a:buNone/>
              <a:defRPr lang="en-US" sz="4500" b="1" kern="1200" cap="none" baseline="0" dirty="0" smtClean="0">
                <a:solidFill>
                  <a:srgbClr val="0071F8"/>
                </a:solidFill>
                <a:latin typeface="+mn-lt"/>
                <a:ea typeface="+mn-ea"/>
                <a:cs typeface="+mn-cs"/>
              </a:defRPr>
            </a:lvl1pPr>
          </a:lstStyle>
          <a:p>
            <a:pPr marL="0" lvl="0" indent="0" algn="l" defTabSz="914378" rtl="0" eaLnBrk="1" latinLnBrk="0" hangingPunct="1">
              <a:spcBef>
                <a:spcPct val="20000"/>
              </a:spcBef>
              <a:buFont typeface="+mj-lt"/>
              <a:buNone/>
            </a:pPr>
            <a:r>
              <a:rPr lang="en-US" dirty="0"/>
              <a:t>Click to edit Master text styles</a:t>
            </a:r>
          </a:p>
        </p:txBody>
      </p:sp>
      <p:sp>
        <p:nvSpPr>
          <p:cNvPr id="5" name="Footer Placeholder 4">
            <a:extLst>
              <a:ext uri="{C183D7F6-B498-43B3-948B-1728B52AA6E4}">
                <adec:decorative xmlns:adec="http://schemas.microsoft.com/office/drawing/2017/decorative" val="1"/>
              </a:ext>
            </a:extLst>
          </p:cNvPr>
          <p:cNvSpPr>
            <a:spLocks noGrp="1"/>
          </p:cNvSpPr>
          <p:nvPr>
            <p:ph type="ftr" sz="quarter" idx="11"/>
          </p:nvPr>
        </p:nvSpPr>
        <p:spPr/>
        <p:txBody>
          <a:bodyPr/>
          <a:lstStyle/>
          <a:p>
            <a:r>
              <a:rPr lang="en-GB" dirty="0"/>
              <a:t>Education &amp; Training Foundation</a:t>
            </a:r>
          </a:p>
        </p:txBody>
      </p:sp>
      <p:sp>
        <p:nvSpPr>
          <p:cNvPr id="6" name="Slide Number Placeholder 5"/>
          <p:cNvSpPr>
            <a:spLocks noGrp="1"/>
          </p:cNvSpPr>
          <p:nvPr>
            <p:ph type="sldNum" sz="quarter" idx="12"/>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2519319585"/>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Welcome">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232951" y="249901"/>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7" name="Text Placeholder 6"/>
          <p:cNvSpPr>
            <a:spLocks noGrp="1"/>
          </p:cNvSpPr>
          <p:nvPr>
            <p:ph type="body" sz="quarter" idx="13"/>
          </p:nvPr>
        </p:nvSpPr>
        <p:spPr>
          <a:xfrm>
            <a:off x="234000" y="986400"/>
            <a:ext cx="8441688" cy="3601475"/>
          </a:xfrm>
        </p:spPr>
        <p:txBody>
          <a:bodyPr>
            <a:normAutofit/>
          </a:bodyPr>
          <a:lstStyle>
            <a:lvl1pPr marL="0" indent="0">
              <a:lnSpc>
                <a:spcPts val="3600"/>
              </a:lnSpc>
              <a:spcBef>
                <a:spcPts val="0"/>
              </a:spcBef>
              <a:buNone/>
              <a:defRPr sz="3600" b="1">
                <a:solidFill>
                  <a:srgbClr val="BE0064"/>
                </a:solidFill>
              </a:defRPr>
            </a:lvl1pPr>
            <a:lvl2pPr marL="0" indent="0">
              <a:lnSpc>
                <a:spcPts val="3600"/>
              </a:lnSpc>
              <a:spcBef>
                <a:spcPts val="0"/>
              </a:spcBef>
              <a:buNone/>
              <a:defRPr sz="3600"/>
            </a:lvl2pPr>
            <a:lvl3pPr marL="0" indent="0">
              <a:lnSpc>
                <a:spcPts val="3600"/>
              </a:lnSpc>
              <a:spcBef>
                <a:spcPts val="0"/>
              </a:spcBef>
              <a:buNone/>
              <a:defRPr sz="3600"/>
            </a:lvl3pPr>
            <a:lvl4pPr marL="0" indent="0">
              <a:lnSpc>
                <a:spcPts val="3600"/>
              </a:lnSpc>
              <a:spcBef>
                <a:spcPts val="0"/>
              </a:spcBef>
              <a:buNone/>
              <a:defRPr sz="3600"/>
            </a:lvl4pPr>
            <a:lvl5pPr marL="0" indent="0">
              <a:lnSpc>
                <a:spcPts val="3600"/>
              </a:lnSpc>
              <a:spcBef>
                <a:spcPts val="0"/>
              </a:spcBef>
              <a:buNone/>
              <a:defRPr sz="3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2" name="Footer Placeholder 1"/>
          <p:cNvSpPr>
            <a:spLocks noGrp="1"/>
          </p:cNvSpPr>
          <p:nvPr>
            <p:ph type="ftr" sz="quarter" idx="14"/>
          </p:nvPr>
        </p:nvSpPr>
        <p:spPr/>
        <p:txBody>
          <a:bodyPr/>
          <a:lstStyle/>
          <a:p>
            <a:r>
              <a:rPr lang="en-GB"/>
              <a:t>Education &amp; Training Foundation</a:t>
            </a:r>
            <a:endParaRPr lang="en-GB" dirty="0"/>
          </a:p>
        </p:txBody>
      </p:sp>
      <p:sp>
        <p:nvSpPr>
          <p:cNvPr id="6" name="Slide Number Placeholder 5"/>
          <p:cNvSpPr>
            <a:spLocks noGrp="1"/>
          </p:cNvSpPr>
          <p:nvPr>
            <p:ph type="sldNum" sz="quarter" idx="12"/>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3723057822"/>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2_Divider 1">
    <p:bg>
      <p:bgPr>
        <a:solidFill>
          <a:srgbClr val="E51C41"/>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CBA1186-F870-7F4B-82E3-1A0CA756CF2F}"/>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dirty="0"/>
              <a:t>Click to edit Master title style</a:t>
            </a:r>
            <a:endParaRPr lang="en-GB" dirty="0"/>
          </a:p>
        </p:txBody>
      </p:sp>
      <p:sp>
        <p:nvSpPr>
          <p:cNvPr id="5" name="Subtitle 1">
            <a:extLst>
              <a:ext uri="{FF2B5EF4-FFF2-40B4-BE49-F238E27FC236}">
                <a16:creationId xmlns:a16="http://schemas.microsoft.com/office/drawing/2014/main" id="{B5B20F18-EB70-1D40-A46E-B71B577D6CD0}"/>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dirty="0"/>
              <a:t>Click to edit Master subtitle style</a:t>
            </a:r>
            <a:endParaRPr lang="en-GB" dirty="0"/>
          </a:p>
        </p:txBody>
      </p:sp>
      <p:pic>
        <p:nvPicPr>
          <p:cNvPr id="6" name="Logo" descr="Education and Training Foundation Logo">
            <a:extLst>
              <a:ext uri="{FF2B5EF4-FFF2-40B4-BE49-F238E27FC236}">
                <a16:creationId xmlns:a16="http://schemas.microsoft.com/office/drawing/2014/main" id="{B5FFAA84-3707-474A-9BFF-8E16EECCC07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1" y="288833"/>
            <a:ext cx="892439" cy="472467"/>
          </a:xfrm>
          <a:prstGeom prst="rect">
            <a:avLst/>
          </a:prstGeom>
        </p:spPr>
      </p:pic>
    </p:spTree>
    <p:extLst>
      <p:ext uri="{BB962C8B-B14F-4D97-AF65-F5344CB8AC3E}">
        <p14:creationId xmlns:p14="http://schemas.microsoft.com/office/powerpoint/2010/main" val="2273910719"/>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2_Divider 2">
    <p:bg>
      <p:bgPr>
        <a:solidFill>
          <a:schemeClr val="accent3"/>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81282837-AA43-2B49-9719-CBE16BA3622F}"/>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dirty="0"/>
              <a:t>Click to edit Master title style</a:t>
            </a:r>
            <a:endParaRPr lang="en-GB" dirty="0"/>
          </a:p>
        </p:txBody>
      </p:sp>
      <p:sp>
        <p:nvSpPr>
          <p:cNvPr id="7" name="Subtitle 1">
            <a:extLst>
              <a:ext uri="{FF2B5EF4-FFF2-40B4-BE49-F238E27FC236}">
                <a16:creationId xmlns:a16="http://schemas.microsoft.com/office/drawing/2014/main" id="{6A42809A-0C44-5647-B234-70CCA1B7A78F}"/>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dirty="0"/>
              <a:t>Click to edit Master subtitle style</a:t>
            </a:r>
            <a:endParaRPr lang="en-GB" dirty="0"/>
          </a:p>
        </p:txBody>
      </p:sp>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963562" y="288000"/>
            <a:ext cx="892437" cy="474132"/>
          </a:xfrm>
          <a:prstGeom prst="rect">
            <a:avLst/>
          </a:prstGeom>
        </p:spPr>
      </p:pic>
    </p:spTree>
    <p:extLst>
      <p:ext uri="{BB962C8B-B14F-4D97-AF65-F5344CB8AC3E}">
        <p14:creationId xmlns:p14="http://schemas.microsoft.com/office/powerpoint/2010/main" val="2872147453"/>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4_Divider 1">
    <p:bg>
      <p:bgPr>
        <a:solidFill>
          <a:schemeClr val="accent5"/>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4224CD90-F3BD-A44D-9DC2-F84956FBFBFC}"/>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dirty="0"/>
              <a:t>Click to edit Master title style</a:t>
            </a:r>
            <a:endParaRPr lang="en-GB" dirty="0"/>
          </a:p>
        </p:txBody>
      </p:sp>
      <p:sp>
        <p:nvSpPr>
          <p:cNvPr id="8" name="Subtitle 1">
            <a:extLst>
              <a:ext uri="{FF2B5EF4-FFF2-40B4-BE49-F238E27FC236}">
                <a16:creationId xmlns:a16="http://schemas.microsoft.com/office/drawing/2014/main" id="{85DCD33C-489F-C44D-A742-83F6B7169F72}"/>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dirty="0"/>
              <a:t>Click to edit Master subtitle style</a:t>
            </a:r>
            <a:endParaRPr lang="en-GB" dirty="0"/>
          </a:p>
        </p:txBody>
      </p:sp>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963561" y="288000"/>
            <a:ext cx="892439" cy="474132"/>
          </a:xfrm>
          <a:prstGeom prst="rect">
            <a:avLst/>
          </a:prstGeom>
        </p:spPr>
      </p:pic>
    </p:spTree>
    <p:extLst>
      <p:ext uri="{BB962C8B-B14F-4D97-AF65-F5344CB8AC3E}">
        <p14:creationId xmlns:p14="http://schemas.microsoft.com/office/powerpoint/2010/main" val="23801805"/>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5_Divider 1">
    <p:bg>
      <p:bgPr>
        <a:solidFill>
          <a:srgbClr val="0071F8"/>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6182004C-DBA4-0E4C-9AA6-3DDE7AECD338}"/>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dirty="0"/>
              <a:t>Click to edit Master title style</a:t>
            </a:r>
            <a:endParaRPr lang="en-GB" dirty="0"/>
          </a:p>
        </p:txBody>
      </p:sp>
      <p:sp>
        <p:nvSpPr>
          <p:cNvPr id="8" name="Subtitle 1">
            <a:extLst>
              <a:ext uri="{FF2B5EF4-FFF2-40B4-BE49-F238E27FC236}">
                <a16:creationId xmlns:a16="http://schemas.microsoft.com/office/drawing/2014/main" id="{EFD4626C-D111-7348-A258-D06D96A03D4F}"/>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dirty="0"/>
              <a:t>Click to edit Master subtitle style</a:t>
            </a:r>
            <a:endParaRPr lang="en-GB" dirty="0"/>
          </a:p>
        </p:txBody>
      </p:sp>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1" y="288833"/>
            <a:ext cx="892439" cy="472467"/>
          </a:xfrm>
          <a:prstGeom prst="rect">
            <a:avLst/>
          </a:prstGeom>
        </p:spPr>
      </p:pic>
    </p:spTree>
    <p:extLst>
      <p:ext uri="{BB962C8B-B14F-4D97-AF65-F5344CB8AC3E}">
        <p14:creationId xmlns:p14="http://schemas.microsoft.com/office/powerpoint/2010/main" val="1207726559"/>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3_Divider 2">
    <p:bg>
      <p:bgPr>
        <a:solidFill>
          <a:srgbClr val="00A068"/>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98AC6BDB-3112-B24C-8DA2-713E005348CA}"/>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dirty="0"/>
              <a:t>Click to edit Master title style</a:t>
            </a:r>
            <a:endParaRPr lang="en-GB" dirty="0"/>
          </a:p>
        </p:txBody>
      </p:sp>
      <p:sp>
        <p:nvSpPr>
          <p:cNvPr id="6" name="Subtitle 1">
            <a:extLst>
              <a:ext uri="{FF2B5EF4-FFF2-40B4-BE49-F238E27FC236}">
                <a16:creationId xmlns:a16="http://schemas.microsoft.com/office/drawing/2014/main" id="{2C7784E4-A553-854B-A891-D1209DBDD159}"/>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dirty="0"/>
              <a:t>Click to edit Master subtitle style</a:t>
            </a:r>
            <a:endParaRPr lang="en-GB" dirty="0"/>
          </a:p>
        </p:txBody>
      </p:sp>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2" y="288834"/>
            <a:ext cx="892437" cy="472466"/>
          </a:xfrm>
          <a:prstGeom prst="rect">
            <a:avLst/>
          </a:prstGeom>
        </p:spPr>
      </p:pic>
    </p:spTree>
    <p:extLst>
      <p:ext uri="{BB962C8B-B14F-4D97-AF65-F5344CB8AC3E}">
        <p14:creationId xmlns:p14="http://schemas.microsoft.com/office/powerpoint/2010/main" val="2975319941"/>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Large Text and Supporting Text">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E17FABA6-57B8-9148-99A9-C72DFAAECE0A}"/>
              </a:ext>
            </a:extLst>
          </p:cNvPr>
          <p:cNvSpPr>
            <a:spLocks noGrp="1"/>
          </p:cNvSpPr>
          <p:nvPr>
            <p:ph type="title" hasCustomPrompt="1"/>
          </p:nvPr>
        </p:nvSpPr>
        <p:spPr>
          <a:xfrm>
            <a:off x="232951" y="249901"/>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9" name="Text Placeholder 8"/>
          <p:cNvSpPr>
            <a:spLocks noGrp="1"/>
          </p:cNvSpPr>
          <p:nvPr>
            <p:ph type="body" sz="quarter" idx="12"/>
          </p:nvPr>
        </p:nvSpPr>
        <p:spPr>
          <a:xfrm>
            <a:off x="234000" y="986401"/>
            <a:ext cx="3960000" cy="3601574"/>
          </a:xfrm>
        </p:spPr>
        <p:txBody>
          <a:bodyPr>
            <a:noAutofit/>
          </a:bodyPr>
          <a:lstStyle>
            <a:lvl1pPr marL="0" indent="0">
              <a:lnSpc>
                <a:spcPts val="2800"/>
              </a:lnSpc>
              <a:buNone/>
              <a:defRPr sz="2700" b="1"/>
            </a:lvl1pPr>
            <a:lvl2pPr marL="269993" indent="-269993">
              <a:lnSpc>
                <a:spcPts val="2800"/>
              </a:lnSpc>
              <a:spcBef>
                <a:spcPts val="0"/>
              </a:spcBef>
              <a:buFont typeface="Calibri" panose="020F0502020204030204" pitchFamily="34" charset="0"/>
              <a:buChar char="–"/>
              <a:defRPr sz="2700" b="1"/>
            </a:lvl2pPr>
            <a:lvl3pPr marL="611985" indent="-269993">
              <a:lnSpc>
                <a:spcPts val="2800"/>
              </a:lnSpc>
              <a:buFont typeface="Calibri" panose="020F0502020204030204" pitchFamily="34" charset="0"/>
              <a:buChar char="–"/>
              <a:defRPr sz="2700" b="1"/>
            </a:lvl3pPr>
            <a:lvl4pPr marL="989975" indent="-269993">
              <a:lnSpc>
                <a:spcPts val="2800"/>
              </a:lnSpc>
              <a:buFont typeface="Calibri" panose="020F0502020204030204" pitchFamily="34" charset="0"/>
              <a:buChar char="–"/>
              <a:defRPr sz="2700" b="1"/>
            </a:lvl4pPr>
            <a:lvl5pPr marL="1259969" indent="-269993">
              <a:lnSpc>
                <a:spcPts val="2800"/>
              </a:lnSpc>
              <a:buFont typeface="Calibri" panose="020F0502020204030204" pitchFamily="34" charset="0"/>
              <a:buChar char="–"/>
              <a:defRPr sz="2700" b="1"/>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4" name="Content Placeholder 13"/>
          <p:cNvSpPr>
            <a:spLocks noGrp="1"/>
          </p:cNvSpPr>
          <p:nvPr>
            <p:ph sz="quarter" idx="13"/>
          </p:nvPr>
        </p:nvSpPr>
        <p:spPr>
          <a:xfrm>
            <a:off x="4572000" y="987425"/>
            <a:ext cx="3384550" cy="3600450"/>
          </a:xfrm>
        </p:spPr>
        <p:txBody>
          <a:bodyPr/>
          <a:lstStyle>
            <a:lvl1pPr marL="0" indent="0">
              <a:lnSpc>
                <a:spcPts val="1600"/>
              </a:lnSpc>
              <a:buNone/>
              <a:defRPr sz="1350"/>
            </a:lvl1pPr>
            <a:lvl2pPr marL="179996" indent="-179996">
              <a:lnSpc>
                <a:spcPts val="1600"/>
              </a:lnSpc>
              <a:buFont typeface="Calibri" panose="020F0502020204030204" pitchFamily="34" charset="0"/>
              <a:buChar char="–"/>
              <a:defRPr sz="1350"/>
            </a:lvl2pPr>
            <a:lvl3pPr marL="431990" indent="-179996">
              <a:lnSpc>
                <a:spcPts val="1600"/>
              </a:lnSpc>
              <a:buFont typeface="Calibri" panose="020F0502020204030204" pitchFamily="34" charset="0"/>
              <a:buChar char="–"/>
              <a:defRPr sz="1350"/>
            </a:lvl3pPr>
            <a:lvl4pPr marL="647984" indent="-179996">
              <a:lnSpc>
                <a:spcPts val="1600"/>
              </a:lnSpc>
              <a:buFont typeface="Calibri" panose="020F0502020204030204" pitchFamily="34" charset="0"/>
              <a:buChar char="–"/>
              <a:defRPr sz="1350"/>
            </a:lvl4pPr>
            <a:lvl5pPr marL="827979" indent="-179996">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a:t>Education &amp; Training Foundation</a:t>
            </a:r>
            <a:endParaRPr lang="en-GB" dirty="0"/>
          </a:p>
        </p:txBody>
      </p:sp>
    </p:spTree>
    <p:extLst>
      <p:ext uri="{BB962C8B-B14F-4D97-AF65-F5344CB8AC3E}">
        <p14:creationId xmlns:p14="http://schemas.microsoft.com/office/powerpoint/2010/main" val="2237332363"/>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Text and Bullets">
    <p:spTree>
      <p:nvGrpSpPr>
        <p:cNvPr id="1" name=""/>
        <p:cNvGrpSpPr/>
        <p:nvPr/>
      </p:nvGrpSpPr>
      <p:grpSpPr>
        <a:xfrm>
          <a:off x="0" y="0"/>
          <a:ext cx="0" cy="0"/>
          <a:chOff x="0" y="0"/>
          <a:chExt cx="0" cy="0"/>
        </a:xfrm>
      </p:grpSpPr>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8" name="Title 1">
            <a:extLst>
              <a:ext uri="{FF2B5EF4-FFF2-40B4-BE49-F238E27FC236}">
                <a16:creationId xmlns:a16="http://schemas.microsoft.com/office/drawing/2014/main" id="{677BB2F1-AFF0-C64C-83D0-3B465EE13985}"/>
              </a:ext>
            </a:extLst>
          </p:cNvPr>
          <p:cNvSpPr>
            <a:spLocks noGrp="1"/>
          </p:cNvSpPr>
          <p:nvPr>
            <p:ph type="title" hasCustomPrompt="1"/>
          </p:nvPr>
        </p:nvSpPr>
        <p:spPr>
          <a:xfrm>
            <a:off x="232951" y="249901"/>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9" name="Text Placeholder 8"/>
          <p:cNvSpPr>
            <a:spLocks noGrp="1"/>
          </p:cNvSpPr>
          <p:nvPr>
            <p:ph type="body" sz="quarter" idx="12"/>
          </p:nvPr>
        </p:nvSpPr>
        <p:spPr>
          <a:xfrm>
            <a:off x="234001" y="986401"/>
            <a:ext cx="7667625" cy="3601574"/>
          </a:xfrm>
        </p:spPr>
        <p:txBody>
          <a:bodyPr>
            <a:noAutofit/>
          </a:bodyPr>
          <a:lstStyle>
            <a:lvl1pPr marL="0" indent="0">
              <a:lnSpc>
                <a:spcPts val="2800"/>
              </a:lnSpc>
              <a:spcBef>
                <a:spcPts val="0"/>
              </a:spcBef>
              <a:buNone/>
              <a:defRPr sz="2700"/>
            </a:lvl1pPr>
            <a:lvl2pPr marL="269993" indent="-269993">
              <a:lnSpc>
                <a:spcPts val="2800"/>
              </a:lnSpc>
              <a:spcBef>
                <a:spcPts val="0"/>
              </a:spcBef>
              <a:defRPr sz="2700"/>
            </a:lvl2pPr>
            <a:lvl3pPr marL="539987" indent="-269993">
              <a:lnSpc>
                <a:spcPts val="2800"/>
              </a:lnSpc>
              <a:defRPr sz="2700"/>
            </a:lvl3pPr>
            <a:lvl4pPr marL="809980" indent="-269993">
              <a:lnSpc>
                <a:spcPts val="2800"/>
              </a:lnSpc>
              <a:defRPr sz="2700"/>
            </a:lvl4pPr>
            <a:lvl5pPr marL="1079973" indent="-269993">
              <a:lnSpc>
                <a:spcPts val="2800"/>
              </a:lnSpc>
              <a:defRPr sz="27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Footer Placeholder 2">
            <a:extLst>
              <a:ext uri="{FF2B5EF4-FFF2-40B4-BE49-F238E27FC236}">
                <a16:creationId xmlns:a16="http://schemas.microsoft.com/office/drawing/2014/main" id="{FC25F548-F1B7-1942-BFC2-C7EF39D09D2E}"/>
              </a:ext>
              <a:ext uri="{C183D7F6-B498-43B3-948B-1728B52AA6E4}">
                <adec:decorative xmlns:adec="http://schemas.microsoft.com/office/drawing/2017/decorative" val="1"/>
              </a:ext>
            </a:extLst>
          </p:cNvPr>
          <p:cNvSpPr>
            <a:spLocks noGrp="1"/>
          </p:cNvSpPr>
          <p:nvPr>
            <p:ph type="ftr" sz="quarter" idx="10"/>
          </p:nvPr>
        </p:nvSpPr>
        <p:spPr>
          <a:xfrm>
            <a:off x="234000" y="4767264"/>
            <a:ext cx="7686376" cy="273844"/>
          </a:xfrm>
        </p:spPr>
        <p:txBody>
          <a:bodyPr/>
          <a:lstStyle/>
          <a:p>
            <a:r>
              <a:rPr lang="en-GB"/>
              <a:t>Education &amp; Training Foundation</a:t>
            </a:r>
            <a:endParaRPr lang="en-GB" dirty="0"/>
          </a:p>
        </p:txBody>
      </p:sp>
    </p:spTree>
    <p:extLst>
      <p:ext uri="{BB962C8B-B14F-4D97-AF65-F5344CB8AC3E}">
        <p14:creationId xmlns:p14="http://schemas.microsoft.com/office/powerpoint/2010/main" val="27162303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4_Title Slide Option 2 Yellow ">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7E99084B-0580-C247-BEE0-9D1F33375761}"/>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4149" t="6208" r="2313" b="23313"/>
          <a:stretch/>
        </p:blipFill>
        <p:spPr>
          <a:xfrm>
            <a:off x="0" y="0"/>
            <a:ext cx="9144000" cy="5137931"/>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70570675"/>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6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1" y="249901"/>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13" name="Text Placeholder 12"/>
          <p:cNvSpPr>
            <a:spLocks noGrp="1"/>
          </p:cNvSpPr>
          <p:nvPr>
            <p:ph type="body" sz="quarter" idx="13"/>
          </p:nvPr>
        </p:nvSpPr>
        <p:spPr>
          <a:xfrm>
            <a:off x="233364" y="1438717"/>
            <a:ext cx="4122737" cy="3293274"/>
          </a:xfrm>
        </p:spPr>
        <p:txBody>
          <a:bodyPr/>
          <a:lstStyle>
            <a:lvl1pPr marL="0" indent="0">
              <a:lnSpc>
                <a:spcPts val="2700"/>
              </a:lnSpc>
              <a:spcBef>
                <a:spcPts val="0"/>
              </a:spcBef>
              <a:buNone/>
              <a:defRPr sz="2700" b="1"/>
            </a:lvl1pPr>
            <a:lvl2pPr marL="457189" indent="0">
              <a:buNone/>
              <a:defRPr/>
            </a:lvl2pPr>
            <a:lvl3pPr marL="914378" indent="0">
              <a:buNone/>
              <a:defRPr/>
            </a:lvl3pPr>
            <a:lvl4pPr marL="1371566" indent="0">
              <a:buNone/>
              <a:defRPr/>
            </a:lvl4pPr>
            <a:lvl5pPr marL="1828754"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4500564" y="1059583"/>
            <a:ext cx="4362450" cy="3672409"/>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13492" y="1059582"/>
            <a:ext cx="4142608" cy="273844"/>
          </a:xfrm>
          <a:prstGeom prst="rect">
            <a:avLst/>
          </a:prstGeom>
        </p:spPr>
      </p:pic>
      <p:sp>
        <p:nvSpPr>
          <p:cNvPr id="10" name="Footer Placeholder 2">
            <a:extLst>
              <a:ext uri="{FF2B5EF4-FFF2-40B4-BE49-F238E27FC236}">
                <a16:creationId xmlns:a16="http://schemas.microsoft.com/office/drawing/2014/main" id="{14A703AD-9E38-C941-B631-ABE77D2BB87D}"/>
              </a:ext>
              <a:ext uri="{C183D7F6-B498-43B3-948B-1728B52AA6E4}">
                <adec:decorative xmlns:adec="http://schemas.microsoft.com/office/drawing/2017/decorative" val="1"/>
              </a:ext>
            </a:extLst>
          </p:cNvPr>
          <p:cNvSpPr>
            <a:spLocks noGrp="1"/>
          </p:cNvSpPr>
          <p:nvPr>
            <p:ph type="ftr" sz="quarter" idx="10"/>
          </p:nvPr>
        </p:nvSpPr>
        <p:spPr>
          <a:xfrm>
            <a:off x="234000" y="4767264"/>
            <a:ext cx="7686376" cy="273844"/>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820026337"/>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7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1" y="249901"/>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13" name="Text Placeholder 12"/>
          <p:cNvSpPr>
            <a:spLocks noGrp="1"/>
          </p:cNvSpPr>
          <p:nvPr>
            <p:ph type="body" sz="quarter" idx="13"/>
          </p:nvPr>
        </p:nvSpPr>
        <p:spPr>
          <a:xfrm>
            <a:off x="233364" y="1438717"/>
            <a:ext cx="4122737" cy="3293274"/>
          </a:xfrm>
        </p:spPr>
        <p:txBody>
          <a:bodyPr/>
          <a:lstStyle>
            <a:lvl1pPr marL="0" indent="0">
              <a:lnSpc>
                <a:spcPts val="2700"/>
              </a:lnSpc>
              <a:spcBef>
                <a:spcPts val="0"/>
              </a:spcBef>
              <a:buNone/>
              <a:defRPr sz="2700" b="1"/>
            </a:lvl1pPr>
            <a:lvl2pPr marL="457189" indent="0">
              <a:buNone/>
              <a:defRPr/>
            </a:lvl2pPr>
            <a:lvl3pPr marL="914378" indent="0">
              <a:buNone/>
              <a:defRPr/>
            </a:lvl3pPr>
            <a:lvl4pPr marL="1371566" indent="0">
              <a:buNone/>
              <a:defRPr/>
            </a:lvl4pPr>
            <a:lvl5pPr marL="1828754"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4500564" y="1059583"/>
            <a:ext cx="4362450" cy="3672409"/>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32950" y="1057099"/>
            <a:ext cx="4122737" cy="274223"/>
          </a:xfrm>
          <a:prstGeom prst="rect">
            <a:avLst/>
          </a:prstGeom>
        </p:spPr>
      </p:pic>
      <p:sp>
        <p:nvSpPr>
          <p:cNvPr id="10" name="Footer Placeholder 2">
            <a:extLst>
              <a:ext uri="{FF2B5EF4-FFF2-40B4-BE49-F238E27FC236}">
                <a16:creationId xmlns:a16="http://schemas.microsoft.com/office/drawing/2014/main" id="{425EDCA8-C39F-0A47-918D-C38807C3023A}"/>
              </a:ext>
              <a:ext uri="{C183D7F6-B498-43B3-948B-1728B52AA6E4}">
                <adec:decorative xmlns:adec="http://schemas.microsoft.com/office/drawing/2017/decorative" val="1"/>
              </a:ext>
            </a:extLst>
          </p:cNvPr>
          <p:cNvSpPr>
            <a:spLocks noGrp="1"/>
          </p:cNvSpPr>
          <p:nvPr>
            <p:ph type="ftr" sz="quarter" idx="10"/>
          </p:nvPr>
        </p:nvSpPr>
        <p:spPr>
          <a:xfrm>
            <a:off x="234000" y="4767264"/>
            <a:ext cx="7686376" cy="273844"/>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3188250620"/>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8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1" y="249901"/>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13" name="Text Placeholder 12"/>
          <p:cNvSpPr>
            <a:spLocks noGrp="1"/>
          </p:cNvSpPr>
          <p:nvPr>
            <p:ph type="body" sz="quarter" idx="13"/>
          </p:nvPr>
        </p:nvSpPr>
        <p:spPr>
          <a:xfrm>
            <a:off x="233364" y="1438717"/>
            <a:ext cx="4122737" cy="3293274"/>
          </a:xfrm>
        </p:spPr>
        <p:txBody>
          <a:bodyPr/>
          <a:lstStyle>
            <a:lvl1pPr marL="0" indent="0">
              <a:lnSpc>
                <a:spcPts val="2700"/>
              </a:lnSpc>
              <a:spcBef>
                <a:spcPts val="0"/>
              </a:spcBef>
              <a:buNone/>
              <a:defRPr sz="2700" b="1"/>
            </a:lvl1pPr>
            <a:lvl2pPr marL="457189" indent="0">
              <a:buNone/>
              <a:defRPr/>
            </a:lvl2pPr>
            <a:lvl3pPr marL="914378" indent="0">
              <a:buNone/>
              <a:defRPr/>
            </a:lvl3pPr>
            <a:lvl4pPr marL="1371566" indent="0">
              <a:buNone/>
              <a:defRPr/>
            </a:lvl4pPr>
            <a:lvl5pPr marL="1828754"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4500564" y="1059583"/>
            <a:ext cx="4362450" cy="3672409"/>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32950" y="1059582"/>
            <a:ext cx="4122737" cy="279078"/>
          </a:xfrm>
          <a:prstGeom prst="rect">
            <a:avLst/>
          </a:prstGeom>
        </p:spPr>
      </p:pic>
      <p:sp>
        <p:nvSpPr>
          <p:cNvPr id="10" name="Footer Placeholder 2">
            <a:extLst>
              <a:ext uri="{FF2B5EF4-FFF2-40B4-BE49-F238E27FC236}">
                <a16:creationId xmlns:a16="http://schemas.microsoft.com/office/drawing/2014/main" id="{976E5675-51D7-3D40-A986-781F0BAAB175}"/>
              </a:ext>
              <a:ext uri="{C183D7F6-B498-43B3-948B-1728B52AA6E4}">
                <adec:decorative xmlns:adec="http://schemas.microsoft.com/office/drawing/2017/decorative" val="1"/>
              </a:ext>
            </a:extLst>
          </p:cNvPr>
          <p:cNvSpPr>
            <a:spLocks noGrp="1"/>
          </p:cNvSpPr>
          <p:nvPr>
            <p:ph type="ftr" sz="quarter" idx="10"/>
          </p:nvPr>
        </p:nvSpPr>
        <p:spPr>
          <a:xfrm>
            <a:off x="234000" y="4767264"/>
            <a:ext cx="7686376" cy="273844"/>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4035137128"/>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9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1" y="249901"/>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13" name="Text Placeholder 12"/>
          <p:cNvSpPr>
            <a:spLocks noGrp="1"/>
          </p:cNvSpPr>
          <p:nvPr>
            <p:ph type="body" sz="quarter" idx="13"/>
          </p:nvPr>
        </p:nvSpPr>
        <p:spPr>
          <a:xfrm>
            <a:off x="233364" y="1438717"/>
            <a:ext cx="4122737" cy="3293274"/>
          </a:xfrm>
        </p:spPr>
        <p:txBody>
          <a:bodyPr/>
          <a:lstStyle>
            <a:lvl1pPr marL="0" indent="0">
              <a:lnSpc>
                <a:spcPts val="2700"/>
              </a:lnSpc>
              <a:spcBef>
                <a:spcPts val="0"/>
              </a:spcBef>
              <a:buNone/>
              <a:defRPr sz="2700" b="1"/>
            </a:lvl1pPr>
            <a:lvl2pPr marL="457189" indent="0">
              <a:buNone/>
              <a:defRPr/>
            </a:lvl2pPr>
            <a:lvl3pPr marL="914378" indent="0">
              <a:buNone/>
              <a:defRPr/>
            </a:lvl3pPr>
            <a:lvl4pPr marL="1371566" indent="0">
              <a:buNone/>
              <a:defRPr/>
            </a:lvl4pPr>
            <a:lvl5pPr marL="1828754"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4500564" y="1059583"/>
            <a:ext cx="4362450" cy="3672409"/>
          </a:xfrm>
        </p:spPr>
        <p:txBody>
          <a:bodyPr/>
          <a:lstStyle/>
          <a:p>
            <a:r>
              <a:rPr lang="en-US" dirty="0"/>
              <a:t>Click icon to add picture</a:t>
            </a:r>
            <a:endParaRPr lang="en-GB" dirty="0"/>
          </a:p>
        </p:txBody>
      </p:sp>
      <p:pic>
        <p:nvPicPr>
          <p:cNvPr id="8" name="Picture 7" descr="Quote mark Graphic">
            <a:extLst>
              <a:ext uri="{C183D7F6-B498-43B3-948B-1728B52AA6E4}">
                <adec:decorative xmlns:adec="http://schemas.microsoft.com/office/drawing/2017/decorative" val="0"/>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32950" y="1059582"/>
            <a:ext cx="4122736" cy="279078"/>
          </a:xfrm>
          <a:prstGeom prst="rect">
            <a:avLst/>
          </a:prstGeom>
        </p:spPr>
      </p:pic>
      <p:sp>
        <p:nvSpPr>
          <p:cNvPr id="10" name="Footer Placeholder 2">
            <a:extLst>
              <a:ext uri="{FF2B5EF4-FFF2-40B4-BE49-F238E27FC236}">
                <a16:creationId xmlns:a16="http://schemas.microsoft.com/office/drawing/2014/main" id="{FBF5C345-1F80-854D-8834-8C51A1F8B39B}"/>
              </a:ext>
              <a:ext uri="{C183D7F6-B498-43B3-948B-1728B52AA6E4}">
                <adec:decorative xmlns:adec="http://schemas.microsoft.com/office/drawing/2017/decorative" val="1"/>
              </a:ext>
            </a:extLst>
          </p:cNvPr>
          <p:cNvSpPr>
            <a:spLocks noGrp="1"/>
          </p:cNvSpPr>
          <p:nvPr>
            <p:ph type="ftr" sz="quarter" idx="10"/>
          </p:nvPr>
        </p:nvSpPr>
        <p:spPr>
          <a:xfrm>
            <a:off x="234000" y="4767264"/>
            <a:ext cx="7686376" cy="273844"/>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2547122927"/>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10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1" y="249901"/>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13" name="Text Placeholder 12"/>
          <p:cNvSpPr>
            <a:spLocks noGrp="1"/>
          </p:cNvSpPr>
          <p:nvPr>
            <p:ph type="body" sz="quarter" idx="13"/>
          </p:nvPr>
        </p:nvSpPr>
        <p:spPr>
          <a:xfrm>
            <a:off x="233364" y="1438717"/>
            <a:ext cx="4122737" cy="3293274"/>
          </a:xfrm>
        </p:spPr>
        <p:txBody>
          <a:bodyPr/>
          <a:lstStyle>
            <a:lvl1pPr marL="0" indent="0">
              <a:lnSpc>
                <a:spcPts val="2700"/>
              </a:lnSpc>
              <a:spcBef>
                <a:spcPts val="0"/>
              </a:spcBef>
              <a:buNone/>
              <a:defRPr sz="2700" b="1"/>
            </a:lvl1pPr>
            <a:lvl2pPr marL="457189" indent="0">
              <a:buNone/>
              <a:defRPr/>
            </a:lvl2pPr>
            <a:lvl3pPr marL="914378" indent="0">
              <a:buNone/>
              <a:defRPr/>
            </a:lvl3pPr>
            <a:lvl4pPr marL="1371566" indent="0">
              <a:buNone/>
              <a:defRPr/>
            </a:lvl4pPr>
            <a:lvl5pPr marL="1828754"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4500564" y="1059583"/>
            <a:ext cx="4362450" cy="3672409"/>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32950" y="1072209"/>
            <a:ext cx="4122738" cy="288032"/>
          </a:xfrm>
          <a:prstGeom prst="rect">
            <a:avLst/>
          </a:prstGeom>
        </p:spPr>
      </p:pic>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1707376393"/>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11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1" y="249901"/>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13" name="Text Placeholder 12"/>
          <p:cNvSpPr>
            <a:spLocks noGrp="1"/>
          </p:cNvSpPr>
          <p:nvPr>
            <p:ph type="body" sz="quarter" idx="13"/>
          </p:nvPr>
        </p:nvSpPr>
        <p:spPr>
          <a:xfrm>
            <a:off x="233364" y="1438717"/>
            <a:ext cx="4122737" cy="3293274"/>
          </a:xfrm>
        </p:spPr>
        <p:txBody>
          <a:bodyPr/>
          <a:lstStyle>
            <a:lvl1pPr marL="0" indent="0">
              <a:lnSpc>
                <a:spcPts val="2700"/>
              </a:lnSpc>
              <a:spcBef>
                <a:spcPts val="0"/>
              </a:spcBef>
              <a:buNone/>
              <a:defRPr sz="2700" b="1"/>
            </a:lvl1pPr>
            <a:lvl2pPr marL="457189" indent="0">
              <a:buNone/>
              <a:defRPr/>
            </a:lvl2pPr>
            <a:lvl3pPr marL="914378" indent="0">
              <a:buNone/>
              <a:defRPr/>
            </a:lvl3pPr>
            <a:lvl4pPr marL="1371566" indent="0">
              <a:buNone/>
              <a:defRPr/>
            </a:lvl4pPr>
            <a:lvl5pPr marL="1828754"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4500564" y="1059583"/>
            <a:ext cx="4362450" cy="3672409"/>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32950" y="1076686"/>
            <a:ext cx="4122738" cy="279077"/>
          </a:xfrm>
          <a:prstGeom prst="rect">
            <a:avLst/>
          </a:prstGeom>
        </p:spPr>
      </p:pic>
      <p:sp>
        <p:nvSpPr>
          <p:cNvPr id="10" name="Footer Placeholder 2">
            <a:extLst>
              <a:ext uri="{FF2B5EF4-FFF2-40B4-BE49-F238E27FC236}">
                <a16:creationId xmlns:a16="http://schemas.microsoft.com/office/drawing/2014/main" id="{94FAF4B1-A891-9345-87E4-874AEEFCC34F}"/>
              </a:ext>
              <a:ext uri="{C183D7F6-B498-43B3-948B-1728B52AA6E4}">
                <adec:decorative xmlns:adec="http://schemas.microsoft.com/office/drawing/2017/decorative" val="1"/>
              </a:ext>
            </a:extLst>
          </p:cNvPr>
          <p:cNvSpPr>
            <a:spLocks noGrp="1"/>
          </p:cNvSpPr>
          <p:nvPr>
            <p:ph type="ftr" sz="quarter" idx="10"/>
          </p:nvPr>
        </p:nvSpPr>
        <p:spPr>
          <a:xfrm>
            <a:off x="234000" y="4767264"/>
            <a:ext cx="7686376" cy="273844"/>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2941955488"/>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Body Text, Content with Image">
    <p:spTree>
      <p:nvGrpSpPr>
        <p:cNvPr id="1" name=""/>
        <p:cNvGrpSpPr/>
        <p:nvPr/>
      </p:nvGrpSpPr>
      <p:grpSpPr>
        <a:xfrm>
          <a:off x="0" y="0"/>
          <a:ext cx="0" cy="0"/>
          <a:chOff x="0" y="0"/>
          <a:chExt cx="0" cy="0"/>
        </a:xfrm>
      </p:grpSpPr>
      <p:sp>
        <p:nvSpPr>
          <p:cNvPr id="10" name="Content Placeholder 13"/>
          <p:cNvSpPr>
            <a:spLocks noGrp="1"/>
          </p:cNvSpPr>
          <p:nvPr>
            <p:ph sz="quarter" idx="18"/>
          </p:nvPr>
        </p:nvSpPr>
        <p:spPr>
          <a:xfrm>
            <a:off x="234001" y="1059582"/>
            <a:ext cx="4105275" cy="3528292"/>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79996" indent="-179384">
              <a:lnSpc>
                <a:spcPts val="1600"/>
              </a:lnSpc>
              <a:buFont typeface="Calibri" panose="020F0502020204030204" pitchFamily="34" charset="0"/>
              <a:buChar char="–"/>
              <a:defRPr sz="1350"/>
            </a:lvl3pPr>
            <a:lvl4pPr marL="358766" indent="-179996">
              <a:lnSpc>
                <a:spcPts val="1600"/>
              </a:lnSpc>
              <a:buFont typeface="Calibri" panose="020F0502020204030204" pitchFamily="34" charset="0"/>
              <a:buChar char="–"/>
              <a:defRPr sz="1350"/>
            </a:lvl4pPr>
            <a:lvl5pPr marL="539987" indent="-179996">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Picture Placeholder 5"/>
          <p:cNvSpPr>
            <a:spLocks noGrp="1"/>
          </p:cNvSpPr>
          <p:nvPr>
            <p:ph type="pic" sz="quarter" idx="12"/>
          </p:nvPr>
        </p:nvSpPr>
        <p:spPr>
          <a:xfrm>
            <a:off x="4500564" y="1059583"/>
            <a:ext cx="4362450" cy="3508405"/>
          </a:xfrm>
        </p:spPr>
        <p:txBody>
          <a:bodyPr/>
          <a:lstStyle/>
          <a:p>
            <a:r>
              <a:rPr lang="en-US"/>
              <a:t>Click icon to add picture</a:t>
            </a:r>
            <a:endParaRPr lang="en-GB" dirty="0"/>
          </a:p>
        </p:txBody>
      </p:sp>
      <p:sp>
        <p:nvSpPr>
          <p:cNvPr id="9" name="Footer Placeholder 2">
            <a:extLst>
              <a:ext uri="{FF2B5EF4-FFF2-40B4-BE49-F238E27FC236}">
                <a16:creationId xmlns:a16="http://schemas.microsoft.com/office/drawing/2014/main" id="{37AC88C8-6C7D-3E4E-91BC-2525DB6F766C}"/>
              </a:ext>
              <a:ext uri="{C183D7F6-B498-43B3-948B-1728B52AA6E4}">
                <adec:decorative xmlns:adec="http://schemas.microsoft.com/office/drawing/2017/decorative" val="1"/>
              </a:ext>
            </a:extLst>
          </p:cNvPr>
          <p:cNvSpPr>
            <a:spLocks noGrp="1"/>
          </p:cNvSpPr>
          <p:nvPr>
            <p:ph type="ftr" sz="quarter" idx="10"/>
          </p:nvPr>
        </p:nvSpPr>
        <p:spPr>
          <a:xfrm>
            <a:off x="234000" y="4767264"/>
            <a:ext cx="7686376" cy="273844"/>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11" name="Title 1">
            <a:extLst>
              <a:ext uri="{FF2B5EF4-FFF2-40B4-BE49-F238E27FC236}">
                <a16:creationId xmlns:a16="http://schemas.microsoft.com/office/drawing/2014/main" id="{D1AF2D4C-9CD0-B44D-B5CD-04B37D98F8CA}"/>
              </a:ext>
            </a:extLst>
          </p:cNvPr>
          <p:cNvSpPr>
            <a:spLocks noGrp="1"/>
          </p:cNvSpPr>
          <p:nvPr>
            <p:ph type="title" hasCustomPrompt="1"/>
          </p:nvPr>
        </p:nvSpPr>
        <p:spPr>
          <a:xfrm>
            <a:off x="232951" y="249901"/>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Tree>
    <p:extLst>
      <p:ext uri="{BB962C8B-B14F-4D97-AF65-F5344CB8AC3E}">
        <p14:creationId xmlns:p14="http://schemas.microsoft.com/office/powerpoint/2010/main" val="3460712247"/>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Images and Text ">
    <p:spTree>
      <p:nvGrpSpPr>
        <p:cNvPr id="1" name=""/>
        <p:cNvGrpSpPr/>
        <p:nvPr/>
      </p:nvGrpSpPr>
      <p:grpSpPr>
        <a:xfrm>
          <a:off x="0" y="0"/>
          <a:ext cx="0" cy="0"/>
          <a:chOff x="0" y="0"/>
          <a:chExt cx="0" cy="0"/>
        </a:xfrm>
      </p:grpSpPr>
      <p:sp>
        <p:nvSpPr>
          <p:cNvPr id="13" name="Content Placeholder 13"/>
          <p:cNvSpPr>
            <a:spLocks noGrp="1"/>
          </p:cNvSpPr>
          <p:nvPr>
            <p:ph sz="quarter" idx="18"/>
          </p:nvPr>
        </p:nvSpPr>
        <p:spPr>
          <a:xfrm>
            <a:off x="234000" y="986400"/>
            <a:ext cx="4122100" cy="1584076"/>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79996" indent="-179384">
              <a:lnSpc>
                <a:spcPts val="1600"/>
              </a:lnSpc>
              <a:buFont typeface="Calibri" panose="020F0502020204030204" pitchFamily="34" charset="0"/>
              <a:buChar char="–"/>
              <a:defRPr sz="1350"/>
            </a:lvl3pPr>
            <a:lvl4pPr marL="358766" indent="-179996">
              <a:lnSpc>
                <a:spcPts val="1600"/>
              </a:lnSpc>
              <a:buFont typeface="Calibri" panose="020F0502020204030204" pitchFamily="34" charset="0"/>
              <a:buChar char="–"/>
              <a:defRPr sz="1350"/>
            </a:lvl4pPr>
            <a:lvl5pPr marL="539987" indent="-179996">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Content Placeholder 13"/>
          <p:cNvSpPr>
            <a:spLocks noGrp="1"/>
          </p:cNvSpPr>
          <p:nvPr>
            <p:ph sz="quarter" idx="19"/>
          </p:nvPr>
        </p:nvSpPr>
        <p:spPr>
          <a:xfrm>
            <a:off x="4499992" y="986400"/>
            <a:ext cx="4175696" cy="1584076"/>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79996" indent="-179384">
              <a:lnSpc>
                <a:spcPts val="1600"/>
              </a:lnSpc>
              <a:buFont typeface="Calibri" panose="020F0502020204030204" pitchFamily="34" charset="0"/>
              <a:buChar char="–"/>
              <a:defRPr sz="1350"/>
            </a:lvl3pPr>
            <a:lvl4pPr marL="358766" indent="-179996">
              <a:lnSpc>
                <a:spcPts val="1600"/>
              </a:lnSpc>
              <a:buFont typeface="Calibri" panose="020F0502020204030204" pitchFamily="34" charset="0"/>
              <a:buChar char="–"/>
              <a:defRPr sz="1350"/>
            </a:lvl4pPr>
            <a:lvl5pPr marL="539987" indent="-179996">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8" name="Content Placeholder 13"/>
          <p:cNvSpPr>
            <a:spLocks noGrp="1"/>
          </p:cNvSpPr>
          <p:nvPr>
            <p:ph sz="quarter" idx="14"/>
          </p:nvPr>
        </p:nvSpPr>
        <p:spPr>
          <a:xfrm>
            <a:off x="234000" y="2826000"/>
            <a:ext cx="4122100"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79996" indent="-179384">
              <a:lnSpc>
                <a:spcPts val="1600"/>
              </a:lnSpc>
              <a:buFont typeface="Calibri" panose="020F0502020204030204" pitchFamily="34" charset="0"/>
              <a:buChar char="–"/>
              <a:defRPr sz="1350"/>
            </a:lvl3pPr>
            <a:lvl4pPr marL="358766" indent="-179996">
              <a:lnSpc>
                <a:spcPts val="1600"/>
              </a:lnSpc>
              <a:buFont typeface="Calibri" panose="020F0502020204030204" pitchFamily="34" charset="0"/>
              <a:buChar char="–"/>
              <a:defRPr sz="1350"/>
            </a:lvl4pPr>
            <a:lvl5pPr marL="539987" indent="-179996">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Content Placeholder 13"/>
          <p:cNvSpPr>
            <a:spLocks noGrp="1"/>
          </p:cNvSpPr>
          <p:nvPr>
            <p:ph sz="quarter" idx="17"/>
          </p:nvPr>
        </p:nvSpPr>
        <p:spPr>
          <a:xfrm>
            <a:off x="4499992" y="2826000"/>
            <a:ext cx="4175696"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79996" indent="-179384">
              <a:lnSpc>
                <a:spcPts val="1600"/>
              </a:lnSpc>
              <a:buFont typeface="Calibri" panose="020F0502020204030204" pitchFamily="34" charset="0"/>
              <a:buChar char="–"/>
              <a:defRPr sz="1350"/>
            </a:lvl3pPr>
            <a:lvl4pPr marL="358766" indent="-179996">
              <a:lnSpc>
                <a:spcPts val="1600"/>
              </a:lnSpc>
              <a:buFont typeface="Calibri" panose="020F0502020204030204" pitchFamily="34" charset="0"/>
              <a:buChar char="–"/>
              <a:defRPr sz="1350"/>
            </a:lvl4pPr>
            <a:lvl5pPr marL="539987" indent="-179996">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Footer Placeholder 2">
            <a:extLst>
              <a:ext uri="{FF2B5EF4-FFF2-40B4-BE49-F238E27FC236}">
                <a16:creationId xmlns:a16="http://schemas.microsoft.com/office/drawing/2014/main" id="{86865402-09AB-6E42-B92F-B38A3A35D872}"/>
              </a:ext>
              <a:ext uri="{C183D7F6-B498-43B3-948B-1728B52AA6E4}">
                <adec:decorative xmlns:adec="http://schemas.microsoft.com/office/drawing/2017/decorative" val="1"/>
              </a:ext>
            </a:extLst>
          </p:cNvPr>
          <p:cNvSpPr>
            <a:spLocks noGrp="1"/>
          </p:cNvSpPr>
          <p:nvPr>
            <p:ph type="ftr" sz="quarter" idx="10"/>
          </p:nvPr>
        </p:nvSpPr>
        <p:spPr>
          <a:xfrm>
            <a:off x="234000" y="4767264"/>
            <a:ext cx="7686376" cy="273844"/>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11" name="Title 1">
            <a:extLst>
              <a:ext uri="{FF2B5EF4-FFF2-40B4-BE49-F238E27FC236}">
                <a16:creationId xmlns:a16="http://schemas.microsoft.com/office/drawing/2014/main" id="{BFC11F3F-B757-9441-BCF0-F07A1DF6C9E3}"/>
              </a:ext>
            </a:extLst>
          </p:cNvPr>
          <p:cNvSpPr>
            <a:spLocks noGrp="1"/>
          </p:cNvSpPr>
          <p:nvPr>
            <p:ph type="title" hasCustomPrompt="1"/>
          </p:nvPr>
        </p:nvSpPr>
        <p:spPr>
          <a:xfrm>
            <a:off x="232951" y="249901"/>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Tree>
    <p:extLst>
      <p:ext uri="{BB962C8B-B14F-4D97-AF65-F5344CB8AC3E}">
        <p14:creationId xmlns:p14="http://schemas.microsoft.com/office/powerpoint/2010/main" val="3038808600"/>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Two Columns">
    <p:spTree>
      <p:nvGrpSpPr>
        <p:cNvPr id="1" name=""/>
        <p:cNvGrpSpPr/>
        <p:nvPr/>
      </p:nvGrpSpPr>
      <p:grpSpPr>
        <a:xfrm>
          <a:off x="0" y="0"/>
          <a:ext cx="0" cy="0"/>
          <a:chOff x="0" y="0"/>
          <a:chExt cx="0" cy="0"/>
        </a:xfrm>
      </p:grpSpPr>
      <p:sp>
        <p:nvSpPr>
          <p:cNvPr id="8" name="Content Placeholder 13"/>
          <p:cNvSpPr>
            <a:spLocks noGrp="1"/>
          </p:cNvSpPr>
          <p:nvPr>
            <p:ph sz="quarter" idx="14"/>
          </p:nvPr>
        </p:nvSpPr>
        <p:spPr>
          <a:xfrm>
            <a:off x="234000" y="987426"/>
            <a:ext cx="4122100" cy="3600449"/>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79996" indent="-179384">
              <a:lnSpc>
                <a:spcPts val="1600"/>
              </a:lnSpc>
              <a:buFont typeface="Calibri" panose="020F0502020204030204" pitchFamily="34" charset="0"/>
              <a:buChar char="–"/>
              <a:defRPr sz="1350"/>
            </a:lvl3pPr>
            <a:lvl4pPr marL="358766" indent="-179996">
              <a:lnSpc>
                <a:spcPts val="1600"/>
              </a:lnSpc>
              <a:buFont typeface="Calibri" panose="020F0502020204030204" pitchFamily="34" charset="0"/>
              <a:buChar char="–"/>
              <a:defRPr sz="1350"/>
            </a:lvl4pPr>
            <a:lvl5pPr marL="539987" indent="-179996">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Content Placeholder 13"/>
          <p:cNvSpPr>
            <a:spLocks noGrp="1"/>
          </p:cNvSpPr>
          <p:nvPr>
            <p:ph sz="quarter" idx="17"/>
          </p:nvPr>
        </p:nvSpPr>
        <p:spPr>
          <a:xfrm>
            <a:off x="4500563" y="987426"/>
            <a:ext cx="4210497" cy="3600449"/>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79996" indent="-179384">
              <a:lnSpc>
                <a:spcPts val="1600"/>
              </a:lnSpc>
              <a:buFont typeface="Calibri" panose="020F0502020204030204" pitchFamily="34" charset="0"/>
              <a:buChar char="–"/>
              <a:defRPr sz="1350"/>
            </a:lvl3pPr>
            <a:lvl4pPr marL="358766" indent="-179996">
              <a:lnSpc>
                <a:spcPts val="1600"/>
              </a:lnSpc>
              <a:buFont typeface="Calibri" panose="020F0502020204030204" pitchFamily="34" charset="0"/>
              <a:buChar char="–"/>
              <a:defRPr sz="1350"/>
            </a:lvl4pPr>
            <a:lvl5pPr marL="539987" indent="-179996">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Footer Placeholder 2">
            <a:extLst>
              <a:ext uri="{FF2B5EF4-FFF2-40B4-BE49-F238E27FC236}">
                <a16:creationId xmlns:a16="http://schemas.microsoft.com/office/drawing/2014/main" id="{8D4D3896-89DF-784C-8D38-9C4D97F23C39}"/>
              </a:ext>
              <a:ext uri="{C183D7F6-B498-43B3-948B-1728B52AA6E4}">
                <adec:decorative xmlns:adec="http://schemas.microsoft.com/office/drawing/2017/decorative" val="1"/>
              </a:ext>
            </a:extLst>
          </p:cNvPr>
          <p:cNvSpPr>
            <a:spLocks noGrp="1"/>
          </p:cNvSpPr>
          <p:nvPr>
            <p:ph type="ftr" sz="quarter" idx="10"/>
          </p:nvPr>
        </p:nvSpPr>
        <p:spPr>
          <a:xfrm>
            <a:off x="234000" y="4767264"/>
            <a:ext cx="7686376" cy="273844"/>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11" name="Title 1">
            <a:extLst>
              <a:ext uri="{FF2B5EF4-FFF2-40B4-BE49-F238E27FC236}">
                <a16:creationId xmlns:a16="http://schemas.microsoft.com/office/drawing/2014/main" id="{7877960D-6F48-B34C-A702-9C399DDDF017}"/>
              </a:ext>
            </a:extLst>
          </p:cNvPr>
          <p:cNvSpPr>
            <a:spLocks noGrp="1"/>
          </p:cNvSpPr>
          <p:nvPr>
            <p:ph type="title" hasCustomPrompt="1"/>
          </p:nvPr>
        </p:nvSpPr>
        <p:spPr>
          <a:xfrm>
            <a:off x="232951" y="249901"/>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Tree>
    <p:extLst>
      <p:ext uri="{BB962C8B-B14F-4D97-AF65-F5344CB8AC3E}">
        <p14:creationId xmlns:p14="http://schemas.microsoft.com/office/powerpoint/2010/main" val="1685423457"/>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Chevron etc ">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F46ED22D-AC95-FE4D-901B-E1150775F49C}"/>
              </a:ext>
            </a:extLst>
          </p:cNvPr>
          <p:cNvSpPr>
            <a:spLocks noGrp="1"/>
          </p:cNvSpPr>
          <p:nvPr>
            <p:ph type="title" hasCustomPrompt="1"/>
          </p:nvPr>
        </p:nvSpPr>
        <p:spPr>
          <a:xfrm>
            <a:off x="232951" y="249901"/>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8" name="Content Placeholder 13"/>
          <p:cNvSpPr>
            <a:spLocks noGrp="1"/>
          </p:cNvSpPr>
          <p:nvPr>
            <p:ph sz="quarter" idx="14"/>
          </p:nvPr>
        </p:nvSpPr>
        <p:spPr>
          <a:xfrm>
            <a:off x="251520" y="2826000"/>
            <a:ext cx="2520280"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79996" indent="-179384">
              <a:lnSpc>
                <a:spcPts val="1600"/>
              </a:lnSpc>
              <a:buFont typeface="Calibri" panose="020F0502020204030204" pitchFamily="34" charset="0"/>
              <a:buChar char="–"/>
              <a:defRPr sz="1350"/>
            </a:lvl3pPr>
            <a:lvl4pPr marL="358766" indent="-179996">
              <a:lnSpc>
                <a:spcPts val="1600"/>
              </a:lnSpc>
              <a:buFont typeface="Calibri" panose="020F0502020204030204" pitchFamily="34" charset="0"/>
              <a:buChar char="–"/>
              <a:defRPr sz="1350"/>
            </a:lvl4pPr>
            <a:lvl5pPr marL="539987" indent="-179996">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Content Placeholder 13"/>
          <p:cNvSpPr>
            <a:spLocks noGrp="1"/>
          </p:cNvSpPr>
          <p:nvPr>
            <p:ph sz="quarter" idx="15"/>
          </p:nvPr>
        </p:nvSpPr>
        <p:spPr>
          <a:xfrm>
            <a:off x="3304304" y="2826000"/>
            <a:ext cx="2512800"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79996" indent="-179384">
              <a:lnSpc>
                <a:spcPts val="1600"/>
              </a:lnSpc>
              <a:buFont typeface="Calibri" panose="020F0502020204030204" pitchFamily="34" charset="0"/>
              <a:buChar char="–"/>
              <a:defRPr sz="1350"/>
            </a:lvl3pPr>
            <a:lvl4pPr marL="358766" indent="-179996">
              <a:lnSpc>
                <a:spcPts val="1600"/>
              </a:lnSpc>
              <a:buFont typeface="Calibri" panose="020F0502020204030204" pitchFamily="34" charset="0"/>
              <a:buChar char="–"/>
              <a:defRPr sz="1350"/>
            </a:lvl4pPr>
            <a:lvl5pPr marL="539987" indent="-179996">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Content Placeholder 13"/>
          <p:cNvSpPr>
            <a:spLocks noGrp="1"/>
          </p:cNvSpPr>
          <p:nvPr>
            <p:ph sz="quarter" idx="16"/>
          </p:nvPr>
        </p:nvSpPr>
        <p:spPr>
          <a:xfrm>
            <a:off x="6349607" y="2826000"/>
            <a:ext cx="2513406"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79996" indent="-179384">
              <a:lnSpc>
                <a:spcPts val="1600"/>
              </a:lnSpc>
              <a:buFont typeface="Calibri" panose="020F0502020204030204" pitchFamily="34" charset="0"/>
              <a:buChar char="–"/>
              <a:defRPr sz="1350"/>
            </a:lvl3pPr>
            <a:lvl4pPr marL="358766" indent="-179996">
              <a:lnSpc>
                <a:spcPts val="1600"/>
              </a:lnSpc>
              <a:buFont typeface="Calibri" panose="020F0502020204030204" pitchFamily="34" charset="0"/>
              <a:buChar char="–"/>
              <a:defRPr sz="1350"/>
            </a:lvl4pPr>
            <a:lvl5pPr marL="539987" indent="-179996">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Footer Placeholder 2">
            <a:extLst>
              <a:ext uri="{FF2B5EF4-FFF2-40B4-BE49-F238E27FC236}">
                <a16:creationId xmlns:a16="http://schemas.microsoft.com/office/drawing/2014/main" id="{6129AFD6-AF4F-FA4C-BEB4-49138E48F45D}"/>
              </a:ext>
              <a:ext uri="{C183D7F6-B498-43B3-948B-1728B52AA6E4}">
                <adec:decorative xmlns:adec="http://schemas.microsoft.com/office/drawing/2017/decorative" val="1"/>
              </a:ext>
            </a:extLst>
          </p:cNvPr>
          <p:cNvSpPr>
            <a:spLocks noGrp="1"/>
          </p:cNvSpPr>
          <p:nvPr>
            <p:ph type="ftr" sz="quarter" idx="10"/>
          </p:nvPr>
        </p:nvSpPr>
        <p:spPr>
          <a:xfrm>
            <a:off x="234000" y="4767264"/>
            <a:ext cx="7686376" cy="273844"/>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9761798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Title Slide Option 3 Purpl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485D52BE-2C66-9A40-A0FF-6793C274E262}"/>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4149" t="6208" r="2313" b="23313"/>
          <a:stretch/>
        </p:blipFill>
        <p:spPr>
          <a:xfrm>
            <a:off x="0" y="16875"/>
            <a:ext cx="9144000" cy="5137931"/>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603601446"/>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Thank You">
    <p:bg>
      <p:bgPr>
        <a:solidFill>
          <a:srgbClr val="E51C41"/>
        </a:solidFill>
        <a:effectLst/>
      </p:bgPr>
    </p:bg>
    <p:spTree>
      <p:nvGrpSpPr>
        <p:cNvPr id="1" name=""/>
        <p:cNvGrpSpPr/>
        <p:nvPr/>
      </p:nvGrpSpPr>
      <p:grpSpPr>
        <a:xfrm>
          <a:off x="0" y="0"/>
          <a:ext cx="0" cy="0"/>
          <a:chOff x="0" y="0"/>
          <a:chExt cx="0" cy="0"/>
        </a:xfrm>
      </p:grpSpPr>
      <p:pic>
        <p:nvPicPr>
          <p:cNvPr id="11" name="Logo" descr="Education and Training Foundation Logo">
            <a:extLst>
              <a:ext uri="{FF2B5EF4-FFF2-40B4-BE49-F238E27FC236}">
                <a16:creationId xmlns:a16="http://schemas.microsoft.com/office/drawing/2014/main" id="{7D7663F1-DFD6-1A44-A50B-2ABF86AF4947}"/>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3" y="288832"/>
            <a:ext cx="892435" cy="472466"/>
          </a:xfrm>
          <a:prstGeom prst="rect">
            <a:avLst/>
          </a:prstGeom>
        </p:spPr>
      </p:pic>
      <p:sp>
        <p:nvSpPr>
          <p:cNvPr id="17" name="Rectangle 16">
            <a:extLst>
              <a:ext uri="{FF2B5EF4-FFF2-40B4-BE49-F238E27FC236}">
                <a16:creationId xmlns:a16="http://schemas.microsoft.com/office/drawing/2014/main" id="{69A22DD6-14BC-CF43-9722-8BD9FD568B61}"/>
              </a:ext>
              <a:ext uri="{C183D7F6-B498-43B3-948B-1728B52AA6E4}">
                <adec:decorative xmlns:adec="http://schemas.microsoft.com/office/drawing/2017/decorative" val="1"/>
              </a:ext>
            </a:extLst>
          </p:cNvPr>
          <p:cNvSpPr/>
          <p:nvPr userDrawn="1"/>
        </p:nvSpPr>
        <p:spPr>
          <a:xfrm>
            <a:off x="2455194"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18" name="Rectangle 17">
            <a:extLst>
              <a:ext uri="{FF2B5EF4-FFF2-40B4-BE49-F238E27FC236}">
                <a16:creationId xmlns:a16="http://schemas.microsoft.com/office/drawing/2014/main" id="{933E0F30-4DD6-0F46-9159-49E2CB38564A}"/>
              </a:ext>
              <a:ext uri="{C183D7F6-B498-43B3-948B-1728B52AA6E4}">
                <adec:decorative xmlns:adec="http://schemas.microsoft.com/office/drawing/2017/decorative" val="1"/>
              </a:ext>
            </a:extLst>
          </p:cNvPr>
          <p:cNvSpPr/>
          <p:nvPr userDrawn="1"/>
        </p:nvSpPr>
        <p:spPr>
          <a:xfrm>
            <a:off x="2445121" y="1455481"/>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19" name="Subtitle 1">
            <a:extLst>
              <a:ext uri="{FF2B5EF4-FFF2-40B4-BE49-F238E27FC236}">
                <a16:creationId xmlns:a16="http://schemas.microsoft.com/office/drawing/2014/main" id="{C54FB554-6C0F-7F41-B3B1-73F3D30F82BD}"/>
              </a:ext>
            </a:extLst>
          </p:cNvPr>
          <p:cNvSpPr>
            <a:spLocks noGrp="1"/>
          </p:cNvSpPr>
          <p:nvPr>
            <p:ph type="ctrTitle" hasCustomPrompt="1"/>
          </p:nvPr>
        </p:nvSpPr>
        <p:spPr>
          <a:xfrm>
            <a:off x="2447280" y="1455481"/>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0" name="Subtitle 2">
            <a:extLst>
              <a:ext uri="{FF2B5EF4-FFF2-40B4-BE49-F238E27FC236}">
                <a16:creationId xmlns:a16="http://schemas.microsoft.com/office/drawing/2014/main" id="{19081514-9C2F-EE48-B61F-88BD493A9F3E}"/>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378"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dirty="0"/>
              <a:t>Name@email.com</a:t>
            </a:r>
            <a:endParaRPr lang="en-GB" dirty="0"/>
          </a:p>
        </p:txBody>
      </p:sp>
      <p:sp>
        <p:nvSpPr>
          <p:cNvPr id="21" name="Web address" descr="www.ETFOUNDATION.CO.UK&#10;">
            <a:extLst>
              <a:ext uri="{FF2B5EF4-FFF2-40B4-BE49-F238E27FC236}">
                <a16:creationId xmlns:a16="http://schemas.microsoft.com/office/drawing/2014/main" id="{222C9268-0E9F-7F4E-AC14-BE45FFB3CD00}"/>
              </a:ext>
            </a:extLst>
          </p:cNvPr>
          <p:cNvSpPr txBox="1"/>
          <p:nvPr userDrawn="1"/>
        </p:nvSpPr>
        <p:spPr>
          <a:xfrm>
            <a:off x="2447281" y="2571751"/>
            <a:ext cx="5003780" cy="465956"/>
          </a:xfrm>
          <a:prstGeom prst="rect">
            <a:avLst/>
          </a:prstGeom>
          <a:solidFill>
            <a:schemeClr val="bg1"/>
          </a:solidFill>
        </p:spPr>
        <p:txBody>
          <a:bodyPr wrap="square" lIns="144000" bIns="108000" rtlCol="0" anchor="b" anchorCtr="0">
            <a:noAutofit/>
          </a:bodyPr>
          <a:lstStyle/>
          <a:p>
            <a:r>
              <a:rPr lang="en-GB" sz="1400" dirty="0">
                <a:solidFill>
                  <a:schemeClr val="tx1"/>
                </a:solidFill>
                <a:hlinkClick r:id="rId3">
                  <a:extLst>
                    <a:ext uri="{A12FA001-AC4F-418D-AE19-62706E023703}">
                      <ahyp:hlinkClr xmlns:ahyp="http://schemas.microsoft.com/office/drawing/2018/hyperlinkcolor" val="tx"/>
                    </a:ext>
                  </a:extLst>
                </a:hlinkClick>
              </a:rPr>
              <a:t>ETFOUNDATION.CO.UK</a:t>
            </a:r>
            <a:endParaRPr lang="en-GB" sz="1400" dirty="0">
              <a:solidFill>
                <a:schemeClr val="tx1"/>
              </a:solidFill>
            </a:endParaRPr>
          </a:p>
        </p:txBody>
      </p:sp>
      <p:sp>
        <p:nvSpPr>
          <p:cNvPr id="22" name="Thankyou">
            <a:extLst>
              <a:ext uri="{FF2B5EF4-FFF2-40B4-BE49-F238E27FC236}">
                <a16:creationId xmlns:a16="http://schemas.microsoft.com/office/drawing/2014/main" id="{9689DB92-3A2D-2346-92F6-716C7E5B3F6F}"/>
              </a:ext>
              <a:ext uri="{C183D7F6-B498-43B3-948B-1728B52AA6E4}">
                <adec:decorative xmlns:adec="http://schemas.microsoft.com/office/drawing/2017/decorative" val="0"/>
              </a:ext>
            </a:extLst>
          </p:cNvPr>
          <p:cNvSpPr/>
          <p:nvPr userDrawn="1"/>
        </p:nvSpPr>
        <p:spPr>
          <a:xfrm>
            <a:off x="2483769"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2201926091"/>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2_Thank You">
    <p:bg>
      <p:bgPr>
        <a:solidFill>
          <a:srgbClr val="FEB912"/>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3" y="288832"/>
            <a:ext cx="892435" cy="472466"/>
          </a:xfrm>
          <a:prstGeom prst="rect">
            <a:avLst/>
          </a:prstGeom>
        </p:spPr>
      </p:pic>
      <p:sp>
        <p:nvSpPr>
          <p:cNvPr id="24" name="Rectangle 23">
            <a:extLst>
              <a:ext uri="{FF2B5EF4-FFF2-40B4-BE49-F238E27FC236}">
                <a16:creationId xmlns:a16="http://schemas.microsoft.com/office/drawing/2014/main" id="{D684C190-08A9-7B48-86BA-207A5256A9CE}"/>
              </a:ext>
              <a:ext uri="{C183D7F6-B498-43B3-948B-1728B52AA6E4}">
                <adec:decorative xmlns:adec="http://schemas.microsoft.com/office/drawing/2017/decorative" val="1"/>
              </a:ext>
            </a:extLst>
          </p:cNvPr>
          <p:cNvSpPr/>
          <p:nvPr userDrawn="1"/>
        </p:nvSpPr>
        <p:spPr>
          <a:xfrm>
            <a:off x="2455194"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5" name="Rectangle 24">
            <a:extLst>
              <a:ext uri="{FF2B5EF4-FFF2-40B4-BE49-F238E27FC236}">
                <a16:creationId xmlns:a16="http://schemas.microsoft.com/office/drawing/2014/main" id="{57C51523-08F2-D042-A3E7-DCB147D003E9}"/>
              </a:ext>
              <a:ext uri="{C183D7F6-B498-43B3-948B-1728B52AA6E4}">
                <adec:decorative xmlns:adec="http://schemas.microsoft.com/office/drawing/2017/decorative" val="1"/>
              </a:ext>
            </a:extLst>
          </p:cNvPr>
          <p:cNvSpPr/>
          <p:nvPr userDrawn="1"/>
        </p:nvSpPr>
        <p:spPr>
          <a:xfrm>
            <a:off x="2445121" y="1455481"/>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26" name="Subtitle 1">
            <a:extLst>
              <a:ext uri="{FF2B5EF4-FFF2-40B4-BE49-F238E27FC236}">
                <a16:creationId xmlns:a16="http://schemas.microsoft.com/office/drawing/2014/main" id="{4A885A05-D480-E542-8856-2FDD2356CA07}"/>
              </a:ext>
            </a:extLst>
          </p:cNvPr>
          <p:cNvSpPr>
            <a:spLocks noGrp="1"/>
          </p:cNvSpPr>
          <p:nvPr>
            <p:ph type="ctrTitle" hasCustomPrompt="1"/>
          </p:nvPr>
        </p:nvSpPr>
        <p:spPr>
          <a:xfrm>
            <a:off x="2447280" y="1455481"/>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7" name="Subtitle 2">
            <a:extLst>
              <a:ext uri="{FF2B5EF4-FFF2-40B4-BE49-F238E27FC236}">
                <a16:creationId xmlns:a16="http://schemas.microsoft.com/office/drawing/2014/main" id="{356FEB21-668E-AA4E-8157-C294F91A2ED1}"/>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378"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dirty="0"/>
              <a:t>Name@email.com</a:t>
            </a:r>
            <a:endParaRPr lang="en-GB" dirty="0"/>
          </a:p>
        </p:txBody>
      </p:sp>
      <p:sp>
        <p:nvSpPr>
          <p:cNvPr id="28" name="Web address" descr="www.ETFOUNDATION.CO.UK&#10;">
            <a:extLst>
              <a:ext uri="{FF2B5EF4-FFF2-40B4-BE49-F238E27FC236}">
                <a16:creationId xmlns:a16="http://schemas.microsoft.com/office/drawing/2014/main" id="{EF4484DA-A18B-B644-B29C-6C94F927DB0C}"/>
              </a:ext>
            </a:extLst>
          </p:cNvPr>
          <p:cNvSpPr txBox="1"/>
          <p:nvPr userDrawn="1"/>
        </p:nvSpPr>
        <p:spPr>
          <a:xfrm>
            <a:off x="2447281" y="2571751"/>
            <a:ext cx="5003780" cy="465956"/>
          </a:xfrm>
          <a:prstGeom prst="rect">
            <a:avLst/>
          </a:prstGeom>
          <a:solidFill>
            <a:schemeClr val="bg1"/>
          </a:solidFill>
        </p:spPr>
        <p:txBody>
          <a:bodyPr wrap="square" lIns="144000" bIns="108000" rtlCol="0" anchor="b" anchorCtr="0">
            <a:noAutofit/>
          </a:bodyPr>
          <a:lstStyle/>
          <a:p>
            <a:r>
              <a:rPr lang="en-GB" sz="1400" dirty="0">
                <a:solidFill>
                  <a:schemeClr val="tx1"/>
                </a:solidFill>
                <a:hlinkClick r:id="rId3">
                  <a:extLst>
                    <a:ext uri="{A12FA001-AC4F-418D-AE19-62706E023703}">
                      <ahyp:hlinkClr xmlns:ahyp="http://schemas.microsoft.com/office/drawing/2018/hyperlinkcolor" val="tx"/>
                    </a:ext>
                  </a:extLst>
                </a:hlinkClick>
              </a:rPr>
              <a:t>ETFOUNDATION.CO.UK</a:t>
            </a:r>
            <a:endParaRPr lang="en-GB" sz="1400" dirty="0">
              <a:solidFill>
                <a:schemeClr val="tx1"/>
              </a:solidFill>
            </a:endParaRPr>
          </a:p>
        </p:txBody>
      </p:sp>
      <p:sp>
        <p:nvSpPr>
          <p:cNvPr id="29" name="Thankyou">
            <a:extLst>
              <a:ext uri="{FF2B5EF4-FFF2-40B4-BE49-F238E27FC236}">
                <a16:creationId xmlns:a16="http://schemas.microsoft.com/office/drawing/2014/main" id="{7D858E6C-DC75-9E40-AC7F-60076FD9DEDF}"/>
              </a:ext>
              <a:ext uri="{C183D7F6-B498-43B3-948B-1728B52AA6E4}">
                <adec:decorative xmlns:adec="http://schemas.microsoft.com/office/drawing/2017/decorative" val="0"/>
              </a:ext>
            </a:extLst>
          </p:cNvPr>
          <p:cNvSpPr/>
          <p:nvPr userDrawn="1"/>
        </p:nvSpPr>
        <p:spPr>
          <a:xfrm>
            <a:off x="2483769"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1498739187"/>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3_Thank You">
    <p:bg>
      <p:bgPr>
        <a:solidFill>
          <a:srgbClr val="BE0064"/>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2" y="288832"/>
            <a:ext cx="892437" cy="472466"/>
          </a:xfrm>
          <a:prstGeom prst="rect">
            <a:avLst/>
          </a:prstGeom>
        </p:spPr>
      </p:pic>
      <p:sp>
        <p:nvSpPr>
          <p:cNvPr id="19" name="Rectangle 18">
            <a:extLst>
              <a:ext uri="{FF2B5EF4-FFF2-40B4-BE49-F238E27FC236}">
                <a16:creationId xmlns:a16="http://schemas.microsoft.com/office/drawing/2014/main" id="{D97529D4-70E4-0041-8B6F-056EE3D6C190}"/>
              </a:ext>
              <a:ext uri="{C183D7F6-B498-43B3-948B-1728B52AA6E4}">
                <adec:decorative xmlns:adec="http://schemas.microsoft.com/office/drawing/2017/decorative" val="1"/>
              </a:ext>
            </a:extLst>
          </p:cNvPr>
          <p:cNvSpPr/>
          <p:nvPr userDrawn="1"/>
        </p:nvSpPr>
        <p:spPr>
          <a:xfrm>
            <a:off x="2455194"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0" name="Rectangle 19">
            <a:extLst>
              <a:ext uri="{FF2B5EF4-FFF2-40B4-BE49-F238E27FC236}">
                <a16:creationId xmlns:a16="http://schemas.microsoft.com/office/drawing/2014/main" id="{A721C14A-31B7-6148-A122-3983818EADDC}"/>
              </a:ext>
              <a:ext uri="{C183D7F6-B498-43B3-948B-1728B52AA6E4}">
                <adec:decorative xmlns:adec="http://schemas.microsoft.com/office/drawing/2017/decorative" val="1"/>
              </a:ext>
            </a:extLst>
          </p:cNvPr>
          <p:cNvSpPr/>
          <p:nvPr userDrawn="1"/>
        </p:nvSpPr>
        <p:spPr>
          <a:xfrm>
            <a:off x="2445121" y="1455481"/>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21" name="Subtitle 1">
            <a:extLst>
              <a:ext uri="{FF2B5EF4-FFF2-40B4-BE49-F238E27FC236}">
                <a16:creationId xmlns:a16="http://schemas.microsoft.com/office/drawing/2014/main" id="{B1C0714B-324D-524D-92B1-F2450FA1DA40}"/>
              </a:ext>
            </a:extLst>
          </p:cNvPr>
          <p:cNvSpPr>
            <a:spLocks noGrp="1"/>
          </p:cNvSpPr>
          <p:nvPr>
            <p:ph type="ctrTitle" hasCustomPrompt="1"/>
          </p:nvPr>
        </p:nvSpPr>
        <p:spPr>
          <a:xfrm>
            <a:off x="2447280" y="1455481"/>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2" name="Subtitle 2">
            <a:extLst>
              <a:ext uri="{FF2B5EF4-FFF2-40B4-BE49-F238E27FC236}">
                <a16:creationId xmlns:a16="http://schemas.microsoft.com/office/drawing/2014/main" id="{137D56AD-C3B2-AB46-A2B1-4327E5D2A5B8}"/>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378"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dirty="0"/>
              <a:t>Name@email.com</a:t>
            </a:r>
            <a:endParaRPr lang="en-GB" dirty="0"/>
          </a:p>
        </p:txBody>
      </p:sp>
      <p:sp>
        <p:nvSpPr>
          <p:cNvPr id="23" name="Web address" descr="www.ETFOUNDATION.CO.UK&#10;">
            <a:extLst>
              <a:ext uri="{FF2B5EF4-FFF2-40B4-BE49-F238E27FC236}">
                <a16:creationId xmlns:a16="http://schemas.microsoft.com/office/drawing/2014/main" id="{A8FE1C9C-9AFF-0C47-9611-FA210835632D}"/>
              </a:ext>
            </a:extLst>
          </p:cNvPr>
          <p:cNvSpPr txBox="1"/>
          <p:nvPr userDrawn="1"/>
        </p:nvSpPr>
        <p:spPr>
          <a:xfrm>
            <a:off x="2447281" y="2571751"/>
            <a:ext cx="5003780" cy="465956"/>
          </a:xfrm>
          <a:prstGeom prst="rect">
            <a:avLst/>
          </a:prstGeom>
          <a:solidFill>
            <a:schemeClr val="bg1"/>
          </a:solidFill>
        </p:spPr>
        <p:txBody>
          <a:bodyPr wrap="square" lIns="144000" bIns="108000" rtlCol="0" anchor="b" anchorCtr="0">
            <a:noAutofit/>
          </a:bodyPr>
          <a:lstStyle/>
          <a:p>
            <a:r>
              <a:rPr lang="en-GB" sz="1400" dirty="0">
                <a:solidFill>
                  <a:schemeClr val="tx1"/>
                </a:solidFill>
                <a:hlinkClick r:id="rId3">
                  <a:extLst>
                    <a:ext uri="{A12FA001-AC4F-418D-AE19-62706E023703}">
                      <ahyp:hlinkClr xmlns:ahyp="http://schemas.microsoft.com/office/drawing/2018/hyperlinkcolor" val="tx"/>
                    </a:ext>
                  </a:extLst>
                </a:hlinkClick>
              </a:rPr>
              <a:t>ETFOUNDATION.CO.UK</a:t>
            </a:r>
            <a:endParaRPr lang="en-GB" sz="1400" dirty="0">
              <a:solidFill>
                <a:schemeClr val="tx1"/>
              </a:solidFill>
            </a:endParaRPr>
          </a:p>
        </p:txBody>
      </p:sp>
      <p:sp>
        <p:nvSpPr>
          <p:cNvPr id="24" name="Thankyou">
            <a:extLst>
              <a:ext uri="{FF2B5EF4-FFF2-40B4-BE49-F238E27FC236}">
                <a16:creationId xmlns:a16="http://schemas.microsoft.com/office/drawing/2014/main" id="{E57FCD4B-3DCC-1E4C-BB74-B6EAA647C8E0}"/>
              </a:ext>
              <a:ext uri="{C183D7F6-B498-43B3-948B-1728B52AA6E4}">
                <adec:decorative xmlns:adec="http://schemas.microsoft.com/office/drawing/2017/decorative" val="0"/>
              </a:ext>
            </a:extLst>
          </p:cNvPr>
          <p:cNvSpPr/>
          <p:nvPr userDrawn="1"/>
        </p:nvSpPr>
        <p:spPr>
          <a:xfrm>
            <a:off x="2483769"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2652278514"/>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4_Thank You">
    <p:bg>
      <p:bgPr>
        <a:solidFill>
          <a:srgbClr val="0071F8"/>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3" y="288832"/>
            <a:ext cx="892435" cy="472466"/>
          </a:xfrm>
          <a:prstGeom prst="rect">
            <a:avLst/>
          </a:prstGeom>
        </p:spPr>
      </p:pic>
      <p:sp>
        <p:nvSpPr>
          <p:cNvPr id="19" name="Rectangle 18">
            <a:extLst>
              <a:ext uri="{FF2B5EF4-FFF2-40B4-BE49-F238E27FC236}">
                <a16:creationId xmlns:a16="http://schemas.microsoft.com/office/drawing/2014/main" id="{DE63377A-3CC2-8344-B0EF-E554B839767D}"/>
              </a:ext>
              <a:ext uri="{C183D7F6-B498-43B3-948B-1728B52AA6E4}">
                <adec:decorative xmlns:adec="http://schemas.microsoft.com/office/drawing/2017/decorative" val="1"/>
              </a:ext>
            </a:extLst>
          </p:cNvPr>
          <p:cNvSpPr/>
          <p:nvPr userDrawn="1"/>
        </p:nvSpPr>
        <p:spPr>
          <a:xfrm>
            <a:off x="2455194"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0" name="Rectangle 19">
            <a:extLst>
              <a:ext uri="{FF2B5EF4-FFF2-40B4-BE49-F238E27FC236}">
                <a16:creationId xmlns:a16="http://schemas.microsoft.com/office/drawing/2014/main" id="{ADBB5F31-C46B-6B46-8765-A0B99E1DE523}"/>
              </a:ext>
              <a:ext uri="{C183D7F6-B498-43B3-948B-1728B52AA6E4}">
                <adec:decorative xmlns:adec="http://schemas.microsoft.com/office/drawing/2017/decorative" val="1"/>
              </a:ext>
            </a:extLst>
          </p:cNvPr>
          <p:cNvSpPr/>
          <p:nvPr userDrawn="1"/>
        </p:nvSpPr>
        <p:spPr>
          <a:xfrm>
            <a:off x="2445121" y="1455481"/>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21" name="Subtitle 1">
            <a:extLst>
              <a:ext uri="{FF2B5EF4-FFF2-40B4-BE49-F238E27FC236}">
                <a16:creationId xmlns:a16="http://schemas.microsoft.com/office/drawing/2014/main" id="{BC5B034C-CB3E-0E48-9511-E30F21CA1BB3}"/>
              </a:ext>
            </a:extLst>
          </p:cNvPr>
          <p:cNvSpPr>
            <a:spLocks noGrp="1"/>
          </p:cNvSpPr>
          <p:nvPr>
            <p:ph type="ctrTitle" hasCustomPrompt="1"/>
          </p:nvPr>
        </p:nvSpPr>
        <p:spPr>
          <a:xfrm>
            <a:off x="2447280" y="1455481"/>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2" name="Subtitle 2">
            <a:extLst>
              <a:ext uri="{FF2B5EF4-FFF2-40B4-BE49-F238E27FC236}">
                <a16:creationId xmlns:a16="http://schemas.microsoft.com/office/drawing/2014/main" id="{18AEAAA9-A037-AD4B-A0A5-D9738C1CEF97}"/>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378"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dirty="0"/>
              <a:t>Name@email.com</a:t>
            </a:r>
            <a:endParaRPr lang="en-GB" dirty="0"/>
          </a:p>
        </p:txBody>
      </p:sp>
      <p:sp>
        <p:nvSpPr>
          <p:cNvPr id="23" name="Web address" descr="www.ETFOUNDATION.CO.UK&#10;">
            <a:extLst>
              <a:ext uri="{FF2B5EF4-FFF2-40B4-BE49-F238E27FC236}">
                <a16:creationId xmlns:a16="http://schemas.microsoft.com/office/drawing/2014/main" id="{1469E703-A0AF-004A-A767-B77B319C0AFB}"/>
              </a:ext>
            </a:extLst>
          </p:cNvPr>
          <p:cNvSpPr txBox="1"/>
          <p:nvPr userDrawn="1"/>
        </p:nvSpPr>
        <p:spPr>
          <a:xfrm>
            <a:off x="2447281" y="2571751"/>
            <a:ext cx="5003780" cy="465956"/>
          </a:xfrm>
          <a:prstGeom prst="rect">
            <a:avLst/>
          </a:prstGeom>
          <a:solidFill>
            <a:schemeClr val="bg1"/>
          </a:solidFill>
        </p:spPr>
        <p:txBody>
          <a:bodyPr wrap="square" lIns="144000" bIns="108000" rtlCol="0" anchor="b" anchorCtr="0">
            <a:noAutofit/>
          </a:bodyPr>
          <a:lstStyle/>
          <a:p>
            <a:r>
              <a:rPr lang="en-GB" sz="1400" dirty="0">
                <a:solidFill>
                  <a:schemeClr val="tx1"/>
                </a:solidFill>
                <a:hlinkClick r:id="rId3">
                  <a:extLst>
                    <a:ext uri="{A12FA001-AC4F-418D-AE19-62706E023703}">
                      <ahyp:hlinkClr xmlns:ahyp="http://schemas.microsoft.com/office/drawing/2018/hyperlinkcolor" val="tx"/>
                    </a:ext>
                  </a:extLst>
                </a:hlinkClick>
              </a:rPr>
              <a:t>ETFOUNDATION.CO.UK</a:t>
            </a:r>
            <a:endParaRPr lang="en-GB" sz="1400" dirty="0">
              <a:solidFill>
                <a:schemeClr val="tx1"/>
              </a:solidFill>
            </a:endParaRPr>
          </a:p>
        </p:txBody>
      </p:sp>
      <p:sp>
        <p:nvSpPr>
          <p:cNvPr id="24" name="Thankyou">
            <a:extLst>
              <a:ext uri="{FF2B5EF4-FFF2-40B4-BE49-F238E27FC236}">
                <a16:creationId xmlns:a16="http://schemas.microsoft.com/office/drawing/2014/main" id="{A1C71F6F-2074-6D4E-BBE6-997B3E223F83}"/>
              </a:ext>
              <a:ext uri="{C183D7F6-B498-43B3-948B-1728B52AA6E4}">
                <adec:decorative xmlns:adec="http://schemas.microsoft.com/office/drawing/2017/decorative" val="0"/>
              </a:ext>
            </a:extLst>
          </p:cNvPr>
          <p:cNvSpPr/>
          <p:nvPr userDrawn="1"/>
        </p:nvSpPr>
        <p:spPr>
          <a:xfrm>
            <a:off x="2483769"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3067415518"/>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5_Thank You">
    <p:bg>
      <p:bgPr>
        <a:solidFill>
          <a:srgbClr val="00A068"/>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3" y="288832"/>
            <a:ext cx="892435" cy="472466"/>
          </a:xfrm>
          <a:prstGeom prst="rect">
            <a:avLst/>
          </a:prstGeom>
        </p:spPr>
      </p:pic>
      <p:sp>
        <p:nvSpPr>
          <p:cNvPr id="19" name="Rectangle 18">
            <a:extLst>
              <a:ext uri="{FF2B5EF4-FFF2-40B4-BE49-F238E27FC236}">
                <a16:creationId xmlns:a16="http://schemas.microsoft.com/office/drawing/2014/main" id="{CCA0DB97-2BCA-4141-841F-7BAD711051E3}"/>
              </a:ext>
              <a:ext uri="{C183D7F6-B498-43B3-948B-1728B52AA6E4}">
                <adec:decorative xmlns:adec="http://schemas.microsoft.com/office/drawing/2017/decorative" val="1"/>
              </a:ext>
            </a:extLst>
          </p:cNvPr>
          <p:cNvSpPr/>
          <p:nvPr userDrawn="1"/>
        </p:nvSpPr>
        <p:spPr>
          <a:xfrm>
            <a:off x="2455194"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0" name="Rectangle 19">
            <a:extLst>
              <a:ext uri="{FF2B5EF4-FFF2-40B4-BE49-F238E27FC236}">
                <a16:creationId xmlns:a16="http://schemas.microsoft.com/office/drawing/2014/main" id="{7D681DB3-48B8-0647-BC05-5D438496D9D2}"/>
              </a:ext>
              <a:ext uri="{C183D7F6-B498-43B3-948B-1728B52AA6E4}">
                <adec:decorative xmlns:adec="http://schemas.microsoft.com/office/drawing/2017/decorative" val="1"/>
              </a:ext>
            </a:extLst>
          </p:cNvPr>
          <p:cNvSpPr/>
          <p:nvPr userDrawn="1"/>
        </p:nvSpPr>
        <p:spPr>
          <a:xfrm>
            <a:off x="2445121" y="1455481"/>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21" name="Subtitle 1">
            <a:extLst>
              <a:ext uri="{FF2B5EF4-FFF2-40B4-BE49-F238E27FC236}">
                <a16:creationId xmlns:a16="http://schemas.microsoft.com/office/drawing/2014/main" id="{205C497B-39C3-2A49-93F8-852FCE3E27DA}"/>
              </a:ext>
            </a:extLst>
          </p:cNvPr>
          <p:cNvSpPr>
            <a:spLocks noGrp="1"/>
          </p:cNvSpPr>
          <p:nvPr>
            <p:ph type="ctrTitle" hasCustomPrompt="1"/>
          </p:nvPr>
        </p:nvSpPr>
        <p:spPr>
          <a:xfrm>
            <a:off x="2447280" y="1455481"/>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2" name="Subtitle 2">
            <a:extLst>
              <a:ext uri="{FF2B5EF4-FFF2-40B4-BE49-F238E27FC236}">
                <a16:creationId xmlns:a16="http://schemas.microsoft.com/office/drawing/2014/main" id="{6C80702F-2DBB-E149-B3D8-399EF4336FFB}"/>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378"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dirty="0"/>
              <a:t>Name@email.com</a:t>
            </a:r>
            <a:endParaRPr lang="en-GB" dirty="0"/>
          </a:p>
        </p:txBody>
      </p:sp>
      <p:sp>
        <p:nvSpPr>
          <p:cNvPr id="23" name="Web address" descr="www.ETFOUNDATION.CO.UK&#10;">
            <a:extLst>
              <a:ext uri="{FF2B5EF4-FFF2-40B4-BE49-F238E27FC236}">
                <a16:creationId xmlns:a16="http://schemas.microsoft.com/office/drawing/2014/main" id="{D0E2F9B9-B8B5-3548-AA39-96414C09D88E}"/>
              </a:ext>
            </a:extLst>
          </p:cNvPr>
          <p:cNvSpPr txBox="1"/>
          <p:nvPr userDrawn="1"/>
        </p:nvSpPr>
        <p:spPr>
          <a:xfrm>
            <a:off x="2447281" y="2571751"/>
            <a:ext cx="5003780" cy="465956"/>
          </a:xfrm>
          <a:prstGeom prst="rect">
            <a:avLst/>
          </a:prstGeom>
          <a:solidFill>
            <a:schemeClr val="bg1"/>
          </a:solidFill>
        </p:spPr>
        <p:txBody>
          <a:bodyPr wrap="square" lIns="144000" bIns="108000" rtlCol="0" anchor="b" anchorCtr="0">
            <a:noAutofit/>
          </a:bodyPr>
          <a:lstStyle/>
          <a:p>
            <a:r>
              <a:rPr lang="en-GB" sz="1400" dirty="0">
                <a:solidFill>
                  <a:schemeClr val="tx1"/>
                </a:solidFill>
                <a:hlinkClick r:id="rId3">
                  <a:extLst>
                    <a:ext uri="{A12FA001-AC4F-418D-AE19-62706E023703}">
                      <ahyp:hlinkClr xmlns:ahyp="http://schemas.microsoft.com/office/drawing/2018/hyperlinkcolor" val="tx"/>
                    </a:ext>
                  </a:extLst>
                </a:hlinkClick>
              </a:rPr>
              <a:t>ETFOUNDATION.CO.UK</a:t>
            </a:r>
            <a:endParaRPr lang="en-GB" sz="1400" dirty="0">
              <a:solidFill>
                <a:schemeClr val="tx1"/>
              </a:solidFill>
            </a:endParaRPr>
          </a:p>
        </p:txBody>
      </p:sp>
      <p:sp>
        <p:nvSpPr>
          <p:cNvPr id="25" name="Thankyou">
            <a:extLst>
              <a:ext uri="{FF2B5EF4-FFF2-40B4-BE49-F238E27FC236}">
                <a16:creationId xmlns:a16="http://schemas.microsoft.com/office/drawing/2014/main" id="{7A974F44-1579-EB49-A14C-4C34465E2832}"/>
              </a:ext>
              <a:ext uri="{C183D7F6-B498-43B3-948B-1728B52AA6E4}">
                <adec:decorative xmlns:adec="http://schemas.microsoft.com/office/drawing/2017/decorative" val="0"/>
              </a:ext>
            </a:extLst>
          </p:cNvPr>
          <p:cNvSpPr/>
          <p:nvPr userDrawn="1"/>
        </p:nvSpPr>
        <p:spPr>
          <a:xfrm>
            <a:off x="2483769"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1550464021"/>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6_Thank You">
    <p:bg>
      <p:bgPr>
        <a:solidFill>
          <a:srgbClr val="E51C41"/>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468ECBED-4C0B-B243-B45C-1A12C7394FA8}"/>
              </a:ext>
              <a:ext uri="{C183D7F6-B498-43B3-948B-1728B52AA6E4}">
                <adec:decorative xmlns:adec="http://schemas.microsoft.com/office/drawing/2017/decorative" val="1"/>
              </a:ext>
            </a:extLst>
          </p:cNvPr>
          <p:cNvSpPr/>
          <p:nvPr userDrawn="1"/>
        </p:nvSpPr>
        <p:spPr>
          <a:xfrm>
            <a:off x="2455194"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16" name="Rectangle 15">
            <a:extLst>
              <a:ext uri="{FF2B5EF4-FFF2-40B4-BE49-F238E27FC236}">
                <a16:creationId xmlns:a16="http://schemas.microsoft.com/office/drawing/2014/main" id="{11228C37-7A6A-E246-8BB2-1FEED8564C5B}"/>
              </a:ext>
              <a:ext uri="{C183D7F6-B498-43B3-948B-1728B52AA6E4}">
                <adec:decorative xmlns:adec="http://schemas.microsoft.com/office/drawing/2017/decorative" val="1"/>
              </a:ext>
            </a:extLst>
          </p:cNvPr>
          <p:cNvSpPr/>
          <p:nvPr userDrawn="1"/>
        </p:nvSpPr>
        <p:spPr>
          <a:xfrm>
            <a:off x="2445121" y="1455481"/>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17" name="Subtitle 1">
            <a:extLst>
              <a:ext uri="{FF2B5EF4-FFF2-40B4-BE49-F238E27FC236}">
                <a16:creationId xmlns:a16="http://schemas.microsoft.com/office/drawing/2014/main" id="{087BDA06-0DD9-7144-9EF0-DD228DFD074C}"/>
              </a:ext>
            </a:extLst>
          </p:cNvPr>
          <p:cNvSpPr>
            <a:spLocks noGrp="1"/>
          </p:cNvSpPr>
          <p:nvPr>
            <p:ph type="ctrTitle" hasCustomPrompt="1"/>
          </p:nvPr>
        </p:nvSpPr>
        <p:spPr>
          <a:xfrm>
            <a:off x="2447281" y="1455481"/>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18" name="Subtitle 2">
            <a:extLst>
              <a:ext uri="{FF2B5EF4-FFF2-40B4-BE49-F238E27FC236}">
                <a16:creationId xmlns:a16="http://schemas.microsoft.com/office/drawing/2014/main" id="{27D0E203-B1F0-FA41-8A62-C5E42D77D7D4}"/>
              </a:ext>
            </a:extLst>
          </p:cNvPr>
          <p:cNvSpPr>
            <a:spLocks noGrp="1"/>
          </p:cNvSpPr>
          <p:nvPr>
            <p:ph type="subTitle" idx="1" hasCustomPrompt="1"/>
          </p:nvPr>
        </p:nvSpPr>
        <p:spPr>
          <a:xfrm>
            <a:off x="2446021" y="1874878"/>
            <a:ext cx="5005040" cy="268982"/>
          </a:xfrm>
          <a:noFill/>
        </p:spPr>
        <p:txBody>
          <a:bodyPr lIns="144000" tIns="0" bIns="0" anchor="t" anchorCtr="0">
            <a:normAutofit/>
          </a:bodyPr>
          <a:lstStyle>
            <a:lvl1pPr marL="0" indent="0" algn="l" defTabSz="914378"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dirty="0"/>
              <a:t>Name@email.com</a:t>
            </a:r>
            <a:endParaRPr lang="en-GB" dirty="0"/>
          </a:p>
        </p:txBody>
      </p:sp>
      <p:sp>
        <p:nvSpPr>
          <p:cNvPr id="19" name="Web address" descr="www.ETFOUNDATION.CO.UK&#10;">
            <a:extLst>
              <a:ext uri="{FF2B5EF4-FFF2-40B4-BE49-F238E27FC236}">
                <a16:creationId xmlns:a16="http://schemas.microsoft.com/office/drawing/2014/main" id="{80408406-98FE-8146-A312-F81B325F91B6}"/>
              </a:ext>
            </a:extLst>
          </p:cNvPr>
          <p:cNvSpPr txBox="1"/>
          <p:nvPr userDrawn="1"/>
        </p:nvSpPr>
        <p:spPr>
          <a:xfrm>
            <a:off x="2447281" y="2571751"/>
            <a:ext cx="5003780" cy="465956"/>
          </a:xfrm>
          <a:prstGeom prst="rect">
            <a:avLst/>
          </a:prstGeom>
          <a:solidFill>
            <a:schemeClr val="bg1"/>
          </a:solidFill>
        </p:spPr>
        <p:txBody>
          <a:bodyPr wrap="square" lIns="144000" bIns="108000" rtlCol="0" anchor="b" anchorCtr="0">
            <a:noAutofit/>
          </a:bodyPr>
          <a:lstStyle/>
          <a:p>
            <a:r>
              <a:rPr lang="en-GB" sz="1400" dirty="0">
                <a:solidFill>
                  <a:schemeClr val="tx1"/>
                </a:solidFill>
                <a:hlinkClick r:id="rId2">
                  <a:extLst>
                    <a:ext uri="{A12FA001-AC4F-418D-AE19-62706E023703}">
                      <ahyp:hlinkClr xmlns:ahyp="http://schemas.microsoft.com/office/drawing/2018/hyperlinkcolor" val="tx"/>
                    </a:ext>
                  </a:extLst>
                </a:hlinkClick>
              </a:rPr>
              <a:t>ETFOUNDATION.CO.UK</a:t>
            </a:r>
            <a:endParaRPr lang="en-GB" sz="1400" dirty="0">
              <a:solidFill>
                <a:schemeClr val="tx1"/>
              </a:solidFill>
            </a:endParaRPr>
          </a:p>
        </p:txBody>
      </p:sp>
      <p:pic>
        <p:nvPicPr>
          <p:cNvPr id="10" name="DfE Logo" descr="Supported by Department for Education logo">
            <a:extLst>
              <a:ext uri="{FF2B5EF4-FFF2-40B4-BE49-F238E27FC236}">
                <a16:creationId xmlns:a16="http://schemas.microsoft.com/office/drawing/2014/main" id="{A521F76D-C57A-2E48-8EAE-C6465DC662D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524329" y="1863002"/>
            <a:ext cx="1289265" cy="1004925"/>
          </a:xfrm>
          <a:prstGeom prst="rect">
            <a:avLst/>
          </a:prstGeom>
          <a:solidFill>
            <a:schemeClr val="bg1">
              <a:alpha val="0"/>
            </a:schemeClr>
          </a:solidFill>
        </p:spPr>
      </p:pic>
      <p:sp>
        <p:nvSpPr>
          <p:cNvPr id="21" name="Thankyou">
            <a:extLst>
              <a:ext uri="{FF2B5EF4-FFF2-40B4-BE49-F238E27FC236}">
                <a16:creationId xmlns:a16="http://schemas.microsoft.com/office/drawing/2014/main" id="{337F81CD-D2EF-8146-A517-8023952D1CF4}"/>
              </a:ext>
              <a:ext uri="{C183D7F6-B498-43B3-948B-1728B52AA6E4}">
                <adec:decorative xmlns:adec="http://schemas.microsoft.com/office/drawing/2017/decorative" val="0"/>
              </a:ext>
            </a:extLst>
          </p:cNvPr>
          <p:cNvSpPr/>
          <p:nvPr userDrawn="1"/>
        </p:nvSpPr>
        <p:spPr>
          <a:xfrm>
            <a:off x="2483769"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pic>
        <p:nvPicPr>
          <p:cNvPr id="9" name="Logo" descr="Education and Training Foundation Logo"/>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963563" y="288833"/>
            <a:ext cx="892435" cy="472465"/>
          </a:xfrm>
          <a:prstGeom prst="rect">
            <a:avLst/>
          </a:prstGeom>
        </p:spPr>
      </p:pic>
    </p:spTree>
    <p:extLst>
      <p:ext uri="{BB962C8B-B14F-4D97-AF65-F5344CB8AC3E}">
        <p14:creationId xmlns:p14="http://schemas.microsoft.com/office/powerpoint/2010/main" val="3692073906"/>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7_Thank You">
    <p:bg>
      <p:bgPr>
        <a:solidFill>
          <a:srgbClr val="FEB912"/>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3" y="288833"/>
            <a:ext cx="892435" cy="472465"/>
          </a:xfrm>
          <a:prstGeom prst="rect">
            <a:avLst/>
          </a:prstGeom>
        </p:spPr>
      </p:pic>
      <p:sp>
        <p:nvSpPr>
          <p:cNvPr id="22" name="Rectangle 21">
            <a:extLst>
              <a:ext uri="{FF2B5EF4-FFF2-40B4-BE49-F238E27FC236}">
                <a16:creationId xmlns:a16="http://schemas.microsoft.com/office/drawing/2014/main" id="{CE537002-A87B-444E-935A-CEE05C450DE1}"/>
              </a:ext>
              <a:ext uri="{C183D7F6-B498-43B3-948B-1728B52AA6E4}">
                <adec:decorative xmlns:adec="http://schemas.microsoft.com/office/drawing/2017/decorative" val="1"/>
              </a:ext>
            </a:extLst>
          </p:cNvPr>
          <p:cNvSpPr/>
          <p:nvPr userDrawn="1"/>
        </p:nvSpPr>
        <p:spPr>
          <a:xfrm>
            <a:off x="2455194"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3" name="Rectangle 22">
            <a:extLst>
              <a:ext uri="{FF2B5EF4-FFF2-40B4-BE49-F238E27FC236}">
                <a16:creationId xmlns:a16="http://schemas.microsoft.com/office/drawing/2014/main" id="{5B2F1AB0-07F0-594D-99DD-0F60B192936B}"/>
              </a:ext>
              <a:ext uri="{C183D7F6-B498-43B3-948B-1728B52AA6E4}">
                <adec:decorative xmlns:adec="http://schemas.microsoft.com/office/drawing/2017/decorative" val="1"/>
              </a:ext>
            </a:extLst>
          </p:cNvPr>
          <p:cNvSpPr/>
          <p:nvPr userDrawn="1"/>
        </p:nvSpPr>
        <p:spPr>
          <a:xfrm>
            <a:off x="2445121" y="1455481"/>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24" name="Subtitle 1">
            <a:extLst>
              <a:ext uri="{FF2B5EF4-FFF2-40B4-BE49-F238E27FC236}">
                <a16:creationId xmlns:a16="http://schemas.microsoft.com/office/drawing/2014/main" id="{EBF3114F-9F3B-6645-BCD0-F4269A1A497B}"/>
              </a:ext>
            </a:extLst>
          </p:cNvPr>
          <p:cNvSpPr>
            <a:spLocks noGrp="1"/>
          </p:cNvSpPr>
          <p:nvPr>
            <p:ph type="ctrTitle" hasCustomPrompt="1"/>
          </p:nvPr>
        </p:nvSpPr>
        <p:spPr>
          <a:xfrm>
            <a:off x="2447281" y="1455481"/>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5" name="Subtitle 2">
            <a:extLst>
              <a:ext uri="{FF2B5EF4-FFF2-40B4-BE49-F238E27FC236}">
                <a16:creationId xmlns:a16="http://schemas.microsoft.com/office/drawing/2014/main" id="{D706B3D9-74BC-6C4F-AA7E-3CBDA8D915D4}"/>
              </a:ext>
            </a:extLst>
          </p:cNvPr>
          <p:cNvSpPr>
            <a:spLocks noGrp="1"/>
          </p:cNvSpPr>
          <p:nvPr>
            <p:ph type="subTitle" idx="1" hasCustomPrompt="1"/>
          </p:nvPr>
        </p:nvSpPr>
        <p:spPr>
          <a:xfrm>
            <a:off x="2446021" y="1874878"/>
            <a:ext cx="5005040" cy="268982"/>
          </a:xfrm>
          <a:noFill/>
        </p:spPr>
        <p:txBody>
          <a:bodyPr lIns="144000" tIns="0" bIns="0" anchor="t" anchorCtr="0">
            <a:normAutofit/>
          </a:bodyPr>
          <a:lstStyle>
            <a:lvl1pPr marL="0" indent="0" algn="l" defTabSz="914378"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dirty="0"/>
              <a:t>Name@email.com</a:t>
            </a:r>
            <a:endParaRPr lang="en-GB" dirty="0"/>
          </a:p>
        </p:txBody>
      </p:sp>
      <p:sp>
        <p:nvSpPr>
          <p:cNvPr id="26" name="Web address" descr="www.ETFOUNDATION.CO.UK&#10;">
            <a:extLst>
              <a:ext uri="{FF2B5EF4-FFF2-40B4-BE49-F238E27FC236}">
                <a16:creationId xmlns:a16="http://schemas.microsoft.com/office/drawing/2014/main" id="{408017AF-FACE-8445-BB0A-C54625B5494C}"/>
              </a:ext>
            </a:extLst>
          </p:cNvPr>
          <p:cNvSpPr txBox="1"/>
          <p:nvPr userDrawn="1"/>
        </p:nvSpPr>
        <p:spPr>
          <a:xfrm>
            <a:off x="2447281" y="2571751"/>
            <a:ext cx="5003780" cy="465956"/>
          </a:xfrm>
          <a:prstGeom prst="rect">
            <a:avLst/>
          </a:prstGeom>
          <a:solidFill>
            <a:schemeClr val="bg1"/>
          </a:solidFill>
        </p:spPr>
        <p:txBody>
          <a:bodyPr wrap="square" lIns="144000" bIns="108000" rtlCol="0" anchor="b" anchorCtr="0">
            <a:noAutofit/>
          </a:bodyPr>
          <a:lstStyle/>
          <a:p>
            <a:r>
              <a:rPr lang="en-GB" sz="1400" dirty="0">
                <a:solidFill>
                  <a:schemeClr val="tx1"/>
                </a:solidFill>
                <a:hlinkClick r:id="rId3">
                  <a:extLst>
                    <a:ext uri="{A12FA001-AC4F-418D-AE19-62706E023703}">
                      <ahyp:hlinkClr xmlns:ahyp="http://schemas.microsoft.com/office/drawing/2018/hyperlinkcolor" val="tx"/>
                    </a:ext>
                  </a:extLst>
                </a:hlinkClick>
              </a:rPr>
              <a:t>ETFOUNDATION.CO.UK</a:t>
            </a:r>
            <a:endParaRPr lang="en-GB" sz="1400" dirty="0">
              <a:solidFill>
                <a:schemeClr val="tx1"/>
              </a:solidFill>
            </a:endParaRPr>
          </a:p>
        </p:txBody>
      </p:sp>
      <p:pic>
        <p:nvPicPr>
          <p:cNvPr id="27" name="DfE Logo" descr="Supported by Department for Education logo">
            <a:extLst>
              <a:ext uri="{FF2B5EF4-FFF2-40B4-BE49-F238E27FC236}">
                <a16:creationId xmlns:a16="http://schemas.microsoft.com/office/drawing/2014/main" id="{54F0724C-3C9A-2346-982B-E113412791D6}"/>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524329" y="1863002"/>
            <a:ext cx="1289265" cy="1004925"/>
          </a:xfrm>
          <a:prstGeom prst="rect">
            <a:avLst/>
          </a:prstGeom>
          <a:solidFill>
            <a:schemeClr val="bg1">
              <a:alpha val="0"/>
            </a:schemeClr>
          </a:solidFill>
        </p:spPr>
      </p:pic>
      <p:sp>
        <p:nvSpPr>
          <p:cNvPr id="28" name="Thankyou">
            <a:extLst>
              <a:ext uri="{FF2B5EF4-FFF2-40B4-BE49-F238E27FC236}">
                <a16:creationId xmlns:a16="http://schemas.microsoft.com/office/drawing/2014/main" id="{24EC5AE2-90A9-3A44-BF06-DCD6334142FE}"/>
              </a:ext>
              <a:ext uri="{C183D7F6-B498-43B3-948B-1728B52AA6E4}">
                <adec:decorative xmlns:adec="http://schemas.microsoft.com/office/drawing/2017/decorative" val="0"/>
              </a:ext>
            </a:extLst>
          </p:cNvPr>
          <p:cNvSpPr/>
          <p:nvPr userDrawn="1"/>
        </p:nvSpPr>
        <p:spPr>
          <a:xfrm>
            <a:off x="2483769"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1282076718"/>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9_Thank You">
    <p:bg>
      <p:bgPr>
        <a:solidFill>
          <a:srgbClr val="BE0064"/>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3" y="288833"/>
            <a:ext cx="892435" cy="472465"/>
          </a:xfrm>
          <a:prstGeom prst="rect">
            <a:avLst/>
          </a:prstGeom>
        </p:spPr>
      </p:pic>
      <p:sp>
        <p:nvSpPr>
          <p:cNvPr id="22" name="Rectangle 21">
            <a:extLst>
              <a:ext uri="{FF2B5EF4-FFF2-40B4-BE49-F238E27FC236}">
                <a16:creationId xmlns:a16="http://schemas.microsoft.com/office/drawing/2014/main" id="{224DB21A-CA66-1B4F-8E7A-E8C4908C99E3}"/>
              </a:ext>
              <a:ext uri="{C183D7F6-B498-43B3-948B-1728B52AA6E4}">
                <adec:decorative xmlns:adec="http://schemas.microsoft.com/office/drawing/2017/decorative" val="1"/>
              </a:ext>
            </a:extLst>
          </p:cNvPr>
          <p:cNvSpPr/>
          <p:nvPr userDrawn="1"/>
        </p:nvSpPr>
        <p:spPr>
          <a:xfrm>
            <a:off x="2455194"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3" name="Rectangle 22">
            <a:extLst>
              <a:ext uri="{FF2B5EF4-FFF2-40B4-BE49-F238E27FC236}">
                <a16:creationId xmlns:a16="http://schemas.microsoft.com/office/drawing/2014/main" id="{C1BF9886-FE14-B04D-BE46-E52E599F2452}"/>
              </a:ext>
              <a:ext uri="{C183D7F6-B498-43B3-948B-1728B52AA6E4}">
                <adec:decorative xmlns:adec="http://schemas.microsoft.com/office/drawing/2017/decorative" val="1"/>
              </a:ext>
            </a:extLst>
          </p:cNvPr>
          <p:cNvSpPr/>
          <p:nvPr userDrawn="1"/>
        </p:nvSpPr>
        <p:spPr>
          <a:xfrm>
            <a:off x="2445121" y="1455481"/>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24" name="Subtitle 1">
            <a:extLst>
              <a:ext uri="{FF2B5EF4-FFF2-40B4-BE49-F238E27FC236}">
                <a16:creationId xmlns:a16="http://schemas.microsoft.com/office/drawing/2014/main" id="{2E2B7716-7BB1-5643-A7E2-D30C87536485}"/>
              </a:ext>
            </a:extLst>
          </p:cNvPr>
          <p:cNvSpPr>
            <a:spLocks noGrp="1"/>
          </p:cNvSpPr>
          <p:nvPr>
            <p:ph type="ctrTitle" hasCustomPrompt="1"/>
          </p:nvPr>
        </p:nvSpPr>
        <p:spPr>
          <a:xfrm>
            <a:off x="2447281" y="1455481"/>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5" name="Subtitle 2">
            <a:extLst>
              <a:ext uri="{FF2B5EF4-FFF2-40B4-BE49-F238E27FC236}">
                <a16:creationId xmlns:a16="http://schemas.microsoft.com/office/drawing/2014/main" id="{74B330AD-DC33-D040-ADA2-2F2E8B0C9EB7}"/>
              </a:ext>
            </a:extLst>
          </p:cNvPr>
          <p:cNvSpPr>
            <a:spLocks noGrp="1"/>
          </p:cNvSpPr>
          <p:nvPr>
            <p:ph type="subTitle" idx="1" hasCustomPrompt="1"/>
          </p:nvPr>
        </p:nvSpPr>
        <p:spPr>
          <a:xfrm>
            <a:off x="2446021" y="1874878"/>
            <a:ext cx="5005040" cy="268982"/>
          </a:xfrm>
          <a:noFill/>
        </p:spPr>
        <p:txBody>
          <a:bodyPr lIns="144000" tIns="0" bIns="0" anchor="t" anchorCtr="0">
            <a:normAutofit/>
          </a:bodyPr>
          <a:lstStyle>
            <a:lvl1pPr marL="0" indent="0" algn="l" defTabSz="914378"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dirty="0"/>
              <a:t>Name@email.com</a:t>
            </a:r>
            <a:endParaRPr lang="en-GB" dirty="0"/>
          </a:p>
        </p:txBody>
      </p:sp>
      <p:sp>
        <p:nvSpPr>
          <p:cNvPr id="26" name="Web address" descr="www.ETFOUNDATION.CO.UK&#10;">
            <a:extLst>
              <a:ext uri="{FF2B5EF4-FFF2-40B4-BE49-F238E27FC236}">
                <a16:creationId xmlns:a16="http://schemas.microsoft.com/office/drawing/2014/main" id="{FC9728B7-31CC-6B49-8913-35DB4E2EAA94}"/>
              </a:ext>
            </a:extLst>
          </p:cNvPr>
          <p:cNvSpPr txBox="1"/>
          <p:nvPr userDrawn="1"/>
        </p:nvSpPr>
        <p:spPr>
          <a:xfrm>
            <a:off x="2447281" y="2571751"/>
            <a:ext cx="5003780" cy="465956"/>
          </a:xfrm>
          <a:prstGeom prst="rect">
            <a:avLst/>
          </a:prstGeom>
          <a:solidFill>
            <a:schemeClr val="bg1"/>
          </a:solidFill>
        </p:spPr>
        <p:txBody>
          <a:bodyPr wrap="square" lIns="144000" bIns="108000" rtlCol="0" anchor="b" anchorCtr="0">
            <a:noAutofit/>
          </a:bodyPr>
          <a:lstStyle/>
          <a:p>
            <a:r>
              <a:rPr lang="en-GB" sz="1400" dirty="0">
                <a:solidFill>
                  <a:schemeClr val="tx1"/>
                </a:solidFill>
                <a:hlinkClick r:id="rId3">
                  <a:extLst>
                    <a:ext uri="{A12FA001-AC4F-418D-AE19-62706E023703}">
                      <ahyp:hlinkClr xmlns:ahyp="http://schemas.microsoft.com/office/drawing/2018/hyperlinkcolor" val="tx"/>
                    </a:ext>
                  </a:extLst>
                </a:hlinkClick>
              </a:rPr>
              <a:t>ETFOUNDATION.CO.UK</a:t>
            </a:r>
            <a:endParaRPr lang="en-GB" sz="1400" dirty="0">
              <a:solidFill>
                <a:schemeClr val="tx1"/>
              </a:solidFill>
            </a:endParaRPr>
          </a:p>
        </p:txBody>
      </p:sp>
      <p:pic>
        <p:nvPicPr>
          <p:cNvPr id="27" name="DfE Logo" descr="Supported by Department for Education logo">
            <a:extLst>
              <a:ext uri="{FF2B5EF4-FFF2-40B4-BE49-F238E27FC236}">
                <a16:creationId xmlns:a16="http://schemas.microsoft.com/office/drawing/2014/main" id="{BA390474-1B52-BB48-8EC8-346D427F2FB1}"/>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524329" y="1863002"/>
            <a:ext cx="1289265" cy="1004925"/>
          </a:xfrm>
          <a:prstGeom prst="rect">
            <a:avLst/>
          </a:prstGeom>
          <a:solidFill>
            <a:schemeClr val="bg1">
              <a:alpha val="0"/>
            </a:schemeClr>
          </a:solidFill>
        </p:spPr>
      </p:pic>
      <p:sp>
        <p:nvSpPr>
          <p:cNvPr id="28" name="Thankyou">
            <a:extLst>
              <a:ext uri="{FF2B5EF4-FFF2-40B4-BE49-F238E27FC236}">
                <a16:creationId xmlns:a16="http://schemas.microsoft.com/office/drawing/2014/main" id="{417A9CA5-C9C6-D446-BDEE-F4F308BBB9B4}"/>
              </a:ext>
              <a:ext uri="{C183D7F6-B498-43B3-948B-1728B52AA6E4}">
                <adec:decorative xmlns:adec="http://schemas.microsoft.com/office/drawing/2017/decorative" val="0"/>
              </a:ext>
            </a:extLst>
          </p:cNvPr>
          <p:cNvSpPr/>
          <p:nvPr userDrawn="1"/>
        </p:nvSpPr>
        <p:spPr>
          <a:xfrm>
            <a:off x="2483769"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3056352841"/>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8_Thank You">
    <p:bg>
      <p:bgPr>
        <a:solidFill>
          <a:srgbClr val="0071F8"/>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3" y="288832"/>
            <a:ext cx="892435" cy="472466"/>
          </a:xfrm>
          <a:prstGeom prst="rect">
            <a:avLst/>
          </a:prstGeom>
        </p:spPr>
      </p:pic>
      <p:sp>
        <p:nvSpPr>
          <p:cNvPr id="29" name="Rectangle 28">
            <a:extLst>
              <a:ext uri="{FF2B5EF4-FFF2-40B4-BE49-F238E27FC236}">
                <a16:creationId xmlns:a16="http://schemas.microsoft.com/office/drawing/2014/main" id="{6E9E8740-2721-7340-BDD2-14001A44C7A9}"/>
              </a:ext>
              <a:ext uri="{C183D7F6-B498-43B3-948B-1728B52AA6E4}">
                <adec:decorative xmlns:adec="http://schemas.microsoft.com/office/drawing/2017/decorative" val="1"/>
              </a:ext>
            </a:extLst>
          </p:cNvPr>
          <p:cNvSpPr/>
          <p:nvPr userDrawn="1"/>
        </p:nvSpPr>
        <p:spPr>
          <a:xfrm>
            <a:off x="2455194"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30" name="Rectangle 29">
            <a:extLst>
              <a:ext uri="{FF2B5EF4-FFF2-40B4-BE49-F238E27FC236}">
                <a16:creationId xmlns:a16="http://schemas.microsoft.com/office/drawing/2014/main" id="{A7F9409B-8D8E-C14A-94D6-2A847B4308FD}"/>
              </a:ext>
              <a:ext uri="{C183D7F6-B498-43B3-948B-1728B52AA6E4}">
                <adec:decorative xmlns:adec="http://schemas.microsoft.com/office/drawing/2017/decorative" val="1"/>
              </a:ext>
            </a:extLst>
          </p:cNvPr>
          <p:cNvSpPr/>
          <p:nvPr userDrawn="1"/>
        </p:nvSpPr>
        <p:spPr>
          <a:xfrm>
            <a:off x="2445121" y="1455481"/>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31" name="Subtitle 1">
            <a:extLst>
              <a:ext uri="{FF2B5EF4-FFF2-40B4-BE49-F238E27FC236}">
                <a16:creationId xmlns:a16="http://schemas.microsoft.com/office/drawing/2014/main" id="{7A09E294-EA43-B544-91E1-64E4A07B24CC}"/>
              </a:ext>
            </a:extLst>
          </p:cNvPr>
          <p:cNvSpPr>
            <a:spLocks noGrp="1"/>
          </p:cNvSpPr>
          <p:nvPr>
            <p:ph type="ctrTitle" hasCustomPrompt="1"/>
          </p:nvPr>
        </p:nvSpPr>
        <p:spPr>
          <a:xfrm>
            <a:off x="2447281" y="1455481"/>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32" name="Subtitle 2">
            <a:extLst>
              <a:ext uri="{FF2B5EF4-FFF2-40B4-BE49-F238E27FC236}">
                <a16:creationId xmlns:a16="http://schemas.microsoft.com/office/drawing/2014/main" id="{CB281233-5067-6849-9447-D3149CE7F216}"/>
              </a:ext>
            </a:extLst>
          </p:cNvPr>
          <p:cNvSpPr>
            <a:spLocks noGrp="1"/>
          </p:cNvSpPr>
          <p:nvPr>
            <p:ph type="subTitle" idx="1" hasCustomPrompt="1"/>
          </p:nvPr>
        </p:nvSpPr>
        <p:spPr>
          <a:xfrm>
            <a:off x="2446021" y="1874878"/>
            <a:ext cx="5005040" cy="268982"/>
          </a:xfrm>
          <a:noFill/>
        </p:spPr>
        <p:txBody>
          <a:bodyPr lIns="144000" tIns="0" bIns="0" anchor="t" anchorCtr="0">
            <a:normAutofit/>
          </a:bodyPr>
          <a:lstStyle>
            <a:lvl1pPr marL="0" indent="0" algn="l" defTabSz="914378"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dirty="0"/>
              <a:t>Name@email.com</a:t>
            </a:r>
            <a:endParaRPr lang="en-GB" dirty="0"/>
          </a:p>
        </p:txBody>
      </p:sp>
      <p:sp>
        <p:nvSpPr>
          <p:cNvPr id="33" name="Web address" descr="www.ETFOUNDATION.CO.UK&#10;">
            <a:extLst>
              <a:ext uri="{FF2B5EF4-FFF2-40B4-BE49-F238E27FC236}">
                <a16:creationId xmlns:a16="http://schemas.microsoft.com/office/drawing/2014/main" id="{B89411EB-D69E-DF4C-9844-9339F5A5A19B}"/>
              </a:ext>
            </a:extLst>
          </p:cNvPr>
          <p:cNvSpPr txBox="1"/>
          <p:nvPr userDrawn="1"/>
        </p:nvSpPr>
        <p:spPr>
          <a:xfrm>
            <a:off x="2447281" y="2571751"/>
            <a:ext cx="5003780" cy="465956"/>
          </a:xfrm>
          <a:prstGeom prst="rect">
            <a:avLst/>
          </a:prstGeom>
          <a:solidFill>
            <a:schemeClr val="bg1"/>
          </a:solidFill>
        </p:spPr>
        <p:txBody>
          <a:bodyPr wrap="square" lIns="144000" bIns="108000" rtlCol="0" anchor="b" anchorCtr="0">
            <a:noAutofit/>
          </a:bodyPr>
          <a:lstStyle/>
          <a:p>
            <a:r>
              <a:rPr lang="en-GB" sz="1400" dirty="0">
                <a:solidFill>
                  <a:schemeClr val="tx1"/>
                </a:solidFill>
                <a:hlinkClick r:id="rId3">
                  <a:extLst>
                    <a:ext uri="{A12FA001-AC4F-418D-AE19-62706E023703}">
                      <ahyp:hlinkClr xmlns:ahyp="http://schemas.microsoft.com/office/drawing/2018/hyperlinkcolor" val="tx"/>
                    </a:ext>
                  </a:extLst>
                </a:hlinkClick>
              </a:rPr>
              <a:t>ETFOUNDATION.CO.UK</a:t>
            </a:r>
            <a:endParaRPr lang="en-GB" sz="1400" dirty="0">
              <a:solidFill>
                <a:schemeClr val="tx1"/>
              </a:solidFill>
            </a:endParaRPr>
          </a:p>
        </p:txBody>
      </p:sp>
      <p:pic>
        <p:nvPicPr>
          <p:cNvPr id="34" name="DfE Logo" descr="Supported by Department for Education logo">
            <a:extLst>
              <a:ext uri="{FF2B5EF4-FFF2-40B4-BE49-F238E27FC236}">
                <a16:creationId xmlns:a16="http://schemas.microsoft.com/office/drawing/2014/main" id="{0E66212B-F5A0-494D-BFD6-6A63AD9CC19A}"/>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524329" y="1863002"/>
            <a:ext cx="1289265" cy="1004925"/>
          </a:xfrm>
          <a:prstGeom prst="rect">
            <a:avLst/>
          </a:prstGeom>
          <a:solidFill>
            <a:schemeClr val="bg1">
              <a:alpha val="0"/>
            </a:schemeClr>
          </a:solidFill>
        </p:spPr>
      </p:pic>
      <p:sp>
        <p:nvSpPr>
          <p:cNvPr id="35" name="Thankyou">
            <a:extLst>
              <a:ext uri="{FF2B5EF4-FFF2-40B4-BE49-F238E27FC236}">
                <a16:creationId xmlns:a16="http://schemas.microsoft.com/office/drawing/2014/main" id="{485ACB11-D5EE-1545-B4C7-F308842FEEFB}"/>
              </a:ext>
              <a:ext uri="{C183D7F6-B498-43B3-948B-1728B52AA6E4}">
                <adec:decorative xmlns:adec="http://schemas.microsoft.com/office/drawing/2017/decorative" val="0"/>
              </a:ext>
            </a:extLst>
          </p:cNvPr>
          <p:cNvSpPr/>
          <p:nvPr userDrawn="1"/>
        </p:nvSpPr>
        <p:spPr>
          <a:xfrm>
            <a:off x="2483769"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901214382"/>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10_Thank You">
    <p:bg>
      <p:bgPr>
        <a:solidFill>
          <a:srgbClr val="00A068"/>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3" y="288833"/>
            <a:ext cx="892435" cy="472465"/>
          </a:xfrm>
          <a:prstGeom prst="rect">
            <a:avLst/>
          </a:prstGeom>
        </p:spPr>
      </p:pic>
      <p:sp>
        <p:nvSpPr>
          <p:cNvPr id="22" name="Rectangle 21">
            <a:extLst>
              <a:ext uri="{FF2B5EF4-FFF2-40B4-BE49-F238E27FC236}">
                <a16:creationId xmlns:a16="http://schemas.microsoft.com/office/drawing/2014/main" id="{D34844BF-2207-ED49-9F25-85D40A0C69A2}"/>
              </a:ext>
              <a:ext uri="{C183D7F6-B498-43B3-948B-1728B52AA6E4}">
                <adec:decorative xmlns:adec="http://schemas.microsoft.com/office/drawing/2017/decorative" val="1"/>
              </a:ext>
            </a:extLst>
          </p:cNvPr>
          <p:cNvSpPr/>
          <p:nvPr userDrawn="1"/>
        </p:nvSpPr>
        <p:spPr>
          <a:xfrm>
            <a:off x="2455194"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3" name="Rectangle 22">
            <a:extLst>
              <a:ext uri="{FF2B5EF4-FFF2-40B4-BE49-F238E27FC236}">
                <a16:creationId xmlns:a16="http://schemas.microsoft.com/office/drawing/2014/main" id="{87259AD1-A3E5-7A4D-A666-183E96823EA9}"/>
              </a:ext>
              <a:ext uri="{C183D7F6-B498-43B3-948B-1728B52AA6E4}">
                <adec:decorative xmlns:adec="http://schemas.microsoft.com/office/drawing/2017/decorative" val="1"/>
              </a:ext>
            </a:extLst>
          </p:cNvPr>
          <p:cNvSpPr/>
          <p:nvPr userDrawn="1"/>
        </p:nvSpPr>
        <p:spPr>
          <a:xfrm>
            <a:off x="2445121" y="1455481"/>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24" name="Subtitle 1">
            <a:extLst>
              <a:ext uri="{FF2B5EF4-FFF2-40B4-BE49-F238E27FC236}">
                <a16:creationId xmlns:a16="http://schemas.microsoft.com/office/drawing/2014/main" id="{C45F4C38-F8FC-E947-AE4C-6E40A21167BC}"/>
              </a:ext>
            </a:extLst>
          </p:cNvPr>
          <p:cNvSpPr>
            <a:spLocks noGrp="1"/>
          </p:cNvSpPr>
          <p:nvPr>
            <p:ph type="ctrTitle" hasCustomPrompt="1"/>
          </p:nvPr>
        </p:nvSpPr>
        <p:spPr>
          <a:xfrm>
            <a:off x="2447281" y="1455481"/>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5" name="Subtitle 2">
            <a:extLst>
              <a:ext uri="{FF2B5EF4-FFF2-40B4-BE49-F238E27FC236}">
                <a16:creationId xmlns:a16="http://schemas.microsoft.com/office/drawing/2014/main" id="{33B29604-A962-1042-A09C-58841C9E16B4}"/>
              </a:ext>
            </a:extLst>
          </p:cNvPr>
          <p:cNvSpPr>
            <a:spLocks noGrp="1"/>
          </p:cNvSpPr>
          <p:nvPr>
            <p:ph type="subTitle" idx="1" hasCustomPrompt="1"/>
          </p:nvPr>
        </p:nvSpPr>
        <p:spPr>
          <a:xfrm>
            <a:off x="2446021" y="1874878"/>
            <a:ext cx="5005040" cy="268982"/>
          </a:xfrm>
          <a:noFill/>
        </p:spPr>
        <p:txBody>
          <a:bodyPr lIns="144000" tIns="0" bIns="0" anchor="t" anchorCtr="0">
            <a:normAutofit/>
          </a:bodyPr>
          <a:lstStyle>
            <a:lvl1pPr marL="0" indent="0" algn="l" defTabSz="914378"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dirty="0"/>
              <a:t>Name@email.com</a:t>
            </a:r>
            <a:endParaRPr lang="en-GB" dirty="0"/>
          </a:p>
        </p:txBody>
      </p:sp>
      <p:sp>
        <p:nvSpPr>
          <p:cNvPr id="26" name="Web address" descr="www.ETFOUNDATION.CO.UK&#10;">
            <a:extLst>
              <a:ext uri="{FF2B5EF4-FFF2-40B4-BE49-F238E27FC236}">
                <a16:creationId xmlns:a16="http://schemas.microsoft.com/office/drawing/2014/main" id="{7C1BC566-1805-0A4E-95A3-525C2FE5A48D}"/>
              </a:ext>
            </a:extLst>
          </p:cNvPr>
          <p:cNvSpPr txBox="1"/>
          <p:nvPr userDrawn="1"/>
        </p:nvSpPr>
        <p:spPr>
          <a:xfrm>
            <a:off x="2447281" y="2571751"/>
            <a:ext cx="5003780" cy="465956"/>
          </a:xfrm>
          <a:prstGeom prst="rect">
            <a:avLst/>
          </a:prstGeom>
          <a:solidFill>
            <a:schemeClr val="bg1"/>
          </a:solidFill>
        </p:spPr>
        <p:txBody>
          <a:bodyPr wrap="square" lIns="144000" bIns="108000" rtlCol="0" anchor="b" anchorCtr="0">
            <a:noAutofit/>
          </a:bodyPr>
          <a:lstStyle/>
          <a:p>
            <a:r>
              <a:rPr lang="en-GB" sz="1400" dirty="0">
                <a:solidFill>
                  <a:schemeClr val="tx1"/>
                </a:solidFill>
                <a:hlinkClick r:id="rId3">
                  <a:extLst>
                    <a:ext uri="{A12FA001-AC4F-418D-AE19-62706E023703}">
                      <ahyp:hlinkClr xmlns:ahyp="http://schemas.microsoft.com/office/drawing/2018/hyperlinkcolor" val="tx"/>
                    </a:ext>
                  </a:extLst>
                </a:hlinkClick>
              </a:rPr>
              <a:t>ETFOUNDATION.CO.UK</a:t>
            </a:r>
            <a:endParaRPr lang="en-GB" sz="1400" dirty="0">
              <a:solidFill>
                <a:schemeClr val="tx1"/>
              </a:solidFill>
            </a:endParaRPr>
          </a:p>
        </p:txBody>
      </p:sp>
      <p:pic>
        <p:nvPicPr>
          <p:cNvPr id="27" name="DfE Logo" descr="Supported by Department for Education logo">
            <a:extLst>
              <a:ext uri="{FF2B5EF4-FFF2-40B4-BE49-F238E27FC236}">
                <a16:creationId xmlns:a16="http://schemas.microsoft.com/office/drawing/2014/main" id="{E4F7F9A6-6DDA-7847-AF6C-27013E4E94D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524329" y="1863002"/>
            <a:ext cx="1289265" cy="1004925"/>
          </a:xfrm>
          <a:prstGeom prst="rect">
            <a:avLst/>
          </a:prstGeom>
          <a:solidFill>
            <a:schemeClr val="bg1">
              <a:alpha val="0"/>
            </a:schemeClr>
          </a:solidFill>
        </p:spPr>
      </p:pic>
      <p:sp>
        <p:nvSpPr>
          <p:cNvPr id="28" name="Thankyou">
            <a:extLst>
              <a:ext uri="{FF2B5EF4-FFF2-40B4-BE49-F238E27FC236}">
                <a16:creationId xmlns:a16="http://schemas.microsoft.com/office/drawing/2014/main" id="{CCAFB428-DEA5-C440-9E4B-D7CCD0792F85}"/>
              </a:ext>
              <a:ext uri="{C183D7F6-B498-43B3-948B-1728B52AA6E4}">
                <adec:decorative xmlns:adec="http://schemas.microsoft.com/office/drawing/2017/decorative" val="0"/>
              </a:ext>
            </a:extLst>
          </p:cNvPr>
          <p:cNvSpPr/>
          <p:nvPr userDrawn="1"/>
        </p:nvSpPr>
        <p:spPr>
          <a:xfrm>
            <a:off x="2483769"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147792285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_Title Slide Option 4 Blu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FED04D8A-2191-444A-8B92-2289689D887F}"/>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4149" t="6208" r="2313" b="23313"/>
          <a:stretch/>
        </p:blipFill>
        <p:spPr>
          <a:xfrm>
            <a:off x="0" y="18386"/>
            <a:ext cx="9144000" cy="5137931"/>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504045575"/>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64"/>
        <p:cNvGrpSpPr/>
        <p:nvPr/>
      </p:nvGrpSpPr>
      <p:grpSpPr>
        <a:xfrm>
          <a:off x="0" y="0"/>
          <a:ext cx="0" cy="0"/>
          <a:chOff x="0" y="0"/>
          <a:chExt cx="0" cy="0"/>
        </a:xfrm>
      </p:grpSpPr>
      <p:sp>
        <p:nvSpPr>
          <p:cNvPr id="65" name="Google Shape;65;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rmAutofit/>
          </a:bodyPr>
          <a:lstStyle>
            <a:lvl1pPr lvl="0" algn="l" rtl="0">
              <a:lnSpc>
                <a:spcPct val="90000"/>
              </a:lnSpc>
              <a:spcBef>
                <a:spcPts val="0"/>
              </a:spcBef>
              <a:spcAft>
                <a:spcPts val="0"/>
              </a:spcAft>
              <a:buClr>
                <a:schemeClr val="dk1"/>
              </a:buClr>
              <a:buSzPts val="14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a:endParaRPr/>
          </a:p>
        </p:txBody>
      </p:sp>
      <p:sp>
        <p:nvSpPr>
          <p:cNvPr id="66" name="Google Shape;66;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rmAutofit/>
          </a:bodyPr>
          <a:lstStyle>
            <a:lvl1pPr marL="457200" lvl="0" indent="-317500" algn="l" rtl="0">
              <a:lnSpc>
                <a:spcPct val="90000"/>
              </a:lnSpc>
              <a:spcBef>
                <a:spcPts val="800"/>
              </a:spcBef>
              <a:spcAft>
                <a:spcPts val="0"/>
              </a:spcAft>
              <a:buClr>
                <a:schemeClr val="dk1"/>
              </a:buClr>
              <a:buSzPts val="1400"/>
              <a:buChar char="●"/>
              <a:defRPr/>
            </a:lvl1pPr>
            <a:lvl2pPr marL="914400" lvl="1" indent="-317500" algn="l" rtl="0">
              <a:lnSpc>
                <a:spcPct val="90000"/>
              </a:lnSpc>
              <a:spcBef>
                <a:spcPts val="1200"/>
              </a:spcBef>
              <a:spcAft>
                <a:spcPts val="0"/>
              </a:spcAft>
              <a:buClr>
                <a:schemeClr val="dk1"/>
              </a:buClr>
              <a:buSzPts val="1400"/>
              <a:buChar char="○"/>
              <a:defRPr/>
            </a:lvl2pPr>
            <a:lvl3pPr marL="1371600" lvl="2" indent="-317500" algn="l" rtl="0">
              <a:lnSpc>
                <a:spcPct val="90000"/>
              </a:lnSpc>
              <a:spcBef>
                <a:spcPts val="1200"/>
              </a:spcBef>
              <a:spcAft>
                <a:spcPts val="0"/>
              </a:spcAft>
              <a:buClr>
                <a:schemeClr val="dk1"/>
              </a:buClr>
              <a:buSzPts val="1400"/>
              <a:buChar char="■"/>
              <a:defRPr/>
            </a:lvl3pPr>
            <a:lvl4pPr marL="1828800" lvl="3" indent="-317500" algn="l" rtl="0">
              <a:lnSpc>
                <a:spcPct val="90000"/>
              </a:lnSpc>
              <a:spcBef>
                <a:spcPts val="1200"/>
              </a:spcBef>
              <a:spcAft>
                <a:spcPts val="0"/>
              </a:spcAft>
              <a:buClr>
                <a:schemeClr val="dk1"/>
              </a:buClr>
              <a:buSzPts val="1400"/>
              <a:buChar char="●"/>
              <a:defRPr/>
            </a:lvl4pPr>
            <a:lvl5pPr marL="2286000" lvl="4" indent="-317500" algn="l" rtl="0">
              <a:lnSpc>
                <a:spcPct val="90000"/>
              </a:lnSpc>
              <a:spcBef>
                <a:spcPts val="1200"/>
              </a:spcBef>
              <a:spcAft>
                <a:spcPts val="0"/>
              </a:spcAft>
              <a:buClr>
                <a:schemeClr val="dk1"/>
              </a:buClr>
              <a:buSzPts val="1400"/>
              <a:buChar char="○"/>
              <a:defRPr/>
            </a:lvl5pPr>
            <a:lvl6pPr marL="2743200" lvl="5" indent="-317500" algn="l" rtl="0">
              <a:lnSpc>
                <a:spcPct val="90000"/>
              </a:lnSpc>
              <a:spcBef>
                <a:spcPts val="1200"/>
              </a:spcBef>
              <a:spcAft>
                <a:spcPts val="0"/>
              </a:spcAft>
              <a:buClr>
                <a:schemeClr val="dk1"/>
              </a:buClr>
              <a:buSzPts val="1400"/>
              <a:buChar char="■"/>
              <a:defRPr/>
            </a:lvl6pPr>
            <a:lvl7pPr marL="3200400" lvl="6" indent="-317500" algn="l" rtl="0">
              <a:lnSpc>
                <a:spcPct val="90000"/>
              </a:lnSpc>
              <a:spcBef>
                <a:spcPts val="1200"/>
              </a:spcBef>
              <a:spcAft>
                <a:spcPts val="0"/>
              </a:spcAft>
              <a:buClr>
                <a:schemeClr val="dk1"/>
              </a:buClr>
              <a:buSzPts val="1400"/>
              <a:buChar char="●"/>
              <a:defRPr/>
            </a:lvl7pPr>
            <a:lvl8pPr marL="3657600" lvl="7" indent="-317500" algn="l" rtl="0">
              <a:lnSpc>
                <a:spcPct val="90000"/>
              </a:lnSpc>
              <a:spcBef>
                <a:spcPts val="1200"/>
              </a:spcBef>
              <a:spcAft>
                <a:spcPts val="0"/>
              </a:spcAft>
              <a:buClr>
                <a:schemeClr val="dk1"/>
              </a:buClr>
              <a:buSzPts val="1400"/>
              <a:buChar char="○"/>
              <a:defRPr/>
            </a:lvl8pPr>
            <a:lvl9pPr marL="4114800" lvl="8" indent="-317500" algn="l" rtl="0">
              <a:lnSpc>
                <a:spcPct val="90000"/>
              </a:lnSpc>
              <a:spcBef>
                <a:spcPts val="1200"/>
              </a:spcBef>
              <a:spcAft>
                <a:spcPts val="1200"/>
              </a:spcAft>
              <a:buClr>
                <a:schemeClr val="dk1"/>
              </a:buClr>
              <a:buSzPts val="1400"/>
              <a:buChar char="■"/>
              <a:defRPr/>
            </a:lvl9pPr>
          </a:lstStyle>
          <a:p>
            <a:endParaRPr/>
          </a:p>
        </p:txBody>
      </p:sp>
      <p:sp>
        <p:nvSpPr>
          <p:cNvPr id="67" name="Google Shape;67;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rtl="0">
              <a:spcBef>
                <a:spcPts val="0"/>
              </a:spcBef>
              <a:spcAft>
                <a:spcPts val="0"/>
              </a:spcAft>
              <a:buSzPts val="1100"/>
              <a:buNone/>
              <a:defRPr sz="1100"/>
            </a:lvl1pPr>
            <a:lvl2pPr lvl="1" algn="l" rtl="0">
              <a:spcBef>
                <a:spcPts val="0"/>
              </a:spcBef>
              <a:spcAft>
                <a:spcPts val="0"/>
              </a:spcAft>
              <a:buSzPts val="1100"/>
              <a:buNone/>
              <a:defRPr sz="1100"/>
            </a:lvl2pPr>
            <a:lvl3pPr lvl="2" algn="l" rtl="0">
              <a:spcBef>
                <a:spcPts val="0"/>
              </a:spcBef>
              <a:spcAft>
                <a:spcPts val="0"/>
              </a:spcAft>
              <a:buSzPts val="1100"/>
              <a:buNone/>
              <a:defRPr sz="1100"/>
            </a:lvl3pPr>
            <a:lvl4pPr lvl="3" algn="l" rtl="0">
              <a:spcBef>
                <a:spcPts val="0"/>
              </a:spcBef>
              <a:spcAft>
                <a:spcPts val="0"/>
              </a:spcAft>
              <a:buSzPts val="1100"/>
              <a:buNone/>
              <a:defRPr sz="1100"/>
            </a:lvl4pPr>
            <a:lvl5pPr lvl="4" algn="l" rtl="0">
              <a:spcBef>
                <a:spcPts val="0"/>
              </a:spcBef>
              <a:spcAft>
                <a:spcPts val="0"/>
              </a:spcAft>
              <a:buSzPts val="1100"/>
              <a:buNone/>
              <a:defRPr sz="1100"/>
            </a:lvl5pPr>
            <a:lvl6pPr lvl="5" algn="l" rtl="0">
              <a:spcBef>
                <a:spcPts val="0"/>
              </a:spcBef>
              <a:spcAft>
                <a:spcPts val="0"/>
              </a:spcAft>
              <a:buSzPts val="1100"/>
              <a:buNone/>
              <a:defRPr sz="1100"/>
            </a:lvl6pPr>
            <a:lvl7pPr lvl="6" algn="l" rtl="0">
              <a:spcBef>
                <a:spcPts val="0"/>
              </a:spcBef>
              <a:spcAft>
                <a:spcPts val="0"/>
              </a:spcAft>
              <a:buSzPts val="1100"/>
              <a:buNone/>
              <a:defRPr sz="1100"/>
            </a:lvl7pPr>
            <a:lvl8pPr lvl="7" algn="l" rtl="0">
              <a:spcBef>
                <a:spcPts val="0"/>
              </a:spcBef>
              <a:spcAft>
                <a:spcPts val="0"/>
              </a:spcAft>
              <a:buSzPts val="1100"/>
              <a:buNone/>
              <a:defRPr sz="1100"/>
            </a:lvl8pPr>
            <a:lvl9pPr lvl="8" algn="l" rtl="0">
              <a:spcBef>
                <a:spcPts val="0"/>
              </a:spcBef>
              <a:spcAft>
                <a:spcPts val="0"/>
              </a:spcAft>
              <a:buSzPts val="1100"/>
              <a:buNone/>
              <a:defRPr sz="1100"/>
            </a:lvl9pPr>
          </a:lstStyle>
          <a:p>
            <a:endParaRPr/>
          </a:p>
        </p:txBody>
      </p:sp>
      <p:sp>
        <p:nvSpPr>
          <p:cNvPr id="68" name="Google Shape;68;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rtl="0">
              <a:spcBef>
                <a:spcPts val="0"/>
              </a:spcBef>
              <a:spcAft>
                <a:spcPts val="0"/>
              </a:spcAft>
              <a:buSzPts val="1100"/>
              <a:buNone/>
              <a:defRPr sz="1100"/>
            </a:lvl1pPr>
            <a:lvl2pPr lvl="1" algn="l" rtl="0">
              <a:spcBef>
                <a:spcPts val="0"/>
              </a:spcBef>
              <a:spcAft>
                <a:spcPts val="0"/>
              </a:spcAft>
              <a:buSzPts val="1100"/>
              <a:buNone/>
              <a:defRPr sz="1100"/>
            </a:lvl2pPr>
            <a:lvl3pPr lvl="2" algn="l" rtl="0">
              <a:spcBef>
                <a:spcPts val="0"/>
              </a:spcBef>
              <a:spcAft>
                <a:spcPts val="0"/>
              </a:spcAft>
              <a:buSzPts val="1100"/>
              <a:buNone/>
              <a:defRPr sz="1100"/>
            </a:lvl3pPr>
            <a:lvl4pPr lvl="3" algn="l" rtl="0">
              <a:spcBef>
                <a:spcPts val="0"/>
              </a:spcBef>
              <a:spcAft>
                <a:spcPts val="0"/>
              </a:spcAft>
              <a:buSzPts val="1100"/>
              <a:buNone/>
              <a:defRPr sz="1100"/>
            </a:lvl4pPr>
            <a:lvl5pPr lvl="4" algn="l" rtl="0">
              <a:spcBef>
                <a:spcPts val="0"/>
              </a:spcBef>
              <a:spcAft>
                <a:spcPts val="0"/>
              </a:spcAft>
              <a:buSzPts val="1100"/>
              <a:buNone/>
              <a:defRPr sz="1100"/>
            </a:lvl5pPr>
            <a:lvl6pPr lvl="5" algn="l" rtl="0">
              <a:spcBef>
                <a:spcPts val="0"/>
              </a:spcBef>
              <a:spcAft>
                <a:spcPts val="0"/>
              </a:spcAft>
              <a:buSzPts val="1100"/>
              <a:buNone/>
              <a:defRPr sz="1100"/>
            </a:lvl6pPr>
            <a:lvl7pPr lvl="6" algn="l" rtl="0">
              <a:spcBef>
                <a:spcPts val="0"/>
              </a:spcBef>
              <a:spcAft>
                <a:spcPts val="0"/>
              </a:spcAft>
              <a:buSzPts val="1100"/>
              <a:buNone/>
              <a:defRPr sz="1100"/>
            </a:lvl7pPr>
            <a:lvl8pPr lvl="7" algn="l" rtl="0">
              <a:spcBef>
                <a:spcPts val="0"/>
              </a:spcBef>
              <a:spcAft>
                <a:spcPts val="0"/>
              </a:spcAft>
              <a:buSzPts val="1100"/>
              <a:buNone/>
              <a:defRPr sz="1100"/>
            </a:lvl8pPr>
            <a:lvl9pPr lvl="8" algn="l" rtl="0">
              <a:spcBef>
                <a:spcPts val="0"/>
              </a:spcBef>
              <a:spcAft>
                <a:spcPts val="0"/>
              </a:spcAft>
              <a:buSzPts val="1100"/>
              <a:buNone/>
              <a:defRPr sz="1100"/>
            </a:lvl9pPr>
          </a:lstStyle>
          <a:p>
            <a:endParaRPr/>
          </a:p>
        </p:txBody>
      </p:sp>
      <p:sp>
        <p:nvSpPr>
          <p:cNvPr id="69" name="Google Shape;69;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rm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19473924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_Title Slide Option 5 Green">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B5D7302D-1995-3244-AE9A-AF35EA94B3D3}"/>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4149" t="6208" r="2313" b="23313"/>
          <a:stretch/>
        </p:blipFill>
        <p:spPr>
          <a:xfrm>
            <a:off x="0" y="14482"/>
            <a:ext cx="9144000" cy="5137931"/>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7603231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5_Title Slide Option 1 Red (Locked)">
    <p:spTree>
      <p:nvGrpSpPr>
        <p:cNvPr id="1" name=""/>
        <p:cNvGrpSpPr/>
        <p:nvPr/>
      </p:nvGrpSpPr>
      <p:grpSpPr>
        <a:xfrm>
          <a:off x="0" y="0"/>
          <a:ext cx="0" cy="0"/>
          <a:chOff x="0" y="0"/>
          <a:chExt cx="0" cy="0"/>
        </a:xfrm>
      </p:grpSpPr>
      <p:pic>
        <p:nvPicPr>
          <p:cNvPr id="16" name="BACKGROUND IMAGE">
            <a:extLst>
              <a:ext uri="{FF2B5EF4-FFF2-40B4-BE49-F238E27FC236}">
                <a16:creationId xmlns:a16="http://schemas.microsoft.com/office/drawing/2014/main" id="{A46F8847-44AC-F741-B1D7-375D33D5C392}"/>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688" r="15782" b="1946"/>
          <a:stretch/>
        </p:blipFill>
        <p:spPr>
          <a:xfrm>
            <a:off x="1" y="416940"/>
            <a:ext cx="9144000" cy="4747098"/>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1" name="Text Placeholder 10"/>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2" name="Text Placeholder 10"/>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61150277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Title Slide Option 2 Yellow ">
    <p:spTree>
      <p:nvGrpSpPr>
        <p:cNvPr id="1" name=""/>
        <p:cNvGrpSpPr/>
        <p:nvPr/>
      </p:nvGrpSpPr>
      <p:grpSpPr>
        <a:xfrm>
          <a:off x="0" y="0"/>
          <a:ext cx="0" cy="0"/>
          <a:chOff x="0" y="0"/>
          <a:chExt cx="0" cy="0"/>
        </a:xfrm>
      </p:grpSpPr>
      <p:pic>
        <p:nvPicPr>
          <p:cNvPr id="12" name="BACKGROUND IMAGE">
            <a:extLst>
              <a:ext uri="{FF2B5EF4-FFF2-40B4-BE49-F238E27FC236}">
                <a16:creationId xmlns:a16="http://schemas.microsoft.com/office/drawing/2014/main" id="{BF4AED7B-D82D-F04A-B4CB-6C63ECF0E2D5}"/>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688" r="15782" b="1946"/>
          <a:stretch/>
        </p:blipFill>
        <p:spPr>
          <a:xfrm>
            <a:off x="1" y="416940"/>
            <a:ext cx="9144000" cy="4747098"/>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7542213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Title Slide Option 3 Purple">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B2B60F6C-EE8F-1745-8125-87FF48A8D871}"/>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688" r="15782" b="1946"/>
          <a:stretch/>
        </p:blipFill>
        <p:spPr>
          <a:xfrm>
            <a:off x="1" y="416940"/>
            <a:ext cx="9144000" cy="4747098"/>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53988696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5_Title Slide Option 4 Blue">
    <p:spTree>
      <p:nvGrpSpPr>
        <p:cNvPr id="1" name=""/>
        <p:cNvGrpSpPr/>
        <p:nvPr/>
      </p:nvGrpSpPr>
      <p:grpSpPr>
        <a:xfrm>
          <a:off x="0" y="0"/>
          <a:ext cx="0" cy="0"/>
          <a:chOff x="0" y="0"/>
          <a:chExt cx="0" cy="0"/>
        </a:xfrm>
      </p:grpSpPr>
      <p:pic>
        <p:nvPicPr>
          <p:cNvPr id="14" name="BACKGROUND IMAGE">
            <a:extLst>
              <a:ext uri="{FF2B5EF4-FFF2-40B4-BE49-F238E27FC236}">
                <a16:creationId xmlns:a16="http://schemas.microsoft.com/office/drawing/2014/main" id="{1E030DCF-B2F8-9B49-8C72-F6144F1EF0EA}"/>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688" r="15782" b="1946"/>
          <a:stretch/>
        </p:blipFill>
        <p:spPr>
          <a:xfrm>
            <a:off x="1" y="416940"/>
            <a:ext cx="9144000" cy="4747098"/>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64185558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5_Title Slide Option 5 Green">
    <p:spTree>
      <p:nvGrpSpPr>
        <p:cNvPr id="1" name=""/>
        <p:cNvGrpSpPr/>
        <p:nvPr/>
      </p:nvGrpSpPr>
      <p:grpSpPr>
        <a:xfrm>
          <a:off x="0" y="0"/>
          <a:ext cx="0" cy="0"/>
          <a:chOff x="0" y="0"/>
          <a:chExt cx="0" cy="0"/>
        </a:xfrm>
      </p:grpSpPr>
      <p:pic>
        <p:nvPicPr>
          <p:cNvPr id="15" name="BACKGROUND IMAGE">
            <a:extLst>
              <a:ext uri="{FF2B5EF4-FFF2-40B4-BE49-F238E27FC236}">
                <a16:creationId xmlns:a16="http://schemas.microsoft.com/office/drawing/2014/main" id="{769720E0-D698-5F42-AF67-74E1C999A3E1}"/>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688" r="15782" b="1946"/>
          <a:stretch/>
        </p:blipFill>
        <p:spPr>
          <a:xfrm>
            <a:off x="1" y="416940"/>
            <a:ext cx="9144000" cy="4747098"/>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1467806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33"/>
        <p:cNvGrpSpPr/>
        <p:nvPr/>
      </p:nvGrpSpPr>
      <p:grpSpPr>
        <a:xfrm>
          <a:off x="0" y="0"/>
          <a:ext cx="0" cy="0"/>
          <a:chOff x="0" y="0"/>
          <a:chExt cx="0" cy="0"/>
        </a:xfrm>
      </p:grpSpPr>
      <p:sp>
        <p:nvSpPr>
          <p:cNvPr id="34" name="Google Shape;34;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3000"/>
              <a:buNone/>
              <a:defRPr sz="3000"/>
            </a:lvl1pPr>
            <a:lvl2pPr lvl="1">
              <a:spcBef>
                <a:spcPts val="0"/>
              </a:spcBef>
              <a:spcAft>
                <a:spcPts val="0"/>
              </a:spcAft>
              <a:buSzPts val="3000"/>
              <a:buNone/>
              <a:defRPr sz="3000"/>
            </a:lvl2pPr>
            <a:lvl3pPr lvl="2">
              <a:spcBef>
                <a:spcPts val="0"/>
              </a:spcBef>
              <a:spcAft>
                <a:spcPts val="0"/>
              </a:spcAft>
              <a:buSzPts val="3000"/>
              <a:buNone/>
              <a:defRPr sz="3000"/>
            </a:lvl3pPr>
            <a:lvl4pPr lvl="3">
              <a:spcBef>
                <a:spcPts val="0"/>
              </a:spcBef>
              <a:spcAft>
                <a:spcPts val="0"/>
              </a:spcAft>
              <a:buSzPts val="3000"/>
              <a:buNone/>
              <a:defRPr sz="3000"/>
            </a:lvl4pPr>
            <a:lvl5pPr lvl="4">
              <a:spcBef>
                <a:spcPts val="0"/>
              </a:spcBef>
              <a:spcAft>
                <a:spcPts val="0"/>
              </a:spcAft>
              <a:buSzPts val="3000"/>
              <a:buNone/>
              <a:defRPr sz="3000"/>
            </a:lvl5pPr>
            <a:lvl6pPr lvl="5">
              <a:spcBef>
                <a:spcPts val="0"/>
              </a:spcBef>
              <a:spcAft>
                <a:spcPts val="0"/>
              </a:spcAft>
              <a:buSzPts val="3000"/>
              <a:buNone/>
              <a:defRPr sz="3000"/>
            </a:lvl6pPr>
            <a:lvl7pPr lvl="6">
              <a:spcBef>
                <a:spcPts val="0"/>
              </a:spcBef>
              <a:spcAft>
                <a:spcPts val="0"/>
              </a:spcAft>
              <a:buSzPts val="3000"/>
              <a:buNone/>
              <a:defRPr sz="3000"/>
            </a:lvl7pPr>
            <a:lvl8pPr lvl="7">
              <a:spcBef>
                <a:spcPts val="0"/>
              </a:spcBef>
              <a:spcAft>
                <a:spcPts val="0"/>
              </a:spcAft>
              <a:buSzPts val="3000"/>
              <a:buNone/>
              <a:defRPr sz="3000"/>
            </a:lvl8pPr>
            <a:lvl9pPr lvl="8">
              <a:spcBef>
                <a:spcPts val="0"/>
              </a:spcBef>
              <a:spcAft>
                <a:spcPts val="0"/>
              </a:spcAft>
              <a:buSzPts val="3000"/>
              <a:buNone/>
              <a:defRPr sz="3000"/>
            </a:lvl9pPr>
          </a:lstStyle>
          <a:p>
            <a:endParaRPr/>
          </a:p>
        </p:txBody>
      </p:sp>
      <p:sp>
        <p:nvSpPr>
          <p:cNvPr id="35" name="Google Shape;35;p7"/>
          <p:cNvSpPr txBox="1">
            <a:spLocks noGrp="1"/>
          </p:cNvSpPr>
          <p:nvPr>
            <p:ph type="body" idx="1"/>
          </p:nvPr>
        </p:nvSpPr>
        <p:spPr>
          <a:xfrm>
            <a:off x="311700" y="1399400"/>
            <a:ext cx="2808000" cy="27849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6" name="Google Shape;36;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Slide Option 1 Red (Locked)">
    <p:spTree>
      <p:nvGrpSpPr>
        <p:cNvPr id="1" name=""/>
        <p:cNvGrpSpPr/>
        <p:nvPr/>
      </p:nvGrpSpPr>
      <p:grpSpPr>
        <a:xfrm>
          <a:off x="0" y="0"/>
          <a:ext cx="0" cy="0"/>
          <a:chOff x="0" y="0"/>
          <a:chExt cx="0" cy="0"/>
        </a:xfrm>
      </p:grpSpPr>
      <p:pic>
        <p:nvPicPr>
          <p:cNvPr id="15" name="BACKGROUND IMAGE">
            <a:extLst>
              <a:ext uri="{FF2B5EF4-FFF2-40B4-BE49-F238E27FC236}">
                <a16:creationId xmlns:a16="http://schemas.microsoft.com/office/drawing/2014/main" id="{4DC4DA7F-C0BF-A345-96A5-A61D13AE0B77}"/>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0901" t="5503" r="21596"/>
          <a:stretch/>
        </p:blipFill>
        <p:spPr>
          <a:xfrm>
            <a:off x="0" y="0"/>
            <a:ext cx="9144000" cy="5298293"/>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1" name="Text Placeholder 10"/>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2" name="Text Placeholder 10"/>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78817322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Option 2 Yellow ">
    <p:spTree>
      <p:nvGrpSpPr>
        <p:cNvPr id="1" name=""/>
        <p:cNvGrpSpPr/>
        <p:nvPr/>
      </p:nvGrpSpPr>
      <p:grpSpPr>
        <a:xfrm>
          <a:off x="0" y="0"/>
          <a:ext cx="0" cy="0"/>
          <a:chOff x="0" y="0"/>
          <a:chExt cx="0" cy="0"/>
        </a:xfrm>
      </p:grpSpPr>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25" name="BACKGROUND IMAGE">
            <a:extLst>
              <a:ext uri="{FF2B5EF4-FFF2-40B4-BE49-F238E27FC236}">
                <a16:creationId xmlns:a16="http://schemas.microsoft.com/office/drawing/2014/main" id="{D626228C-9E12-7340-977D-F48BB67DEA2B}"/>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0901" t="5503" r="21596"/>
          <a:stretch/>
        </p:blipFill>
        <p:spPr>
          <a:xfrm>
            <a:off x="0" y="0"/>
            <a:ext cx="9144000" cy="5298293"/>
          </a:xfrm>
          <a:prstGeom prst="rect">
            <a:avLst/>
          </a:prstGeom>
        </p:spPr>
      </p:pic>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88287915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Slide Option 3 Purple">
    <p:spTree>
      <p:nvGrpSpPr>
        <p:cNvPr id="1" name=""/>
        <p:cNvGrpSpPr/>
        <p:nvPr/>
      </p:nvGrpSpPr>
      <p:grpSpPr>
        <a:xfrm>
          <a:off x="0" y="0"/>
          <a:ext cx="0" cy="0"/>
          <a:chOff x="0" y="0"/>
          <a:chExt cx="0" cy="0"/>
        </a:xfrm>
      </p:grpSpPr>
      <p:pic>
        <p:nvPicPr>
          <p:cNvPr id="25" name="BACKGROUND IMAGE">
            <a:extLst>
              <a:ext uri="{FF2B5EF4-FFF2-40B4-BE49-F238E27FC236}">
                <a16:creationId xmlns:a16="http://schemas.microsoft.com/office/drawing/2014/main" id="{6672E05B-8780-C045-94C1-1BCBFAD7027A}"/>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0901" t="5503" r="21596"/>
          <a:stretch/>
        </p:blipFill>
        <p:spPr>
          <a:xfrm>
            <a:off x="0" y="0"/>
            <a:ext cx="9144000" cy="5298293"/>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62007109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Slide Option 4 Blue">
    <p:spTree>
      <p:nvGrpSpPr>
        <p:cNvPr id="1" name=""/>
        <p:cNvGrpSpPr/>
        <p:nvPr/>
      </p:nvGrpSpPr>
      <p:grpSpPr>
        <a:xfrm>
          <a:off x="0" y="0"/>
          <a:ext cx="0" cy="0"/>
          <a:chOff x="0" y="0"/>
          <a:chExt cx="0" cy="0"/>
        </a:xfrm>
      </p:grpSpPr>
      <p:pic>
        <p:nvPicPr>
          <p:cNvPr id="24" name="BACKGROUND IMAGE">
            <a:extLst>
              <a:ext uri="{FF2B5EF4-FFF2-40B4-BE49-F238E27FC236}">
                <a16:creationId xmlns:a16="http://schemas.microsoft.com/office/drawing/2014/main" id="{F75485EA-9D62-5F49-9769-8E118236F12D}"/>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0901" t="5503" r="21596"/>
          <a:stretch/>
        </p:blipFill>
        <p:spPr>
          <a:xfrm>
            <a:off x="0" y="0"/>
            <a:ext cx="9144000" cy="5298293"/>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00599694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Option 5 Green">
    <p:spTree>
      <p:nvGrpSpPr>
        <p:cNvPr id="1" name=""/>
        <p:cNvGrpSpPr/>
        <p:nvPr/>
      </p:nvGrpSpPr>
      <p:grpSpPr>
        <a:xfrm>
          <a:off x="0" y="0"/>
          <a:ext cx="0" cy="0"/>
          <a:chOff x="0" y="0"/>
          <a:chExt cx="0" cy="0"/>
        </a:xfrm>
      </p:grpSpPr>
      <p:pic>
        <p:nvPicPr>
          <p:cNvPr id="24" name="BACKGROUND IMAGE">
            <a:extLst>
              <a:ext uri="{FF2B5EF4-FFF2-40B4-BE49-F238E27FC236}">
                <a16:creationId xmlns:a16="http://schemas.microsoft.com/office/drawing/2014/main" id="{36D352E3-B478-244F-884D-70CCDAA92101}"/>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0901" t="5503" r="21596"/>
          <a:stretch/>
        </p:blipFill>
        <p:spPr>
          <a:xfrm>
            <a:off x="0" y="0"/>
            <a:ext cx="9144000" cy="5298293"/>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29494075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Title Slide Option 1 Red (Locked)">
    <p:spTree>
      <p:nvGrpSpPr>
        <p:cNvPr id="1" name=""/>
        <p:cNvGrpSpPr/>
        <p:nvPr/>
      </p:nvGrpSpPr>
      <p:grpSpPr>
        <a:xfrm>
          <a:off x="0" y="0"/>
          <a:ext cx="0" cy="0"/>
          <a:chOff x="0" y="0"/>
          <a:chExt cx="0" cy="0"/>
        </a:xfrm>
      </p:grpSpPr>
      <p:pic>
        <p:nvPicPr>
          <p:cNvPr id="7" name="BACKGROUND IMAGE">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5143500"/>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1" name="Text Placeholder 10"/>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2" name="Text Placeholder 10"/>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80279628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_Title Slide Option 2 Yellow ">
    <p:spTree>
      <p:nvGrpSpPr>
        <p:cNvPr id="1" name=""/>
        <p:cNvGrpSpPr/>
        <p:nvPr/>
      </p:nvGrpSpPr>
      <p:grpSpPr>
        <a:xfrm>
          <a:off x="0" y="0"/>
          <a:ext cx="0" cy="0"/>
          <a:chOff x="0" y="0"/>
          <a:chExt cx="0" cy="0"/>
        </a:xfrm>
      </p:grpSpPr>
      <p:pic>
        <p:nvPicPr>
          <p:cNvPr id="12" name="BACKGROUND IMAGE">
            <a:extLst>
              <a:ext uri="{FF2B5EF4-FFF2-40B4-BE49-F238E27FC236}">
                <a16:creationId xmlns:a16="http://schemas.microsoft.com/office/drawing/2014/main" id="{984DDA82-2029-3943-8C3A-C195DFC0A381}"/>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5143500"/>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86839856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_Title Slide Option 3 Purple">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06435158-31E2-7543-A29F-F72506E2D7E3}"/>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5143500"/>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80021275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_Title Slide Option 4 Blue">
    <p:spTree>
      <p:nvGrpSpPr>
        <p:cNvPr id="1" name=""/>
        <p:cNvGrpSpPr/>
        <p:nvPr/>
      </p:nvGrpSpPr>
      <p:grpSpPr>
        <a:xfrm>
          <a:off x="0" y="0"/>
          <a:ext cx="0" cy="0"/>
          <a:chOff x="0" y="0"/>
          <a:chExt cx="0" cy="0"/>
        </a:xfrm>
      </p:grpSpPr>
      <p:pic>
        <p:nvPicPr>
          <p:cNvPr id="14" name="BACKGROUND IMAGE">
            <a:extLst>
              <a:ext uri="{FF2B5EF4-FFF2-40B4-BE49-F238E27FC236}">
                <a16:creationId xmlns:a16="http://schemas.microsoft.com/office/drawing/2014/main" id="{4AF41BBD-0D71-8C40-A89F-259189C9A5CE}"/>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5143500"/>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3175152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_Title Slide Option 5 Green">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74B1A681-2E70-0344-8855-394ECF38A0E2}"/>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5143500"/>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2878418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7"/>
        <p:cNvGrpSpPr/>
        <p:nvPr/>
      </p:nvGrpSpPr>
      <p:grpSpPr>
        <a:xfrm>
          <a:off x="0" y="0"/>
          <a:ext cx="0" cy="0"/>
          <a:chOff x="0" y="0"/>
          <a:chExt cx="0" cy="0"/>
        </a:xfrm>
      </p:grpSpPr>
      <p:sp>
        <p:nvSpPr>
          <p:cNvPr id="38" name="Google Shape;38;p8"/>
          <p:cNvSpPr/>
          <p:nvPr/>
        </p:nvSpPr>
        <p:spPr>
          <a:xfrm>
            <a:off x="0" y="5045700"/>
            <a:ext cx="9144000" cy="978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39;p8"/>
          <p:cNvSpPr txBox="1">
            <a:spLocks noGrp="1"/>
          </p:cNvSpPr>
          <p:nvPr>
            <p:ph type="title"/>
          </p:nvPr>
        </p:nvSpPr>
        <p:spPr>
          <a:xfrm>
            <a:off x="490250" y="450150"/>
            <a:ext cx="5878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40" name="Google Shape;40;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6_Title Slide Option 1 Red (Locked)">
    <p:spTree>
      <p:nvGrpSpPr>
        <p:cNvPr id="1" name=""/>
        <p:cNvGrpSpPr/>
        <p:nvPr/>
      </p:nvGrpSpPr>
      <p:grpSpPr>
        <a:xfrm>
          <a:off x="0" y="0"/>
          <a:ext cx="0" cy="0"/>
          <a:chOff x="0" y="0"/>
          <a:chExt cx="0" cy="0"/>
        </a:xfrm>
      </p:grpSpPr>
      <p:pic>
        <p:nvPicPr>
          <p:cNvPr id="7" name="BACKGROUND IMAGE">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5143500"/>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1" name="Text Placeholder 10"/>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2" name="Text Placeholder 10"/>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60346345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6_Title Slide Option 2 Yellow ">
    <p:spTree>
      <p:nvGrpSpPr>
        <p:cNvPr id="1" name=""/>
        <p:cNvGrpSpPr/>
        <p:nvPr/>
      </p:nvGrpSpPr>
      <p:grpSpPr>
        <a:xfrm>
          <a:off x="0" y="0"/>
          <a:ext cx="0" cy="0"/>
          <a:chOff x="0" y="0"/>
          <a:chExt cx="0" cy="0"/>
        </a:xfrm>
      </p:grpSpPr>
      <p:pic>
        <p:nvPicPr>
          <p:cNvPr id="12" name="BACKGROUND IMAGE">
            <a:extLst>
              <a:ext uri="{FF2B5EF4-FFF2-40B4-BE49-F238E27FC236}">
                <a16:creationId xmlns:a16="http://schemas.microsoft.com/office/drawing/2014/main" id="{1A2E7624-5EF3-EA44-AD43-B1DC7FEE39E2}"/>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5143500"/>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49619264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6_Title Slide Option 3 Purpl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10C48A06-0A1F-954D-829D-4C1E4A98950C}"/>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5143500"/>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42743999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6_Title Slide Option 4 Blu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69B09CBA-4AC4-D64C-A1C2-1FC6C910E709}"/>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5143500"/>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41514407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6_Title Slide Option 5 Green">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DC60B778-8D96-4D47-BD16-B16AB0F5DB24}"/>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5143500"/>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87104728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Slide Unlocked">
    <p:spTree>
      <p:nvGrpSpPr>
        <p:cNvPr id="1" name=""/>
        <p:cNvGrpSpPr/>
        <p:nvPr/>
      </p:nvGrpSpPr>
      <p:grpSpPr>
        <a:xfrm>
          <a:off x="0" y="0"/>
          <a:ext cx="0" cy="0"/>
          <a:chOff x="0" y="0"/>
          <a:chExt cx="0" cy="0"/>
        </a:xfrm>
      </p:grpSpPr>
      <p:sp>
        <p:nvSpPr>
          <p:cNvPr id="5" name="Picture Placeholder 4"/>
          <p:cNvSpPr>
            <a:spLocks noGrp="1"/>
          </p:cNvSpPr>
          <p:nvPr>
            <p:ph type="pic" sz="quarter" idx="16"/>
          </p:nvPr>
        </p:nvSpPr>
        <p:spPr>
          <a:xfrm>
            <a:off x="0" y="0"/>
            <a:ext cx="9144000" cy="5143500"/>
          </a:xfrm>
          <a:solidFill>
            <a:schemeClr val="bg2"/>
          </a:solidFill>
        </p:spPr>
        <p:txBody>
          <a:bodyPr/>
          <a:lstStyle/>
          <a:p>
            <a:r>
              <a:rPr lang="en-US" dirty="0"/>
              <a:t>Click icon to add picture</a:t>
            </a:r>
            <a:endParaRPr lang="en-GB" dirty="0"/>
          </a:p>
        </p:txBody>
      </p:sp>
      <p:sp>
        <p:nvSpPr>
          <p:cNvPr id="8" name="Black Box">
            <a:extLst>
              <a:ext uri="{FF2B5EF4-FFF2-40B4-BE49-F238E27FC236}">
                <a16:creationId xmlns:a16="http://schemas.microsoft.com/office/drawing/2014/main" id="{DF89CEBF-8DDB-584B-AB45-17DC44A5FED1}"/>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8F41C458-4902-0341-BDFB-9FBCE3A7784E}"/>
              </a:ext>
            </a:extLst>
          </p:cNvPr>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9" name="Subtitle 1">
            <a:extLst>
              <a:ext uri="{FF2B5EF4-FFF2-40B4-BE49-F238E27FC236}">
                <a16:creationId xmlns:a16="http://schemas.microsoft.com/office/drawing/2014/main" id="{C093796F-CDB1-D348-B1F0-9617A8EAEF35}"/>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0" name="Subtitle 2">
            <a:extLst>
              <a:ext uri="{FF2B5EF4-FFF2-40B4-BE49-F238E27FC236}">
                <a16:creationId xmlns:a16="http://schemas.microsoft.com/office/drawing/2014/main" id="{B1A20097-0159-9E41-A93C-5431A58F804B}"/>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1" name="Subtitle 3">
            <a:extLst>
              <a:ext uri="{FF2B5EF4-FFF2-40B4-BE49-F238E27FC236}">
                <a16:creationId xmlns:a16="http://schemas.microsoft.com/office/drawing/2014/main" id="{826CE89A-73E9-B24B-9078-4104E0E8B925}"/>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53094661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_Title Slide Option 2">
    <p:bg>
      <p:bgPr>
        <a:solidFill>
          <a:srgbClr val="E51C41"/>
        </a:solidFill>
        <a:effectLst/>
      </p:bgPr>
    </p:bg>
    <p:spTree>
      <p:nvGrpSpPr>
        <p:cNvPr id="1" name=""/>
        <p:cNvGrpSpPr/>
        <p:nvPr/>
      </p:nvGrpSpPr>
      <p:grpSpPr>
        <a:xfrm>
          <a:off x="0" y="0"/>
          <a:ext cx="0" cy="0"/>
          <a:chOff x="0" y="0"/>
          <a:chExt cx="0" cy="0"/>
        </a:xfrm>
      </p:grpSpPr>
      <p:sp>
        <p:nvSpPr>
          <p:cNvPr id="8" name="WHITE BAR">
            <a:extLst>
              <a:ext uri="{FF2B5EF4-FFF2-40B4-BE49-F238E27FC236}">
                <a16:creationId xmlns:a16="http://schemas.microsoft.com/office/drawing/2014/main" id="{389A7FE7-F633-8F42-8ADE-50586B02B2F0}"/>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0" name="ETF LOGO" descr="Education and Training Foundation">
            <a:extLst>
              <a:ext uri="{FF2B5EF4-FFF2-40B4-BE49-F238E27FC236}">
                <a16:creationId xmlns:a16="http://schemas.microsoft.com/office/drawing/2014/main" id="{F14D5ED0-A2F5-A546-8C5C-70096A8625F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5" name="T LEVELS LOGO" descr="T Levels Professional Development">
            <a:extLst>
              <a:ext uri="{FF2B5EF4-FFF2-40B4-BE49-F238E27FC236}">
                <a16:creationId xmlns:a16="http://schemas.microsoft.com/office/drawing/2014/main" id="{6EEA13AF-D457-EC45-9075-03198B4D877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1" name="Black Box">
            <a:extLst>
              <a:ext uri="{FF2B5EF4-FFF2-40B4-BE49-F238E27FC236}">
                <a16:creationId xmlns:a16="http://schemas.microsoft.com/office/drawing/2014/main" id="{55546DE3-A40F-1548-9BB6-DF3446E000F6}"/>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12" name="Subtitle 1">
            <a:extLst>
              <a:ext uri="{FF2B5EF4-FFF2-40B4-BE49-F238E27FC236}">
                <a16:creationId xmlns:a16="http://schemas.microsoft.com/office/drawing/2014/main" id="{71ADB664-6A98-C844-AD83-2FFA9643D8C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3" name="Subtitle 2">
            <a:extLst>
              <a:ext uri="{FF2B5EF4-FFF2-40B4-BE49-F238E27FC236}">
                <a16:creationId xmlns:a16="http://schemas.microsoft.com/office/drawing/2014/main" id="{EBAFDD57-7DB7-C94F-9022-BCFA74420B18}"/>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4" name="Subtitle 3">
            <a:extLst>
              <a:ext uri="{FF2B5EF4-FFF2-40B4-BE49-F238E27FC236}">
                <a16:creationId xmlns:a16="http://schemas.microsoft.com/office/drawing/2014/main" id="{53669C88-21D0-6341-9C2E-9ED1F32DE103}"/>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01146768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4_Title Slide Option 2">
    <p:bg>
      <p:bgPr>
        <a:solidFill>
          <a:srgbClr val="FEB912"/>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EBED1B9B-0A6E-A54B-B172-4DEE060EA9F3}"/>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5313DC36-E457-6143-9033-DA9500DC73E9}"/>
              </a:ext>
            </a:extLst>
          </p:cNvPr>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13" name="Subtitle 1">
            <a:extLst>
              <a:ext uri="{FF2B5EF4-FFF2-40B4-BE49-F238E27FC236}">
                <a16:creationId xmlns:a16="http://schemas.microsoft.com/office/drawing/2014/main" id="{1248083E-C5D2-5345-8A8E-22F3D625504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5" name="Subtitle 2">
            <a:extLst>
              <a:ext uri="{FF2B5EF4-FFF2-40B4-BE49-F238E27FC236}">
                <a16:creationId xmlns:a16="http://schemas.microsoft.com/office/drawing/2014/main" id="{AB001CCC-F82B-4E4C-8FD3-D1EBA11F8D56}"/>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6" name="Subtitle 3">
            <a:extLst>
              <a:ext uri="{FF2B5EF4-FFF2-40B4-BE49-F238E27FC236}">
                <a16:creationId xmlns:a16="http://schemas.microsoft.com/office/drawing/2014/main" id="{B6AE49EF-13C0-7B41-B858-5E194465B4A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8" name="WHITE BAR">
            <a:extLst>
              <a:ext uri="{FF2B5EF4-FFF2-40B4-BE49-F238E27FC236}">
                <a16:creationId xmlns:a16="http://schemas.microsoft.com/office/drawing/2014/main" id="{67594FC0-3308-1249-AB5A-1FC574EFD355}"/>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0" name="ETF LOGO">
            <a:extLst>
              <a:ext uri="{FF2B5EF4-FFF2-40B4-BE49-F238E27FC236}">
                <a16:creationId xmlns:a16="http://schemas.microsoft.com/office/drawing/2014/main" id="{1C3437ED-F536-084E-BB10-4928099CF3AC}"/>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1" name="T LEVELS LOGO" descr="T Levels Professional Development">
            <a:extLst>
              <a:ext uri="{FF2B5EF4-FFF2-40B4-BE49-F238E27FC236}">
                <a16:creationId xmlns:a16="http://schemas.microsoft.com/office/drawing/2014/main" id="{6CC2D7EA-EDA1-D043-A54E-72AC5AAF0F0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Tree>
    <p:extLst>
      <p:ext uri="{BB962C8B-B14F-4D97-AF65-F5344CB8AC3E}">
        <p14:creationId xmlns:p14="http://schemas.microsoft.com/office/powerpoint/2010/main" val="11899124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Title Slide Option 2">
    <p:bg>
      <p:bgPr>
        <a:solidFill>
          <a:srgbClr val="BE0064"/>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61F1B003-6273-F546-86AC-FEB4DB7CA121}"/>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06D77190-E00E-FF44-B20D-54BC35DB7A6E}"/>
              </a:ext>
            </a:extLst>
          </p:cNvPr>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13" name="Subtitle 1">
            <a:extLst>
              <a:ext uri="{FF2B5EF4-FFF2-40B4-BE49-F238E27FC236}">
                <a16:creationId xmlns:a16="http://schemas.microsoft.com/office/drawing/2014/main" id="{5FBE1DCA-D8B6-FE48-9937-B6A2AA9F81FD}"/>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5" name="Subtitle 2">
            <a:extLst>
              <a:ext uri="{FF2B5EF4-FFF2-40B4-BE49-F238E27FC236}">
                <a16:creationId xmlns:a16="http://schemas.microsoft.com/office/drawing/2014/main" id="{C756CB08-70E7-A44D-BD0E-86C2D1900D64}"/>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6" name="Subtitle 3">
            <a:extLst>
              <a:ext uri="{FF2B5EF4-FFF2-40B4-BE49-F238E27FC236}">
                <a16:creationId xmlns:a16="http://schemas.microsoft.com/office/drawing/2014/main" id="{67097E92-A4F7-5D4F-A639-9669B932939B}"/>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8" name="WHITE BAR">
            <a:extLst>
              <a:ext uri="{FF2B5EF4-FFF2-40B4-BE49-F238E27FC236}">
                <a16:creationId xmlns:a16="http://schemas.microsoft.com/office/drawing/2014/main" id="{6D843F5A-DA33-8B4E-9FD2-492A2FD31B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0" name="ETF LOGO">
            <a:extLst>
              <a:ext uri="{FF2B5EF4-FFF2-40B4-BE49-F238E27FC236}">
                <a16:creationId xmlns:a16="http://schemas.microsoft.com/office/drawing/2014/main" id="{76A51659-C98D-9149-B758-B7D8DF54E47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1" name="T LEVELS LOGO" descr="T Levels Professional Development">
            <a:extLst>
              <a:ext uri="{FF2B5EF4-FFF2-40B4-BE49-F238E27FC236}">
                <a16:creationId xmlns:a16="http://schemas.microsoft.com/office/drawing/2014/main" id="{AD0D8A39-9D93-964B-A10E-3DF70661A77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Tree>
    <p:extLst>
      <p:ext uri="{BB962C8B-B14F-4D97-AF65-F5344CB8AC3E}">
        <p14:creationId xmlns:p14="http://schemas.microsoft.com/office/powerpoint/2010/main" val="417998599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_Title Slide Option 2">
    <p:bg>
      <p:bgPr>
        <a:solidFill>
          <a:srgbClr val="0071F8"/>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FFD88681-7A12-D144-ACBC-42D6F63A3FF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48119204-FBC9-B94A-86B9-7775C3F96BBA}"/>
              </a:ext>
            </a:extLst>
          </p:cNvPr>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rgbClr val="0071F8"/>
                </a:solidFill>
              </a:defRPr>
            </a:lvl1pPr>
          </a:lstStyle>
          <a:p>
            <a:r>
              <a:rPr lang="en-US" dirty="0"/>
              <a:t>Click to edit Master title style</a:t>
            </a:r>
            <a:endParaRPr lang="en-GB" dirty="0"/>
          </a:p>
        </p:txBody>
      </p:sp>
      <p:sp>
        <p:nvSpPr>
          <p:cNvPr id="13" name="Subtitle 1">
            <a:extLst>
              <a:ext uri="{FF2B5EF4-FFF2-40B4-BE49-F238E27FC236}">
                <a16:creationId xmlns:a16="http://schemas.microsoft.com/office/drawing/2014/main" id="{EF925A02-0271-4142-B01E-0B08F117F886}"/>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5" name="Subtitle 2">
            <a:extLst>
              <a:ext uri="{FF2B5EF4-FFF2-40B4-BE49-F238E27FC236}">
                <a16:creationId xmlns:a16="http://schemas.microsoft.com/office/drawing/2014/main" id="{4C739F3A-1D09-D94D-8E35-21E9F4DD5EE8}"/>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6" name="Subtitle 3">
            <a:extLst>
              <a:ext uri="{FF2B5EF4-FFF2-40B4-BE49-F238E27FC236}">
                <a16:creationId xmlns:a16="http://schemas.microsoft.com/office/drawing/2014/main" id="{03857983-908D-2B43-BBE8-9B01F801C9A0}"/>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8" name="WHITE BAR">
            <a:extLst>
              <a:ext uri="{FF2B5EF4-FFF2-40B4-BE49-F238E27FC236}">
                <a16:creationId xmlns:a16="http://schemas.microsoft.com/office/drawing/2014/main" id="{27A29B06-9920-6D45-A6DA-7A94FC1970C3}"/>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0" name="ETF LOGO">
            <a:extLst>
              <a:ext uri="{FF2B5EF4-FFF2-40B4-BE49-F238E27FC236}">
                <a16:creationId xmlns:a16="http://schemas.microsoft.com/office/drawing/2014/main" id="{5B2018CF-28E6-7E40-8B36-5816332E0F34}"/>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1" name="T LEVELS LOGO" descr="T Levels Professional Development">
            <a:extLst>
              <a:ext uri="{FF2B5EF4-FFF2-40B4-BE49-F238E27FC236}">
                <a16:creationId xmlns:a16="http://schemas.microsoft.com/office/drawing/2014/main" id="{8B65EB05-402D-1748-8051-8034DA82D62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Tree>
    <p:extLst>
      <p:ext uri="{BB962C8B-B14F-4D97-AF65-F5344CB8AC3E}">
        <p14:creationId xmlns:p14="http://schemas.microsoft.com/office/powerpoint/2010/main" val="12378752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41"/>
        <p:cNvGrpSpPr/>
        <p:nvPr/>
      </p:nvGrpSpPr>
      <p:grpSpPr>
        <a:xfrm>
          <a:off x="0" y="0"/>
          <a:ext cx="0" cy="0"/>
          <a:chOff x="0" y="0"/>
          <a:chExt cx="0" cy="0"/>
        </a:xfrm>
      </p:grpSpPr>
      <p:sp>
        <p:nvSpPr>
          <p:cNvPr id="42" name="Google Shape;42;p9"/>
          <p:cNvSpPr/>
          <p:nvPr/>
        </p:nvSpPr>
        <p:spPr>
          <a:xfrm>
            <a:off x="4572000" y="-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43" name="Google Shape;43;p9"/>
          <p:cNvCxnSpPr/>
          <p:nvPr/>
        </p:nvCxnSpPr>
        <p:spPr>
          <a:xfrm>
            <a:off x="5029675" y="4495500"/>
            <a:ext cx="468300" cy="0"/>
          </a:xfrm>
          <a:prstGeom prst="straightConnector1">
            <a:avLst/>
          </a:prstGeom>
          <a:noFill/>
          <a:ln w="19050" cap="flat" cmpd="sng">
            <a:solidFill>
              <a:schemeClr val="lt1"/>
            </a:solidFill>
            <a:prstDash val="solid"/>
            <a:round/>
            <a:headEnd type="none" w="sm" len="sm"/>
            <a:tailEnd type="none" w="sm" len="sm"/>
          </a:ln>
        </p:spPr>
      </p:cxnSp>
      <p:sp>
        <p:nvSpPr>
          <p:cNvPr id="44" name="Google Shape;44;p9"/>
          <p:cNvSpPr txBox="1">
            <a:spLocks noGrp="1"/>
          </p:cNvSpPr>
          <p:nvPr>
            <p:ph type="title"/>
          </p:nvPr>
        </p:nvSpPr>
        <p:spPr>
          <a:xfrm>
            <a:off x="265500" y="929275"/>
            <a:ext cx="4045200" cy="1786200"/>
          </a:xfrm>
          <a:prstGeom prst="rect">
            <a:avLst/>
          </a:prstGeom>
        </p:spPr>
        <p:txBody>
          <a:bodyPr spcFirstLastPara="1" wrap="square" lIns="91425" tIns="91425" rIns="91425" bIns="91425" anchor="b" anchorCtr="0">
            <a:normAutofit/>
          </a:bodyPr>
          <a:lstStyle>
            <a:lvl1pPr lvl="0" algn="ctr">
              <a:spcBef>
                <a:spcPts val="0"/>
              </a:spcBef>
              <a:spcAft>
                <a:spcPts val="0"/>
              </a:spcAft>
              <a:buClr>
                <a:schemeClr val="lt2"/>
              </a:buClr>
              <a:buSzPts val="4200"/>
              <a:buNone/>
              <a:defRPr>
                <a:solidFill>
                  <a:schemeClr val="lt2"/>
                </a:solidFill>
              </a:defRPr>
            </a:lvl1pPr>
            <a:lvl2pPr lvl="1" algn="ctr">
              <a:spcBef>
                <a:spcPts val="0"/>
              </a:spcBef>
              <a:spcAft>
                <a:spcPts val="0"/>
              </a:spcAft>
              <a:buClr>
                <a:schemeClr val="lt2"/>
              </a:buClr>
              <a:buSzPts val="4200"/>
              <a:buNone/>
              <a:defRPr>
                <a:solidFill>
                  <a:schemeClr val="lt2"/>
                </a:solidFill>
              </a:defRPr>
            </a:lvl2pPr>
            <a:lvl3pPr lvl="2" algn="ctr">
              <a:spcBef>
                <a:spcPts val="0"/>
              </a:spcBef>
              <a:spcAft>
                <a:spcPts val="0"/>
              </a:spcAft>
              <a:buClr>
                <a:schemeClr val="lt2"/>
              </a:buClr>
              <a:buSzPts val="4200"/>
              <a:buNone/>
              <a:defRPr>
                <a:solidFill>
                  <a:schemeClr val="lt2"/>
                </a:solidFill>
              </a:defRPr>
            </a:lvl3pPr>
            <a:lvl4pPr lvl="3" algn="ctr">
              <a:spcBef>
                <a:spcPts val="0"/>
              </a:spcBef>
              <a:spcAft>
                <a:spcPts val="0"/>
              </a:spcAft>
              <a:buClr>
                <a:schemeClr val="lt2"/>
              </a:buClr>
              <a:buSzPts val="4200"/>
              <a:buNone/>
              <a:defRPr>
                <a:solidFill>
                  <a:schemeClr val="lt2"/>
                </a:solidFill>
              </a:defRPr>
            </a:lvl4pPr>
            <a:lvl5pPr lvl="4" algn="ctr">
              <a:spcBef>
                <a:spcPts val="0"/>
              </a:spcBef>
              <a:spcAft>
                <a:spcPts val="0"/>
              </a:spcAft>
              <a:buClr>
                <a:schemeClr val="lt2"/>
              </a:buClr>
              <a:buSzPts val="4200"/>
              <a:buNone/>
              <a:defRPr>
                <a:solidFill>
                  <a:schemeClr val="lt2"/>
                </a:solidFill>
              </a:defRPr>
            </a:lvl5pPr>
            <a:lvl6pPr lvl="5" algn="ctr">
              <a:spcBef>
                <a:spcPts val="0"/>
              </a:spcBef>
              <a:spcAft>
                <a:spcPts val="0"/>
              </a:spcAft>
              <a:buClr>
                <a:schemeClr val="lt2"/>
              </a:buClr>
              <a:buSzPts val="4200"/>
              <a:buNone/>
              <a:defRPr>
                <a:solidFill>
                  <a:schemeClr val="lt2"/>
                </a:solidFill>
              </a:defRPr>
            </a:lvl6pPr>
            <a:lvl7pPr lvl="6" algn="ctr">
              <a:spcBef>
                <a:spcPts val="0"/>
              </a:spcBef>
              <a:spcAft>
                <a:spcPts val="0"/>
              </a:spcAft>
              <a:buClr>
                <a:schemeClr val="lt2"/>
              </a:buClr>
              <a:buSzPts val="4200"/>
              <a:buNone/>
              <a:defRPr>
                <a:solidFill>
                  <a:schemeClr val="lt2"/>
                </a:solidFill>
              </a:defRPr>
            </a:lvl7pPr>
            <a:lvl8pPr lvl="7" algn="ctr">
              <a:spcBef>
                <a:spcPts val="0"/>
              </a:spcBef>
              <a:spcAft>
                <a:spcPts val="0"/>
              </a:spcAft>
              <a:buClr>
                <a:schemeClr val="lt2"/>
              </a:buClr>
              <a:buSzPts val="4200"/>
              <a:buNone/>
              <a:defRPr>
                <a:solidFill>
                  <a:schemeClr val="lt2"/>
                </a:solidFill>
              </a:defRPr>
            </a:lvl8pPr>
            <a:lvl9pPr lvl="8" algn="ctr">
              <a:spcBef>
                <a:spcPts val="0"/>
              </a:spcBef>
              <a:spcAft>
                <a:spcPts val="0"/>
              </a:spcAft>
              <a:buClr>
                <a:schemeClr val="lt2"/>
              </a:buClr>
              <a:buSzPts val="4200"/>
              <a:buNone/>
              <a:defRPr>
                <a:solidFill>
                  <a:schemeClr val="lt2"/>
                </a:solidFill>
              </a:defRPr>
            </a:lvl9pPr>
          </a:lstStyle>
          <a:p>
            <a:endParaRPr/>
          </a:p>
        </p:txBody>
      </p:sp>
      <p:sp>
        <p:nvSpPr>
          <p:cNvPr id="45" name="Google Shape;45;p9"/>
          <p:cNvSpPr txBox="1">
            <a:spLocks noGrp="1"/>
          </p:cNvSpPr>
          <p:nvPr>
            <p:ph type="subTitle" idx="1"/>
          </p:nvPr>
        </p:nvSpPr>
        <p:spPr>
          <a:xfrm>
            <a:off x="265500" y="2769001"/>
            <a:ext cx="4045200" cy="1574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400"/>
              <a:buFont typeface="Economica"/>
              <a:buNone/>
              <a:defRPr sz="2400">
                <a:latin typeface="Economica"/>
                <a:ea typeface="Economica"/>
                <a:cs typeface="Economica"/>
                <a:sym typeface="Economica"/>
              </a:defRPr>
            </a:lvl1pPr>
            <a:lvl2pPr lvl="1" algn="ctr">
              <a:lnSpc>
                <a:spcPct val="100000"/>
              </a:lnSpc>
              <a:spcBef>
                <a:spcPts val="0"/>
              </a:spcBef>
              <a:spcAft>
                <a:spcPts val="0"/>
              </a:spcAft>
              <a:buSzPts val="2400"/>
              <a:buFont typeface="Economica"/>
              <a:buNone/>
              <a:defRPr sz="2400">
                <a:latin typeface="Economica"/>
                <a:ea typeface="Economica"/>
                <a:cs typeface="Economica"/>
                <a:sym typeface="Economica"/>
              </a:defRPr>
            </a:lvl2pPr>
            <a:lvl3pPr lvl="2" algn="ctr">
              <a:lnSpc>
                <a:spcPct val="100000"/>
              </a:lnSpc>
              <a:spcBef>
                <a:spcPts val="0"/>
              </a:spcBef>
              <a:spcAft>
                <a:spcPts val="0"/>
              </a:spcAft>
              <a:buSzPts val="2400"/>
              <a:buFont typeface="Economica"/>
              <a:buNone/>
              <a:defRPr sz="2400">
                <a:latin typeface="Economica"/>
                <a:ea typeface="Economica"/>
                <a:cs typeface="Economica"/>
                <a:sym typeface="Economica"/>
              </a:defRPr>
            </a:lvl3pPr>
            <a:lvl4pPr lvl="3" algn="ctr">
              <a:lnSpc>
                <a:spcPct val="100000"/>
              </a:lnSpc>
              <a:spcBef>
                <a:spcPts val="0"/>
              </a:spcBef>
              <a:spcAft>
                <a:spcPts val="0"/>
              </a:spcAft>
              <a:buSzPts val="2400"/>
              <a:buFont typeface="Economica"/>
              <a:buNone/>
              <a:defRPr sz="2400">
                <a:latin typeface="Economica"/>
                <a:ea typeface="Economica"/>
                <a:cs typeface="Economica"/>
                <a:sym typeface="Economica"/>
              </a:defRPr>
            </a:lvl4pPr>
            <a:lvl5pPr lvl="4" algn="ctr">
              <a:lnSpc>
                <a:spcPct val="100000"/>
              </a:lnSpc>
              <a:spcBef>
                <a:spcPts val="0"/>
              </a:spcBef>
              <a:spcAft>
                <a:spcPts val="0"/>
              </a:spcAft>
              <a:buSzPts val="2400"/>
              <a:buFont typeface="Economica"/>
              <a:buNone/>
              <a:defRPr sz="2400">
                <a:latin typeface="Economica"/>
                <a:ea typeface="Economica"/>
                <a:cs typeface="Economica"/>
                <a:sym typeface="Economica"/>
              </a:defRPr>
            </a:lvl5pPr>
            <a:lvl6pPr lvl="5" algn="ctr">
              <a:lnSpc>
                <a:spcPct val="100000"/>
              </a:lnSpc>
              <a:spcBef>
                <a:spcPts val="0"/>
              </a:spcBef>
              <a:spcAft>
                <a:spcPts val="0"/>
              </a:spcAft>
              <a:buSzPts val="2400"/>
              <a:buFont typeface="Economica"/>
              <a:buNone/>
              <a:defRPr sz="2400">
                <a:latin typeface="Economica"/>
                <a:ea typeface="Economica"/>
                <a:cs typeface="Economica"/>
                <a:sym typeface="Economica"/>
              </a:defRPr>
            </a:lvl6pPr>
            <a:lvl7pPr lvl="6" algn="ctr">
              <a:lnSpc>
                <a:spcPct val="100000"/>
              </a:lnSpc>
              <a:spcBef>
                <a:spcPts val="0"/>
              </a:spcBef>
              <a:spcAft>
                <a:spcPts val="0"/>
              </a:spcAft>
              <a:buSzPts val="2400"/>
              <a:buFont typeface="Economica"/>
              <a:buNone/>
              <a:defRPr sz="2400">
                <a:latin typeface="Economica"/>
                <a:ea typeface="Economica"/>
                <a:cs typeface="Economica"/>
                <a:sym typeface="Economica"/>
              </a:defRPr>
            </a:lvl7pPr>
            <a:lvl8pPr lvl="7" algn="ctr">
              <a:lnSpc>
                <a:spcPct val="100000"/>
              </a:lnSpc>
              <a:spcBef>
                <a:spcPts val="0"/>
              </a:spcBef>
              <a:spcAft>
                <a:spcPts val="0"/>
              </a:spcAft>
              <a:buSzPts val="2400"/>
              <a:buFont typeface="Economica"/>
              <a:buNone/>
              <a:defRPr sz="2400">
                <a:latin typeface="Economica"/>
                <a:ea typeface="Economica"/>
                <a:cs typeface="Economica"/>
                <a:sym typeface="Economica"/>
              </a:defRPr>
            </a:lvl8pPr>
            <a:lvl9pPr lvl="8" algn="ctr">
              <a:lnSpc>
                <a:spcPct val="100000"/>
              </a:lnSpc>
              <a:spcBef>
                <a:spcPts val="0"/>
              </a:spcBef>
              <a:spcAft>
                <a:spcPts val="0"/>
              </a:spcAft>
              <a:buSzPts val="2400"/>
              <a:buFont typeface="Economica"/>
              <a:buNone/>
              <a:defRPr sz="2400">
                <a:latin typeface="Economica"/>
                <a:ea typeface="Economica"/>
                <a:cs typeface="Economica"/>
                <a:sym typeface="Economica"/>
              </a:defRPr>
            </a:lvl9pPr>
          </a:lstStyle>
          <a:p>
            <a:endParaRPr/>
          </a:p>
        </p:txBody>
      </p:sp>
      <p:sp>
        <p:nvSpPr>
          <p:cNvPr id="46" name="Google Shape;46;p9"/>
          <p:cNvSpPr txBox="1">
            <a:spLocks noGrp="1"/>
          </p:cNvSpPr>
          <p:nvPr>
            <p:ph type="body" idx="2"/>
          </p:nvPr>
        </p:nvSpPr>
        <p:spPr>
          <a:xfrm>
            <a:off x="4939500" y="724200"/>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Clr>
                <a:schemeClr val="lt1"/>
              </a:buClr>
              <a:buSzPts val="1800"/>
              <a:buChar char="●"/>
              <a:defRPr>
                <a:solidFill>
                  <a:schemeClr val="lt1"/>
                </a:solidFill>
              </a:defRPr>
            </a:lvl1pPr>
            <a:lvl2pPr marL="914400" lvl="1" indent="-317500">
              <a:spcBef>
                <a:spcPts val="0"/>
              </a:spcBef>
              <a:spcAft>
                <a:spcPts val="0"/>
              </a:spcAft>
              <a:buClr>
                <a:schemeClr val="lt1"/>
              </a:buClr>
              <a:buSzPts val="1400"/>
              <a:buChar char="○"/>
              <a:defRPr>
                <a:solidFill>
                  <a:schemeClr val="lt1"/>
                </a:solidFill>
              </a:defRPr>
            </a:lvl2pPr>
            <a:lvl3pPr marL="1371600" lvl="2" indent="-317500">
              <a:spcBef>
                <a:spcPts val="0"/>
              </a:spcBef>
              <a:spcAft>
                <a:spcPts val="0"/>
              </a:spcAft>
              <a:buClr>
                <a:schemeClr val="lt1"/>
              </a:buClr>
              <a:buSzPts val="1400"/>
              <a:buChar char="■"/>
              <a:defRPr>
                <a:solidFill>
                  <a:schemeClr val="lt1"/>
                </a:solidFill>
              </a:defRPr>
            </a:lvl3pPr>
            <a:lvl4pPr marL="1828800" lvl="3" indent="-317500">
              <a:spcBef>
                <a:spcPts val="0"/>
              </a:spcBef>
              <a:spcAft>
                <a:spcPts val="0"/>
              </a:spcAft>
              <a:buClr>
                <a:schemeClr val="lt1"/>
              </a:buClr>
              <a:buSzPts val="1400"/>
              <a:buChar char="●"/>
              <a:defRPr>
                <a:solidFill>
                  <a:schemeClr val="lt1"/>
                </a:solidFill>
              </a:defRPr>
            </a:lvl4pPr>
            <a:lvl5pPr marL="2286000" lvl="4" indent="-317500">
              <a:spcBef>
                <a:spcPts val="0"/>
              </a:spcBef>
              <a:spcAft>
                <a:spcPts val="0"/>
              </a:spcAft>
              <a:buClr>
                <a:schemeClr val="lt1"/>
              </a:buClr>
              <a:buSzPts val="1400"/>
              <a:buChar char="○"/>
              <a:defRPr>
                <a:solidFill>
                  <a:schemeClr val="lt1"/>
                </a:solidFill>
              </a:defRPr>
            </a:lvl5pPr>
            <a:lvl6pPr marL="2743200" lvl="5" indent="-317500">
              <a:spcBef>
                <a:spcPts val="0"/>
              </a:spcBef>
              <a:spcAft>
                <a:spcPts val="0"/>
              </a:spcAft>
              <a:buClr>
                <a:schemeClr val="lt1"/>
              </a:buClr>
              <a:buSzPts val="1400"/>
              <a:buChar char="■"/>
              <a:defRPr>
                <a:solidFill>
                  <a:schemeClr val="lt1"/>
                </a:solidFill>
              </a:defRPr>
            </a:lvl6pPr>
            <a:lvl7pPr marL="3200400" lvl="6" indent="-317500">
              <a:spcBef>
                <a:spcPts val="0"/>
              </a:spcBef>
              <a:spcAft>
                <a:spcPts val="0"/>
              </a:spcAft>
              <a:buClr>
                <a:schemeClr val="lt1"/>
              </a:buClr>
              <a:buSzPts val="1400"/>
              <a:buChar char="●"/>
              <a:defRPr>
                <a:solidFill>
                  <a:schemeClr val="lt1"/>
                </a:solidFill>
              </a:defRPr>
            </a:lvl7pPr>
            <a:lvl8pPr marL="3657600" lvl="7" indent="-317500">
              <a:spcBef>
                <a:spcPts val="0"/>
              </a:spcBef>
              <a:spcAft>
                <a:spcPts val="0"/>
              </a:spcAft>
              <a:buClr>
                <a:schemeClr val="lt1"/>
              </a:buClr>
              <a:buSzPts val="1400"/>
              <a:buChar char="○"/>
              <a:defRPr>
                <a:solidFill>
                  <a:schemeClr val="lt1"/>
                </a:solidFill>
              </a:defRPr>
            </a:lvl8pPr>
            <a:lvl9pPr marL="4114800" lvl="8" indent="-317500">
              <a:spcBef>
                <a:spcPts val="0"/>
              </a:spcBef>
              <a:spcAft>
                <a:spcPts val="0"/>
              </a:spcAft>
              <a:buClr>
                <a:schemeClr val="lt1"/>
              </a:buClr>
              <a:buSzPts val="1400"/>
              <a:buChar char="■"/>
              <a:defRPr>
                <a:solidFill>
                  <a:schemeClr val="lt1"/>
                </a:solidFill>
              </a:defRPr>
            </a:lvl9pPr>
          </a:lstStyle>
          <a:p>
            <a:endParaRPr/>
          </a:p>
        </p:txBody>
      </p:sp>
      <p:sp>
        <p:nvSpPr>
          <p:cNvPr id="47" name="Google Shape;47;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Slide Option 2">
    <p:bg>
      <p:bgPr>
        <a:solidFill>
          <a:srgbClr val="00A068"/>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113ABC99-B7D1-FB42-B418-1D85203F47C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84A128B5-1853-0442-B035-3088E4C9B61B}"/>
              </a:ext>
            </a:extLst>
          </p:cNvPr>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rgbClr val="00A068"/>
                </a:solidFill>
              </a:defRPr>
            </a:lvl1pPr>
          </a:lstStyle>
          <a:p>
            <a:r>
              <a:rPr lang="en-US" dirty="0"/>
              <a:t>Click to edit Master title style</a:t>
            </a:r>
            <a:endParaRPr lang="en-GB" dirty="0"/>
          </a:p>
        </p:txBody>
      </p:sp>
      <p:sp>
        <p:nvSpPr>
          <p:cNvPr id="13" name="Subtitle 1">
            <a:extLst>
              <a:ext uri="{FF2B5EF4-FFF2-40B4-BE49-F238E27FC236}">
                <a16:creationId xmlns:a16="http://schemas.microsoft.com/office/drawing/2014/main" id="{65CE4755-00FA-3641-B52A-4E4589B540C3}"/>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5" name="Subtitle 2">
            <a:extLst>
              <a:ext uri="{FF2B5EF4-FFF2-40B4-BE49-F238E27FC236}">
                <a16:creationId xmlns:a16="http://schemas.microsoft.com/office/drawing/2014/main" id="{C0CD1475-8388-5042-8ECB-B897D6426CAF}"/>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6" name="Subtitle 3">
            <a:extLst>
              <a:ext uri="{FF2B5EF4-FFF2-40B4-BE49-F238E27FC236}">
                <a16:creationId xmlns:a16="http://schemas.microsoft.com/office/drawing/2014/main" id="{9D5F53B3-540D-2A4A-9215-E6AE82091B50}"/>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8" name="WHITE BAR">
            <a:extLst>
              <a:ext uri="{FF2B5EF4-FFF2-40B4-BE49-F238E27FC236}">
                <a16:creationId xmlns:a16="http://schemas.microsoft.com/office/drawing/2014/main" id="{8169A883-35CE-EB48-9D54-71F0DA23FA60}"/>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0" name="ETF LOGO">
            <a:extLst>
              <a:ext uri="{FF2B5EF4-FFF2-40B4-BE49-F238E27FC236}">
                <a16:creationId xmlns:a16="http://schemas.microsoft.com/office/drawing/2014/main" id="{7979A1F8-F02D-4D49-8042-B87C70E1BF45}"/>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1" name="T LEVELS LOGO" descr="T Levels Professional Development">
            <a:extLst>
              <a:ext uri="{FF2B5EF4-FFF2-40B4-BE49-F238E27FC236}">
                <a16:creationId xmlns:a16="http://schemas.microsoft.com/office/drawing/2014/main" id="{CAE09B20-510C-9E46-8659-338E9FB136A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Tree>
    <p:extLst>
      <p:ext uri="{BB962C8B-B14F-4D97-AF65-F5344CB8AC3E}">
        <p14:creationId xmlns:p14="http://schemas.microsoft.com/office/powerpoint/2010/main" val="11863306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ontents">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EF7BC3F4-A560-6244-B6D7-E1099F3BF5E6}"/>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10" name="Text Placeholder 8"/>
          <p:cNvSpPr>
            <a:spLocks noGrp="1"/>
          </p:cNvSpPr>
          <p:nvPr>
            <p:ph type="body" sz="quarter" idx="14"/>
          </p:nvPr>
        </p:nvSpPr>
        <p:spPr>
          <a:xfrm>
            <a:off x="251520" y="986400"/>
            <a:ext cx="7200900" cy="3459831"/>
          </a:xfrm>
        </p:spPr>
        <p:txBody>
          <a:bodyPr lIns="0" tIns="0" rIns="0" bIns="0">
            <a:normAutofit/>
          </a:bodyPr>
          <a:lstStyle>
            <a:lvl1pPr marL="0" indent="0">
              <a:lnSpc>
                <a:spcPts val="4500"/>
              </a:lnSpc>
              <a:spcBef>
                <a:spcPts val="0"/>
              </a:spcBef>
              <a:buNone/>
              <a:defRPr lang="en-US" sz="4500" b="1" kern="1200" cap="none" baseline="0" dirty="0" smtClean="0">
                <a:solidFill>
                  <a:srgbClr val="0071F8"/>
                </a:solidFill>
                <a:latin typeface="+mn-lt"/>
                <a:ea typeface="+mn-ea"/>
                <a:cs typeface="+mn-cs"/>
              </a:defRPr>
            </a:lvl1pPr>
          </a:lstStyle>
          <a:p>
            <a:pPr marL="0" lvl="0" indent="0" algn="l" defTabSz="914400" rtl="0" eaLnBrk="1" latinLnBrk="0" hangingPunct="1">
              <a:spcBef>
                <a:spcPct val="20000"/>
              </a:spcBef>
              <a:buFont typeface="+mj-lt"/>
              <a:buNone/>
            </a:pPr>
            <a:r>
              <a:rPr lang="en-US" dirty="0"/>
              <a:t>Click to edit Master text styles</a:t>
            </a:r>
          </a:p>
        </p:txBody>
      </p:sp>
      <p:sp>
        <p:nvSpPr>
          <p:cNvPr id="5" name="Footer Placeholder 4">
            <a:extLst>
              <a:ext uri="{C183D7F6-B498-43B3-948B-1728B52AA6E4}">
                <adec:decorative xmlns:adec="http://schemas.microsoft.com/office/drawing/2017/decorative" val="1"/>
              </a:ext>
            </a:extLst>
          </p:cNvPr>
          <p:cNvSpPr>
            <a:spLocks noGrp="1"/>
          </p:cNvSpPr>
          <p:nvPr>
            <p:ph type="ftr" sz="quarter" idx="11"/>
          </p:nvPr>
        </p:nvSpPr>
        <p:spPr/>
        <p:txBody>
          <a:bodyPr/>
          <a:lstStyle/>
          <a:p>
            <a:r>
              <a:rPr lang="en-GB" dirty="0"/>
              <a:t>Education &amp; Training Foundation</a:t>
            </a:r>
          </a:p>
        </p:txBody>
      </p:sp>
      <p:sp>
        <p:nvSpPr>
          <p:cNvPr id="6" name="Slide Number Placeholder 5"/>
          <p:cNvSpPr>
            <a:spLocks noGrp="1"/>
          </p:cNvSpPr>
          <p:nvPr>
            <p:ph type="sldNum" sz="quarter" idx="12"/>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239949590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Welcome">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7" name="Text Placeholder 6"/>
          <p:cNvSpPr>
            <a:spLocks noGrp="1"/>
          </p:cNvSpPr>
          <p:nvPr>
            <p:ph type="body" sz="quarter" idx="13"/>
          </p:nvPr>
        </p:nvSpPr>
        <p:spPr>
          <a:xfrm>
            <a:off x="234000" y="986399"/>
            <a:ext cx="8441688" cy="3601475"/>
          </a:xfrm>
        </p:spPr>
        <p:txBody>
          <a:bodyPr>
            <a:normAutofit/>
          </a:bodyPr>
          <a:lstStyle>
            <a:lvl1pPr marL="0" indent="0">
              <a:lnSpc>
                <a:spcPts val="3600"/>
              </a:lnSpc>
              <a:spcBef>
                <a:spcPts val="0"/>
              </a:spcBef>
              <a:buNone/>
              <a:defRPr sz="3600" b="1">
                <a:solidFill>
                  <a:srgbClr val="BE0064"/>
                </a:solidFill>
              </a:defRPr>
            </a:lvl1pPr>
            <a:lvl2pPr marL="0" indent="0">
              <a:lnSpc>
                <a:spcPts val="3600"/>
              </a:lnSpc>
              <a:spcBef>
                <a:spcPts val="0"/>
              </a:spcBef>
              <a:buNone/>
              <a:defRPr sz="3600"/>
            </a:lvl2pPr>
            <a:lvl3pPr marL="0" indent="0">
              <a:lnSpc>
                <a:spcPts val="3600"/>
              </a:lnSpc>
              <a:spcBef>
                <a:spcPts val="0"/>
              </a:spcBef>
              <a:buNone/>
              <a:defRPr sz="3600"/>
            </a:lvl3pPr>
            <a:lvl4pPr marL="0" indent="0">
              <a:lnSpc>
                <a:spcPts val="3600"/>
              </a:lnSpc>
              <a:spcBef>
                <a:spcPts val="0"/>
              </a:spcBef>
              <a:buNone/>
              <a:defRPr sz="3600"/>
            </a:lvl4pPr>
            <a:lvl5pPr marL="0" indent="0">
              <a:lnSpc>
                <a:spcPts val="3600"/>
              </a:lnSpc>
              <a:spcBef>
                <a:spcPts val="0"/>
              </a:spcBef>
              <a:buNone/>
              <a:defRPr sz="3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2" name="Footer Placeholder 1"/>
          <p:cNvSpPr>
            <a:spLocks noGrp="1"/>
          </p:cNvSpPr>
          <p:nvPr>
            <p:ph type="ftr" sz="quarter" idx="14"/>
          </p:nvPr>
        </p:nvSpPr>
        <p:spPr/>
        <p:txBody>
          <a:bodyPr/>
          <a:lstStyle/>
          <a:p>
            <a:r>
              <a:rPr lang="en-GB"/>
              <a:t>Education &amp; Training Foundation</a:t>
            </a:r>
            <a:endParaRPr lang="en-GB" dirty="0"/>
          </a:p>
        </p:txBody>
      </p:sp>
      <p:sp>
        <p:nvSpPr>
          <p:cNvPr id="6" name="Slide Number Placeholder 5"/>
          <p:cNvSpPr>
            <a:spLocks noGrp="1"/>
          </p:cNvSpPr>
          <p:nvPr>
            <p:ph type="sldNum" sz="quarter" idx="12"/>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51042304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2_Divider 1">
    <p:bg>
      <p:bgPr>
        <a:solidFill>
          <a:srgbClr val="E51C41"/>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CBA1186-F870-7F4B-82E3-1A0CA756CF2F}"/>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dirty="0"/>
              <a:t>Click to edit Master title style</a:t>
            </a:r>
            <a:endParaRPr lang="en-GB" dirty="0"/>
          </a:p>
        </p:txBody>
      </p:sp>
      <p:sp>
        <p:nvSpPr>
          <p:cNvPr id="5" name="Subtitle 1">
            <a:extLst>
              <a:ext uri="{FF2B5EF4-FFF2-40B4-BE49-F238E27FC236}">
                <a16:creationId xmlns:a16="http://schemas.microsoft.com/office/drawing/2014/main" id="{B5B20F18-EB70-1D40-A46E-B71B577D6CD0}"/>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pic>
        <p:nvPicPr>
          <p:cNvPr id="6" name="Logo" descr="Education and Training Foundation Logo">
            <a:extLst>
              <a:ext uri="{FF2B5EF4-FFF2-40B4-BE49-F238E27FC236}">
                <a16:creationId xmlns:a16="http://schemas.microsoft.com/office/drawing/2014/main" id="{B5FFAA84-3707-474A-9BFF-8E16EECCC07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0" y="288832"/>
            <a:ext cx="892439" cy="472467"/>
          </a:xfrm>
          <a:prstGeom prst="rect">
            <a:avLst/>
          </a:prstGeom>
        </p:spPr>
      </p:pic>
    </p:spTree>
    <p:extLst>
      <p:ext uri="{BB962C8B-B14F-4D97-AF65-F5344CB8AC3E}">
        <p14:creationId xmlns:p14="http://schemas.microsoft.com/office/powerpoint/2010/main" val="247428202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2_Divider 2">
    <p:bg>
      <p:bgPr>
        <a:solidFill>
          <a:schemeClr val="accent3"/>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81282837-AA43-2B49-9719-CBE16BA3622F}"/>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dirty="0"/>
              <a:t>Click to edit Master title style</a:t>
            </a:r>
            <a:endParaRPr lang="en-GB" dirty="0"/>
          </a:p>
        </p:txBody>
      </p:sp>
      <p:sp>
        <p:nvSpPr>
          <p:cNvPr id="7" name="Subtitle 1">
            <a:extLst>
              <a:ext uri="{FF2B5EF4-FFF2-40B4-BE49-F238E27FC236}">
                <a16:creationId xmlns:a16="http://schemas.microsoft.com/office/drawing/2014/main" id="{6A42809A-0C44-5647-B234-70CCA1B7A78F}"/>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963561" y="288000"/>
            <a:ext cx="892437" cy="474132"/>
          </a:xfrm>
          <a:prstGeom prst="rect">
            <a:avLst/>
          </a:prstGeom>
        </p:spPr>
      </p:pic>
    </p:spTree>
    <p:extLst>
      <p:ext uri="{BB962C8B-B14F-4D97-AF65-F5344CB8AC3E}">
        <p14:creationId xmlns:p14="http://schemas.microsoft.com/office/powerpoint/2010/main" val="267348752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4_Divider 1">
    <p:bg>
      <p:bgPr>
        <a:solidFill>
          <a:schemeClr val="accent5"/>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4224CD90-F3BD-A44D-9DC2-F84956FBFBFC}"/>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dirty="0"/>
              <a:t>Click to edit Master title style</a:t>
            </a:r>
            <a:endParaRPr lang="en-GB" dirty="0"/>
          </a:p>
        </p:txBody>
      </p:sp>
      <p:sp>
        <p:nvSpPr>
          <p:cNvPr id="8" name="Subtitle 1">
            <a:extLst>
              <a:ext uri="{FF2B5EF4-FFF2-40B4-BE49-F238E27FC236}">
                <a16:creationId xmlns:a16="http://schemas.microsoft.com/office/drawing/2014/main" id="{85DCD33C-489F-C44D-A742-83F6B7169F72}"/>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963560" y="288000"/>
            <a:ext cx="892439" cy="474132"/>
          </a:xfrm>
          <a:prstGeom prst="rect">
            <a:avLst/>
          </a:prstGeom>
        </p:spPr>
      </p:pic>
    </p:spTree>
    <p:extLst>
      <p:ext uri="{BB962C8B-B14F-4D97-AF65-F5344CB8AC3E}">
        <p14:creationId xmlns:p14="http://schemas.microsoft.com/office/powerpoint/2010/main" val="289097647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5_Divider 1">
    <p:bg>
      <p:bgPr>
        <a:solidFill>
          <a:srgbClr val="0071F8"/>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6182004C-DBA4-0E4C-9AA6-3DDE7AECD338}"/>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dirty="0"/>
              <a:t>Click to edit Master title style</a:t>
            </a:r>
            <a:endParaRPr lang="en-GB" dirty="0"/>
          </a:p>
        </p:txBody>
      </p:sp>
      <p:sp>
        <p:nvSpPr>
          <p:cNvPr id="8" name="Subtitle 1">
            <a:extLst>
              <a:ext uri="{FF2B5EF4-FFF2-40B4-BE49-F238E27FC236}">
                <a16:creationId xmlns:a16="http://schemas.microsoft.com/office/drawing/2014/main" id="{EFD4626C-D111-7348-A258-D06D96A03D4F}"/>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0" y="288832"/>
            <a:ext cx="892439" cy="472467"/>
          </a:xfrm>
          <a:prstGeom prst="rect">
            <a:avLst/>
          </a:prstGeom>
        </p:spPr>
      </p:pic>
    </p:spTree>
    <p:extLst>
      <p:ext uri="{BB962C8B-B14F-4D97-AF65-F5344CB8AC3E}">
        <p14:creationId xmlns:p14="http://schemas.microsoft.com/office/powerpoint/2010/main" val="221946945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3_Divider 2">
    <p:bg>
      <p:bgPr>
        <a:solidFill>
          <a:srgbClr val="00A068"/>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98AC6BDB-3112-B24C-8DA2-713E005348CA}"/>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dirty="0"/>
              <a:t>Click to edit Master title style</a:t>
            </a:r>
            <a:endParaRPr lang="en-GB" dirty="0"/>
          </a:p>
        </p:txBody>
      </p:sp>
      <p:sp>
        <p:nvSpPr>
          <p:cNvPr id="6" name="Subtitle 1">
            <a:extLst>
              <a:ext uri="{FF2B5EF4-FFF2-40B4-BE49-F238E27FC236}">
                <a16:creationId xmlns:a16="http://schemas.microsoft.com/office/drawing/2014/main" id="{2C7784E4-A553-854B-A891-D1209DBDD159}"/>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1" y="288833"/>
            <a:ext cx="892437" cy="472466"/>
          </a:xfrm>
          <a:prstGeom prst="rect">
            <a:avLst/>
          </a:prstGeom>
        </p:spPr>
      </p:pic>
    </p:spTree>
    <p:extLst>
      <p:ext uri="{BB962C8B-B14F-4D97-AF65-F5344CB8AC3E}">
        <p14:creationId xmlns:p14="http://schemas.microsoft.com/office/powerpoint/2010/main" val="37313257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Large Text and Supporting Text">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E17FABA6-57B8-9148-99A9-C72DFAAECE0A}"/>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9" name="Text Placeholder 8"/>
          <p:cNvSpPr>
            <a:spLocks noGrp="1"/>
          </p:cNvSpPr>
          <p:nvPr>
            <p:ph type="body" sz="quarter" idx="12"/>
          </p:nvPr>
        </p:nvSpPr>
        <p:spPr>
          <a:xfrm>
            <a:off x="234000" y="986400"/>
            <a:ext cx="3960000" cy="3601574"/>
          </a:xfrm>
        </p:spPr>
        <p:txBody>
          <a:bodyPr>
            <a:noAutofit/>
          </a:bodyPr>
          <a:lstStyle>
            <a:lvl1pPr marL="0" indent="0">
              <a:lnSpc>
                <a:spcPts val="2800"/>
              </a:lnSpc>
              <a:buNone/>
              <a:defRPr sz="2700" b="1"/>
            </a:lvl1pPr>
            <a:lvl2pPr marL="270000" indent="-270000">
              <a:lnSpc>
                <a:spcPts val="2800"/>
              </a:lnSpc>
              <a:spcBef>
                <a:spcPts val="0"/>
              </a:spcBef>
              <a:buFont typeface="Calibri" panose="020F0502020204030204" pitchFamily="34" charset="0"/>
              <a:buChar char="–"/>
              <a:defRPr sz="2700" b="1"/>
            </a:lvl2pPr>
            <a:lvl3pPr marL="612000" indent="-270000">
              <a:lnSpc>
                <a:spcPts val="2800"/>
              </a:lnSpc>
              <a:buFont typeface="Calibri" panose="020F0502020204030204" pitchFamily="34" charset="0"/>
              <a:buChar char="–"/>
              <a:defRPr sz="2700" b="1"/>
            </a:lvl3pPr>
            <a:lvl4pPr marL="990000" indent="-270000">
              <a:lnSpc>
                <a:spcPts val="2800"/>
              </a:lnSpc>
              <a:buFont typeface="Calibri" panose="020F0502020204030204" pitchFamily="34" charset="0"/>
              <a:buChar char="–"/>
              <a:defRPr sz="2700" b="1"/>
            </a:lvl4pPr>
            <a:lvl5pPr marL="1260000" indent="-270000">
              <a:lnSpc>
                <a:spcPts val="2800"/>
              </a:lnSpc>
              <a:buFont typeface="Calibri" panose="020F0502020204030204" pitchFamily="34" charset="0"/>
              <a:buChar char="–"/>
              <a:defRPr sz="2700" b="1"/>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4" name="Content Placeholder 13"/>
          <p:cNvSpPr>
            <a:spLocks noGrp="1"/>
          </p:cNvSpPr>
          <p:nvPr>
            <p:ph sz="quarter" idx="13"/>
          </p:nvPr>
        </p:nvSpPr>
        <p:spPr>
          <a:xfrm>
            <a:off x="4572000" y="987425"/>
            <a:ext cx="3384550" cy="3600450"/>
          </a:xfrm>
        </p:spPr>
        <p:txBody>
          <a:bodyPr/>
          <a:lstStyle>
            <a:lvl1pPr marL="0" indent="0">
              <a:lnSpc>
                <a:spcPts val="1600"/>
              </a:lnSpc>
              <a:buNone/>
              <a:defRPr sz="1350"/>
            </a:lvl1pPr>
            <a:lvl2pPr marL="180000" indent="-180000">
              <a:lnSpc>
                <a:spcPts val="1600"/>
              </a:lnSpc>
              <a:buFont typeface="Calibri" panose="020F0502020204030204" pitchFamily="34" charset="0"/>
              <a:buChar char="–"/>
              <a:defRPr sz="1350"/>
            </a:lvl2pPr>
            <a:lvl3pPr marL="432000" indent="-180000">
              <a:lnSpc>
                <a:spcPts val="1600"/>
              </a:lnSpc>
              <a:buFont typeface="Calibri" panose="020F0502020204030204" pitchFamily="34" charset="0"/>
              <a:buChar char="–"/>
              <a:defRPr sz="1350"/>
            </a:lvl3pPr>
            <a:lvl4pPr marL="648000" indent="-180000">
              <a:lnSpc>
                <a:spcPts val="1600"/>
              </a:lnSpc>
              <a:buFont typeface="Calibri" panose="020F0502020204030204" pitchFamily="34" charset="0"/>
              <a:buChar char="–"/>
              <a:defRPr sz="1350"/>
            </a:lvl4pPr>
            <a:lvl5pPr marL="828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a:t>Education &amp; Training Foundation</a:t>
            </a:r>
            <a:endParaRPr lang="en-GB" dirty="0"/>
          </a:p>
        </p:txBody>
      </p:sp>
    </p:spTree>
    <p:extLst>
      <p:ext uri="{BB962C8B-B14F-4D97-AF65-F5344CB8AC3E}">
        <p14:creationId xmlns:p14="http://schemas.microsoft.com/office/powerpoint/2010/main" val="85958616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ext and Bullets">
    <p:spTree>
      <p:nvGrpSpPr>
        <p:cNvPr id="1" name=""/>
        <p:cNvGrpSpPr/>
        <p:nvPr/>
      </p:nvGrpSpPr>
      <p:grpSpPr>
        <a:xfrm>
          <a:off x="0" y="0"/>
          <a:ext cx="0" cy="0"/>
          <a:chOff x="0" y="0"/>
          <a:chExt cx="0" cy="0"/>
        </a:xfrm>
      </p:grpSpPr>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8" name="Title 1">
            <a:extLst>
              <a:ext uri="{FF2B5EF4-FFF2-40B4-BE49-F238E27FC236}">
                <a16:creationId xmlns:a16="http://schemas.microsoft.com/office/drawing/2014/main" id="{677BB2F1-AFF0-C64C-83D0-3B465EE13985}"/>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9" name="Text Placeholder 8"/>
          <p:cNvSpPr>
            <a:spLocks noGrp="1"/>
          </p:cNvSpPr>
          <p:nvPr>
            <p:ph type="body" sz="quarter" idx="12"/>
          </p:nvPr>
        </p:nvSpPr>
        <p:spPr>
          <a:xfrm>
            <a:off x="234000" y="986400"/>
            <a:ext cx="7667625" cy="3601574"/>
          </a:xfrm>
        </p:spPr>
        <p:txBody>
          <a:bodyPr>
            <a:noAutofit/>
          </a:bodyPr>
          <a:lstStyle>
            <a:lvl1pPr marL="0" indent="0">
              <a:lnSpc>
                <a:spcPts val="2800"/>
              </a:lnSpc>
              <a:spcBef>
                <a:spcPts val="0"/>
              </a:spcBef>
              <a:buNone/>
              <a:defRPr sz="2700"/>
            </a:lvl1pPr>
            <a:lvl2pPr marL="270000" indent="-270000">
              <a:lnSpc>
                <a:spcPts val="2800"/>
              </a:lnSpc>
              <a:spcBef>
                <a:spcPts val="0"/>
              </a:spcBef>
              <a:defRPr sz="2700"/>
            </a:lvl2pPr>
            <a:lvl3pPr marL="540000" indent="-270000">
              <a:lnSpc>
                <a:spcPts val="2800"/>
              </a:lnSpc>
              <a:defRPr sz="2700"/>
            </a:lvl3pPr>
            <a:lvl4pPr marL="810000" indent="-270000">
              <a:lnSpc>
                <a:spcPts val="2800"/>
              </a:lnSpc>
              <a:defRPr sz="2700"/>
            </a:lvl4pPr>
            <a:lvl5pPr marL="1080000" indent="-270000">
              <a:lnSpc>
                <a:spcPts val="2800"/>
              </a:lnSpc>
              <a:defRPr sz="27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Footer Placeholder 2">
            <a:extLst>
              <a:ext uri="{FF2B5EF4-FFF2-40B4-BE49-F238E27FC236}">
                <a16:creationId xmlns:a16="http://schemas.microsoft.com/office/drawing/2014/main" id="{FC25F548-F1B7-1942-BFC2-C7EF39D09D2E}"/>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endParaRPr lang="en-GB" dirty="0"/>
          </a:p>
        </p:txBody>
      </p:sp>
    </p:spTree>
    <p:extLst>
      <p:ext uri="{BB962C8B-B14F-4D97-AF65-F5344CB8AC3E}">
        <p14:creationId xmlns:p14="http://schemas.microsoft.com/office/powerpoint/2010/main" val="8161762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8"/>
        <p:cNvGrpSpPr/>
        <p:nvPr/>
      </p:nvGrpSpPr>
      <p:grpSpPr>
        <a:xfrm>
          <a:off x="0" y="0"/>
          <a:ext cx="0" cy="0"/>
          <a:chOff x="0" y="0"/>
          <a:chExt cx="0" cy="0"/>
        </a:xfrm>
      </p:grpSpPr>
      <p:sp>
        <p:nvSpPr>
          <p:cNvPr id="49" name="Google Shape;49;p10"/>
          <p:cNvSpPr txBox="1">
            <a:spLocks noGrp="1"/>
          </p:cNvSpPr>
          <p:nvPr>
            <p:ph type="body" idx="1"/>
          </p:nvPr>
        </p:nvSpPr>
        <p:spPr>
          <a:xfrm>
            <a:off x="319500" y="4218925"/>
            <a:ext cx="5998800" cy="5988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2400"/>
              <a:buFont typeface="Economica"/>
              <a:buNone/>
              <a:defRPr sz="2400">
                <a:latin typeface="Economica"/>
                <a:ea typeface="Economica"/>
                <a:cs typeface="Economica"/>
                <a:sym typeface="Economica"/>
              </a:defRPr>
            </a:lvl1pPr>
          </a:lstStyle>
          <a:p>
            <a:endParaRPr/>
          </a:p>
        </p:txBody>
      </p:sp>
      <p:sp>
        <p:nvSpPr>
          <p:cNvPr id="50" name="Google Shape;50;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6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13492" y="1059582"/>
            <a:ext cx="4142608" cy="273844"/>
          </a:xfrm>
          <a:prstGeom prst="rect">
            <a:avLst/>
          </a:prstGeom>
        </p:spPr>
      </p:pic>
      <p:sp>
        <p:nvSpPr>
          <p:cNvPr id="10" name="Footer Placeholder 2">
            <a:extLst>
              <a:ext uri="{FF2B5EF4-FFF2-40B4-BE49-F238E27FC236}">
                <a16:creationId xmlns:a16="http://schemas.microsoft.com/office/drawing/2014/main" id="{14A703AD-9E38-C941-B631-ABE77D2BB87D}"/>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180703783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7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32949" y="1057098"/>
            <a:ext cx="4122737" cy="274223"/>
          </a:xfrm>
          <a:prstGeom prst="rect">
            <a:avLst/>
          </a:prstGeom>
        </p:spPr>
      </p:pic>
      <p:sp>
        <p:nvSpPr>
          <p:cNvPr id="10" name="Footer Placeholder 2">
            <a:extLst>
              <a:ext uri="{FF2B5EF4-FFF2-40B4-BE49-F238E27FC236}">
                <a16:creationId xmlns:a16="http://schemas.microsoft.com/office/drawing/2014/main" id="{425EDCA8-C39F-0A47-918D-C38807C3023A}"/>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404495900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8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32949" y="1059582"/>
            <a:ext cx="4122737" cy="279078"/>
          </a:xfrm>
          <a:prstGeom prst="rect">
            <a:avLst/>
          </a:prstGeom>
        </p:spPr>
      </p:pic>
      <p:sp>
        <p:nvSpPr>
          <p:cNvPr id="10" name="Footer Placeholder 2">
            <a:extLst>
              <a:ext uri="{FF2B5EF4-FFF2-40B4-BE49-F238E27FC236}">
                <a16:creationId xmlns:a16="http://schemas.microsoft.com/office/drawing/2014/main" id="{976E5675-51D7-3D40-A986-781F0BAAB175}"/>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354981304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9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dirty="0"/>
              <a:t>Click icon to add picture</a:t>
            </a:r>
            <a:endParaRPr lang="en-GB" dirty="0"/>
          </a:p>
        </p:txBody>
      </p:sp>
      <p:pic>
        <p:nvPicPr>
          <p:cNvPr id="8" name="Picture 7" descr="Quote mark Graphic">
            <a:extLst>
              <a:ext uri="{C183D7F6-B498-43B3-948B-1728B52AA6E4}">
                <adec:decorative xmlns:adec="http://schemas.microsoft.com/office/drawing/2017/decorative" val="0"/>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32950" y="1059582"/>
            <a:ext cx="4122736" cy="279078"/>
          </a:xfrm>
          <a:prstGeom prst="rect">
            <a:avLst/>
          </a:prstGeom>
        </p:spPr>
      </p:pic>
      <p:sp>
        <p:nvSpPr>
          <p:cNvPr id="10" name="Footer Placeholder 2">
            <a:extLst>
              <a:ext uri="{FF2B5EF4-FFF2-40B4-BE49-F238E27FC236}">
                <a16:creationId xmlns:a16="http://schemas.microsoft.com/office/drawing/2014/main" id="{FBF5C345-1F80-854D-8834-8C51A1F8B39B}"/>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409745163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0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32950" y="1072208"/>
            <a:ext cx="4122738" cy="288032"/>
          </a:xfrm>
          <a:prstGeom prst="rect">
            <a:avLst/>
          </a:prstGeom>
        </p:spPr>
      </p:pic>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132155597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1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32950" y="1076685"/>
            <a:ext cx="4122738" cy="279077"/>
          </a:xfrm>
          <a:prstGeom prst="rect">
            <a:avLst/>
          </a:prstGeom>
        </p:spPr>
      </p:pic>
      <p:sp>
        <p:nvSpPr>
          <p:cNvPr id="10" name="Footer Placeholder 2">
            <a:extLst>
              <a:ext uri="{FF2B5EF4-FFF2-40B4-BE49-F238E27FC236}">
                <a16:creationId xmlns:a16="http://schemas.microsoft.com/office/drawing/2014/main" id="{94FAF4B1-A891-9345-87E4-874AEEFCC34F}"/>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131159694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Body Text, Content with Image">
    <p:spTree>
      <p:nvGrpSpPr>
        <p:cNvPr id="1" name=""/>
        <p:cNvGrpSpPr/>
        <p:nvPr/>
      </p:nvGrpSpPr>
      <p:grpSpPr>
        <a:xfrm>
          <a:off x="0" y="0"/>
          <a:ext cx="0" cy="0"/>
          <a:chOff x="0" y="0"/>
          <a:chExt cx="0" cy="0"/>
        </a:xfrm>
      </p:grpSpPr>
      <p:sp>
        <p:nvSpPr>
          <p:cNvPr id="10" name="Content Placeholder 13"/>
          <p:cNvSpPr>
            <a:spLocks noGrp="1"/>
          </p:cNvSpPr>
          <p:nvPr>
            <p:ph sz="quarter" idx="18"/>
          </p:nvPr>
        </p:nvSpPr>
        <p:spPr>
          <a:xfrm>
            <a:off x="234000" y="1059582"/>
            <a:ext cx="4105275" cy="3528292"/>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Picture Placeholder 5"/>
          <p:cNvSpPr>
            <a:spLocks noGrp="1"/>
          </p:cNvSpPr>
          <p:nvPr>
            <p:ph type="pic" sz="quarter" idx="12"/>
          </p:nvPr>
        </p:nvSpPr>
        <p:spPr>
          <a:xfrm>
            <a:off x="4500564" y="1059582"/>
            <a:ext cx="4362450" cy="3508405"/>
          </a:xfrm>
        </p:spPr>
        <p:txBody>
          <a:bodyPr/>
          <a:lstStyle/>
          <a:p>
            <a:r>
              <a:rPr lang="en-US"/>
              <a:t>Click icon to add picture</a:t>
            </a:r>
            <a:endParaRPr lang="en-GB" dirty="0"/>
          </a:p>
        </p:txBody>
      </p:sp>
      <p:sp>
        <p:nvSpPr>
          <p:cNvPr id="9" name="Footer Placeholder 2">
            <a:extLst>
              <a:ext uri="{FF2B5EF4-FFF2-40B4-BE49-F238E27FC236}">
                <a16:creationId xmlns:a16="http://schemas.microsoft.com/office/drawing/2014/main" id="{37AC88C8-6C7D-3E4E-91BC-2525DB6F766C}"/>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11" name="Title 1">
            <a:extLst>
              <a:ext uri="{FF2B5EF4-FFF2-40B4-BE49-F238E27FC236}">
                <a16:creationId xmlns:a16="http://schemas.microsoft.com/office/drawing/2014/main" id="{D1AF2D4C-9CD0-B44D-B5CD-04B37D98F8CA}"/>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Tree>
    <p:extLst>
      <p:ext uri="{BB962C8B-B14F-4D97-AF65-F5344CB8AC3E}">
        <p14:creationId xmlns:p14="http://schemas.microsoft.com/office/powerpoint/2010/main" val="311457402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Images and Text ">
    <p:spTree>
      <p:nvGrpSpPr>
        <p:cNvPr id="1" name=""/>
        <p:cNvGrpSpPr/>
        <p:nvPr/>
      </p:nvGrpSpPr>
      <p:grpSpPr>
        <a:xfrm>
          <a:off x="0" y="0"/>
          <a:ext cx="0" cy="0"/>
          <a:chOff x="0" y="0"/>
          <a:chExt cx="0" cy="0"/>
        </a:xfrm>
      </p:grpSpPr>
      <p:sp>
        <p:nvSpPr>
          <p:cNvPr id="13" name="Content Placeholder 13"/>
          <p:cNvSpPr>
            <a:spLocks noGrp="1"/>
          </p:cNvSpPr>
          <p:nvPr>
            <p:ph sz="quarter" idx="18"/>
          </p:nvPr>
        </p:nvSpPr>
        <p:spPr>
          <a:xfrm>
            <a:off x="234000" y="986400"/>
            <a:ext cx="4122100" cy="1584076"/>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Content Placeholder 13"/>
          <p:cNvSpPr>
            <a:spLocks noGrp="1"/>
          </p:cNvSpPr>
          <p:nvPr>
            <p:ph sz="quarter" idx="19"/>
          </p:nvPr>
        </p:nvSpPr>
        <p:spPr>
          <a:xfrm>
            <a:off x="4499992" y="986400"/>
            <a:ext cx="4175696" cy="1584076"/>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8" name="Content Placeholder 13"/>
          <p:cNvSpPr>
            <a:spLocks noGrp="1"/>
          </p:cNvSpPr>
          <p:nvPr>
            <p:ph sz="quarter" idx="14"/>
          </p:nvPr>
        </p:nvSpPr>
        <p:spPr>
          <a:xfrm>
            <a:off x="234000" y="2825999"/>
            <a:ext cx="4122100"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Content Placeholder 13"/>
          <p:cNvSpPr>
            <a:spLocks noGrp="1"/>
          </p:cNvSpPr>
          <p:nvPr>
            <p:ph sz="quarter" idx="17"/>
          </p:nvPr>
        </p:nvSpPr>
        <p:spPr>
          <a:xfrm>
            <a:off x="4499992" y="2825999"/>
            <a:ext cx="4175696"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Footer Placeholder 2">
            <a:extLst>
              <a:ext uri="{FF2B5EF4-FFF2-40B4-BE49-F238E27FC236}">
                <a16:creationId xmlns:a16="http://schemas.microsoft.com/office/drawing/2014/main" id="{86865402-09AB-6E42-B92F-B38A3A35D872}"/>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11" name="Title 1">
            <a:extLst>
              <a:ext uri="{FF2B5EF4-FFF2-40B4-BE49-F238E27FC236}">
                <a16:creationId xmlns:a16="http://schemas.microsoft.com/office/drawing/2014/main" id="{BFC11F3F-B757-9441-BCF0-F07A1DF6C9E3}"/>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Tree>
    <p:extLst>
      <p:ext uri="{BB962C8B-B14F-4D97-AF65-F5344CB8AC3E}">
        <p14:creationId xmlns:p14="http://schemas.microsoft.com/office/powerpoint/2010/main" val="97036737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wo Columns">
    <p:spTree>
      <p:nvGrpSpPr>
        <p:cNvPr id="1" name=""/>
        <p:cNvGrpSpPr/>
        <p:nvPr/>
      </p:nvGrpSpPr>
      <p:grpSpPr>
        <a:xfrm>
          <a:off x="0" y="0"/>
          <a:ext cx="0" cy="0"/>
          <a:chOff x="0" y="0"/>
          <a:chExt cx="0" cy="0"/>
        </a:xfrm>
      </p:grpSpPr>
      <p:sp>
        <p:nvSpPr>
          <p:cNvPr id="8" name="Content Placeholder 13"/>
          <p:cNvSpPr>
            <a:spLocks noGrp="1"/>
          </p:cNvSpPr>
          <p:nvPr>
            <p:ph sz="quarter" idx="14"/>
          </p:nvPr>
        </p:nvSpPr>
        <p:spPr>
          <a:xfrm>
            <a:off x="234000" y="987425"/>
            <a:ext cx="4122100" cy="3600449"/>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Content Placeholder 13"/>
          <p:cNvSpPr>
            <a:spLocks noGrp="1"/>
          </p:cNvSpPr>
          <p:nvPr>
            <p:ph sz="quarter" idx="17"/>
          </p:nvPr>
        </p:nvSpPr>
        <p:spPr>
          <a:xfrm>
            <a:off x="4500563" y="987425"/>
            <a:ext cx="4210497" cy="3600449"/>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Footer Placeholder 2">
            <a:extLst>
              <a:ext uri="{FF2B5EF4-FFF2-40B4-BE49-F238E27FC236}">
                <a16:creationId xmlns:a16="http://schemas.microsoft.com/office/drawing/2014/main" id="{8D4D3896-89DF-784C-8D38-9C4D97F23C39}"/>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11" name="Title 1">
            <a:extLst>
              <a:ext uri="{FF2B5EF4-FFF2-40B4-BE49-F238E27FC236}">
                <a16:creationId xmlns:a16="http://schemas.microsoft.com/office/drawing/2014/main" id="{7877960D-6F48-B34C-A702-9C399DDDF017}"/>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Tree>
    <p:extLst>
      <p:ext uri="{BB962C8B-B14F-4D97-AF65-F5344CB8AC3E}">
        <p14:creationId xmlns:p14="http://schemas.microsoft.com/office/powerpoint/2010/main" val="34129883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Chevron etc ">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F46ED22D-AC95-FE4D-901B-E1150775F49C}"/>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8" name="Content Placeholder 13"/>
          <p:cNvSpPr>
            <a:spLocks noGrp="1"/>
          </p:cNvSpPr>
          <p:nvPr>
            <p:ph sz="quarter" idx="14"/>
          </p:nvPr>
        </p:nvSpPr>
        <p:spPr>
          <a:xfrm>
            <a:off x="251520" y="2825999"/>
            <a:ext cx="2520280"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Content Placeholder 13"/>
          <p:cNvSpPr>
            <a:spLocks noGrp="1"/>
          </p:cNvSpPr>
          <p:nvPr>
            <p:ph sz="quarter" idx="15"/>
          </p:nvPr>
        </p:nvSpPr>
        <p:spPr>
          <a:xfrm>
            <a:off x="3304304" y="2825999"/>
            <a:ext cx="2512800"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Content Placeholder 13"/>
          <p:cNvSpPr>
            <a:spLocks noGrp="1"/>
          </p:cNvSpPr>
          <p:nvPr>
            <p:ph sz="quarter" idx="16"/>
          </p:nvPr>
        </p:nvSpPr>
        <p:spPr>
          <a:xfrm>
            <a:off x="6349607" y="2825999"/>
            <a:ext cx="2513406"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Footer Placeholder 2">
            <a:extLst>
              <a:ext uri="{FF2B5EF4-FFF2-40B4-BE49-F238E27FC236}">
                <a16:creationId xmlns:a16="http://schemas.microsoft.com/office/drawing/2014/main" id="{6129AFD6-AF4F-FA4C-BEB4-49138E48F45D}"/>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30484761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51"/>
        <p:cNvGrpSpPr/>
        <p:nvPr/>
      </p:nvGrpSpPr>
      <p:grpSpPr>
        <a:xfrm>
          <a:off x="0" y="0"/>
          <a:ext cx="0" cy="0"/>
          <a:chOff x="0" y="0"/>
          <a:chExt cx="0" cy="0"/>
        </a:xfrm>
      </p:grpSpPr>
      <p:sp>
        <p:nvSpPr>
          <p:cNvPr id="52" name="Google Shape;52;p11"/>
          <p:cNvSpPr/>
          <p:nvPr/>
        </p:nvSpPr>
        <p:spPr>
          <a:xfrm>
            <a:off x="0" y="5045700"/>
            <a:ext cx="9144000" cy="978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53;p11"/>
          <p:cNvSpPr txBox="1">
            <a:spLocks noGrp="1"/>
          </p:cNvSpPr>
          <p:nvPr>
            <p:ph type="title" hasCustomPrompt="1"/>
          </p:nvPr>
        </p:nvSpPr>
        <p:spPr>
          <a:xfrm>
            <a:off x="311700" y="957125"/>
            <a:ext cx="8520600" cy="2128800"/>
          </a:xfrm>
          <a:prstGeom prst="rect">
            <a:avLst/>
          </a:prstGeom>
        </p:spPr>
        <p:txBody>
          <a:bodyPr spcFirstLastPara="1" wrap="square" lIns="91425" tIns="91425" rIns="91425" bIns="91425" anchor="ctr" anchorCtr="0">
            <a:normAutofit/>
          </a:bodyPr>
          <a:lstStyle>
            <a:lvl1pPr lvl="0" algn="ctr">
              <a:spcBef>
                <a:spcPts val="0"/>
              </a:spcBef>
              <a:spcAft>
                <a:spcPts val="0"/>
              </a:spcAft>
              <a:buClr>
                <a:schemeClr val="lt2"/>
              </a:buClr>
              <a:buSzPts val="16000"/>
              <a:buNone/>
              <a:defRPr sz="16000">
                <a:solidFill>
                  <a:schemeClr val="lt2"/>
                </a:solidFill>
              </a:defRPr>
            </a:lvl1pPr>
            <a:lvl2pPr lvl="1" algn="ctr">
              <a:spcBef>
                <a:spcPts val="0"/>
              </a:spcBef>
              <a:spcAft>
                <a:spcPts val="0"/>
              </a:spcAft>
              <a:buClr>
                <a:schemeClr val="lt2"/>
              </a:buClr>
              <a:buSzPts val="16000"/>
              <a:buNone/>
              <a:defRPr sz="16000">
                <a:solidFill>
                  <a:schemeClr val="lt2"/>
                </a:solidFill>
              </a:defRPr>
            </a:lvl2pPr>
            <a:lvl3pPr lvl="2" algn="ctr">
              <a:spcBef>
                <a:spcPts val="0"/>
              </a:spcBef>
              <a:spcAft>
                <a:spcPts val="0"/>
              </a:spcAft>
              <a:buClr>
                <a:schemeClr val="lt2"/>
              </a:buClr>
              <a:buSzPts val="16000"/>
              <a:buNone/>
              <a:defRPr sz="16000">
                <a:solidFill>
                  <a:schemeClr val="lt2"/>
                </a:solidFill>
              </a:defRPr>
            </a:lvl3pPr>
            <a:lvl4pPr lvl="3" algn="ctr">
              <a:spcBef>
                <a:spcPts val="0"/>
              </a:spcBef>
              <a:spcAft>
                <a:spcPts val="0"/>
              </a:spcAft>
              <a:buClr>
                <a:schemeClr val="lt2"/>
              </a:buClr>
              <a:buSzPts val="16000"/>
              <a:buNone/>
              <a:defRPr sz="16000">
                <a:solidFill>
                  <a:schemeClr val="lt2"/>
                </a:solidFill>
              </a:defRPr>
            </a:lvl4pPr>
            <a:lvl5pPr lvl="4" algn="ctr">
              <a:spcBef>
                <a:spcPts val="0"/>
              </a:spcBef>
              <a:spcAft>
                <a:spcPts val="0"/>
              </a:spcAft>
              <a:buClr>
                <a:schemeClr val="lt2"/>
              </a:buClr>
              <a:buSzPts val="16000"/>
              <a:buNone/>
              <a:defRPr sz="16000">
                <a:solidFill>
                  <a:schemeClr val="lt2"/>
                </a:solidFill>
              </a:defRPr>
            </a:lvl5pPr>
            <a:lvl6pPr lvl="5" algn="ctr">
              <a:spcBef>
                <a:spcPts val="0"/>
              </a:spcBef>
              <a:spcAft>
                <a:spcPts val="0"/>
              </a:spcAft>
              <a:buClr>
                <a:schemeClr val="lt2"/>
              </a:buClr>
              <a:buSzPts val="16000"/>
              <a:buNone/>
              <a:defRPr sz="16000">
                <a:solidFill>
                  <a:schemeClr val="lt2"/>
                </a:solidFill>
              </a:defRPr>
            </a:lvl6pPr>
            <a:lvl7pPr lvl="6" algn="ctr">
              <a:spcBef>
                <a:spcPts val="0"/>
              </a:spcBef>
              <a:spcAft>
                <a:spcPts val="0"/>
              </a:spcAft>
              <a:buClr>
                <a:schemeClr val="lt2"/>
              </a:buClr>
              <a:buSzPts val="16000"/>
              <a:buNone/>
              <a:defRPr sz="16000">
                <a:solidFill>
                  <a:schemeClr val="lt2"/>
                </a:solidFill>
              </a:defRPr>
            </a:lvl7pPr>
            <a:lvl8pPr lvl="7" algn="ctr">
              <a:spcBef>
                <a:spcPts val="0"/>
              </a:spcBef>
              <a:spcAft>
                <a:spcPts val="0"/>
              </a:spcAft>
              <a:buClr>
                <a:schemeClr val="lt2"/>
              </a:buClr>
              <a:buSzPts val="16000"/>
              <a:buNone/>
              <a:defRPr sz="16000">
                <a:solidFill>
                  <a:schemeClr val="lt2"/>
                </a:solidFill>
              </a:defRPr>
            </a:lvl8pPr>
            <a:lvl9pPr lvl="8" algn="ctr">
              <a:spcBef>
                <a:spcPts val="0"/>
              </a:spcBef>
              <a:spcAft>
                <a:spcPts val="0"/>
              </a:spcAft>
              <a:buClr>
                <a:schemeClr val="lt2"/>
              </a:buClr>
              <a:buSzPts val="16000"/>
              <a:buNone/>
              <a:defRPr sz="16000">
                <a:solidFill>
                  <a:schemeClr val="lt2"/>
                </a:solidFill>
              </a:defRPr>
            </a:lvl9pPr>
          </a:lstStyle>
          <a:p>
            <a:r>
              <a:t>xx%</a:t>
            </a:r>
          </a:p>
        </p:txBody>
      </p:sp>
      <p:sp>
        <p:nvSpPr>
          <p:cNvPr id="54" name="Google Shape;54;p11"/>
          <p:cNvSpPr txBox="1">
            <a:spLocks noGrp="1"/>
          </p:cNvSpPr>
          <p:nvPr>
            <p:ph type="body" idx="1"/>
          </p:nvPr>
        </p:nvSpPr>
        <p:spPr>
          <a:xfrm>
            <a:off x="311700" y="3162000"/>
            <a:ext cx="8520600" cy="10716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55" name="Google Shape;55;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hank You">
    <p:bg>
      <p:bgPr>
        <a:solidFill>
          <a:srgbClr val="E51C41"/>
        </a:solidFill>
        <a:effectLst/>
      </p:bgPr>
    </p:bg>
    <p:spTree>
      <p:nvGrpSpPr>
        <p:cNvPr id="1" name=""/>
        <p:cNvGrpSpPr/>
        <p:nvPr/>
      </p:nvGrpSpPr>
      <p:grpSpPr>
        <a:xfrm>
          <a:off x="0" y="0"/>
          <a:ext cx="0" cy="0"/>
          <a:chOff x="0" y="0"/>
          <a:chExt cx="0" cy="0"/>
        </a:xfrm>
      </p:grpSpPr>
      <p:pic>
        <p:nvPicPr>
          <p:cNvPr id="11" name="Logo" descr="Education and Training Foundation Logo">
            <a:extLst>
              <a:ext uri="{FF2B5EF4-FFF2-40B4-BE49-F238E27FC236}">
                <a16:creationId xmlns:a16="http://schemas.microsoft.com/office/drawing/2014/main" id="{7D7663F1-DFD6-1A44-A50B-2ABF86AF4947}"/>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2" y="288832"/>
            <a:ext cx="892435" cy="472466"/>
          </a:xfrm>
          <a:prstGeom prst="rect">
            <a:avLst/>
          </a:prstGeom>
        </p:spPr>
      </p:pic>
      <p:sp>
        <p:nvSpPr>
          <p:cNvPr id="17" name="Rectangle 16">
            <a:extLst>
              <a:ext uri="{FF2B5EF4-FFF2-40B4-BE49-F238E27FC236}">
                <a16:creationId xmlns:a16="http://schemas.microsoft.com/office/drawing/2014/main" id="{69A22DD6-14BC-CF43-9722-8BD9FD568B61}"/>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18" name="Rectangle 17">
            <a:extLst>
              <a:ext uri="{FF2B5EF4-FFF2-40B4-BE49-F238E27FC236}">
                <a16:creationId xmlns:a16="http://schemas.microsoft.com/office/drawing/2014/main" id="{933E0F30-4DD6-0F46-9159-49E2CB38564A}"/>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Subtitle 1">
            <a:extLst>
              <a:ext uri="{FF2B5EF4-FFF2-40B4-BE49-F238E27FC236}">
                <a16:creationId xmlns:a16="http://schemas.microsoft.com/office/drawing/2014/main" id="{C54FB554-6C0F-7F41-B3B1-73F3D30F82BD}"/>
              </a:ext>
            </a:extLst>
          </p:cNvPr>
          <p:cNvSpPr>
            <a:spLocks noGrp="1"/>
          </p:cNvSpPr>
          <p:nvPr>
            <p:ph type="ctrTitle" hasCustomPrompt="1"/>
          </p:nvPr>
        </p:nvSpPr>
        <p:spPr>
          <a:xfrm>
            <a:off x="2447280" y="1455480"/>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0" name="Subtitle 2">
            <a:extLst>
              <a:ext uri="{FF2B5EF4-FFF2-40B4-BE49-F238E27FC236}">
                <a16:creationId xmlns:a16="http://schemas.microsoft.com/office/drawing/2014/main" id="{19081514-9C2F-EE48-B61F-88BD493A9F3E}"/>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1" name="Web address" descr="www.ETFOUNDATION.CO.UK&#10;">
            <a:extLst>
              <a:ext uri="{FF2B5EF4-FFF2-40B4-BE49-F238E27FC236}">
                <a16:creationId xmlns:a16="http://schemas.microsoft.com/office/drawing/2014/main" id="{222C9268-0E9F-7F4E-AC14-BE45FFB3CD00}"/>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dirty="0">
              <a:solidFill>
                <a:schemeClr val="tx1"/>
              </a:solidFill>
            </a:endParaRPr>
          </a:p>
        </p:txBody>
      </p:sp>
      <p:sp>
        <p:nvSpPr>
          <p:cNvPr id="22" name="Thankyou">
            <a:extLst>
              <a:ext uri="{FF2B5EF4-FFF2-40B4-BE49-F238E27FC236}">
                <a16:creationId xmlns:a16="http://schemas.microsoft.com/office/drawing/2014/main" id="{9689DB92-3A2D-2346-92F6-716C7E5B3F6F}"/>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125340151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2_Thank You">
    <p:bg>
      <p:bgPr>
        <a:solidFill>
          <a:srgbClr val="FEB912"/>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2" y="288832"/>
            <a:ext cx="892435" cy="472466"/>
          </a:xfrm>
          <a:prstGeom prst="rect">
            <a:avLst/>
          </a:prstGeom>
        </p:spPr>
      </p:pic>
      <p:sp>
        <p:nvSpPr>
          <p:cNvPr id="24" name="Rectangle 23">
            <a:extLst>
              <a:ext uri="{FF2B5EF4-FFF2-40B4-BE49-F238E27FC236}">
                <a16:creationId xmlns:a16="http://schemas.microsoft.com/office/drawing/2014/main" id="{D684C190-08A9-7B48-86BA-207A5256A9CE}"/>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5" name="Rectangle 24">
            <a:extLst>
              <a:ext uri="{FF2B5EF4-FFF2-40B4-BE49-F238E27FC236}">
                <a16:creationId xmlns:a16="http://schemas.microsoft.com/office/drawing/2014/main" id="{57C51523-08F2-D042-A3E7-DCB147D003E9}"/>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Subtitle 1">
            <a:extLst>
              <a:ext uri="{FF2B5EF4-FFF2-40B4-BE49-F238E27FC236}">
                <a16:creationId xmlns:a16="http://schemas.microsoft.com/office/drawing/2014/main" id="{4A885A05-D480-E542-8856-2FDD2356CA07}"/>
              </a:ext>
            </a:extLst>
          </p:cNvPr>
          <p:cNvSpPr>
            <a:spLocks noGrp="1"/>
          </p:cNvSpPr>
          <p:nvPr>
            <p:ph type="ctrTitle" hasCustomPrompt="1"/>
          </p:nvPr>
        </p:nvSpPr>
        <p:spPr>
          <a:xfrm>
            <a:off x="2447280" y="1455480"/>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7" name="Subtitle 2">
            <a:extLst>
              <a:ext uri="{FF2B5EF4-FFF2-40B4-BE49-F238E27FC236}">
                <a16:creationId xmlns:a16="http://schemas.microsoft.com/office/drawing/2014/main" id="{356FEB21-668E-AA4E-8157-C294F91A2ED1}"/>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8" name="Web address" descr="www.ETFOUNDATION.CO.UK&#10;">
            <a:extLst>
              <a:ext uri="{FF2B5EF4-FFF2-40B4-BE49-F238E27FC236}">
                <a16:creationId xmlns:a16="http://schemas.microsoft.com/office/drawing/2014/main" id="{EF4484DA-A18B-B644-B29C-6C94F927DB0C}"/>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dirty="0">
              <a:solidFill>
                <a:schemeClr val="tx1"/>
              </a:solidFill>
            </a:endParaRPr>
          </a:p>
        </p:txBody>
      </p:sp>
      <p:sp>
        <p:nvSpPr>
          <p:cNvPr id="29" name="Thankyou">
            <a:extLst>
              <a:ext uri="{FF2B5EF4-FFF2-40B4-BE49-F238E27FC236}">
                <a16:creationId xmlns:a16="http://schemas.microsoft.com/office/drawing/2014/main" id="{7D858E6C-DC75-9E40-AC7F-60076FD9DEDF}"/>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48452528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3_Thank You">
    <p:bg>
      <p:bgPr>
        <a:solidFill>
          <a:srgbClr val="BE0064"/>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1" y="288832"/>
            <a:ext cx="892437" cy="472466"/>
          </a:xfrm>
          <a:prstGeom prst="rect">
            <a:avLst/>
          </a:prstGeom>
        </p:spPr>
      </p:pic>
      <p:sp>
        <p:nvSpPr>
          <p:cNvPr id="19" name="Rectangle 18">
            <a:extLst>
              <a:ext uri="{FF2B5EF4-FFF2-40B4-BE49-F238E27FC236}">
                <a16:creationId xmlns:a16="http://schemas.microsoft.com/office/drawing/2014/main" id="{D97529D4-70E4-0041-8B6F-056EE3D6C190}"/>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0" name="Rectangle 19">
            <a:extLst>
              <a:ext uri="{FF2B5EF4-FFF2-40B4-BE49-F238E27FC236}">
                <a16:creationId xmlns:a16="http://schemas.microsoft.com/office/drawing/2014/main" id="{A721C14A-31B7-6148-A122-3983818EADDC}"/>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Subtitle 1">
            <a:extLst>
              <a:ext uri="{FF2B5EF4-FFF2-40B4-BE49-F238E27FC236}">
                <a16:creationId xmlns:a16="http://schemas.microsoft.com/office/drawing/2014/main" id="{B1C0714B-324D-524D-92B1-F2450FA1DA40}"/>
              </a:ext>
            </a:extLst>
          </p:cNvPr>
          <p:cNvSpPr>
            <a:spLocks noGrp="1"/>
          </p:cNvSpPr>
          <p:nvPr>
            <p:ph type="ctrTitle" hasCustomPrompt="1"/>
          </p:nvPr>
        </p:nvSpPr>
        <p:spPr>
          <a:xfrm>
            <a:off x="2447280" y="1455480"/>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2" name="Subtitle 2">
            <a:extLst>
              <a:ext uri="{FF2B5EF4-FFF2-40B4-BE49-F238E27FC236}">
                <a16:creationId xmlns:a16="http://schemas.microsoft.com/office/drawing/2014/main" id="{137D56AD-C3B2-AB46-A2B1-4327E5D2A5B8}"/>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3" name="Web address" descr="www.ETFOUNDATION.CO.UK&#10;">
            <a:extLst>
              <a:ext uri="{FF2B5EF4-FFF2-40B4-BE49-F238E27FC236}">
                <a16:creationId xmlns:a16="http://schemas.microsoft.com/office/drawing/2014/main" id="{A8FE1C9C-9AFF-0C47-9611-FA210835632D}"/>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dirty="0">
              <a:solidFill>
                <a:schemeClr val="tx1"/>
              </a:solidFill>
            </a:endParaRPr>
          </a:p>
        </p:txBody>
      </p:sp>
      <p:sp>
        <p:nvSpPr>
          <p:cNvPr id="24" name="Thankyou">
            <a:extLst>
              <a:ext uri="{FF2B5EF4-FFF2-40B4-BE49-F238E27FC236}">
                <a16:creationId xmlns:a16="http://schemas.microsoft.com/office/drawing/2014/main" id="{E57FCD4B-3DCC-1E4C-BB74-B6EAA647C8E0}"/>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4053029192"/>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4_Thank You">
    <p:bg>
      <p:bgPr>
        <a:solidFill>
          <a:srgbClr val="0071F8"/>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2" y="288832"/>
            <a:ext cx="892435" cy="472466"/>
          </a:xfrm>
          <a:prstGeom prst="rect">
            <a:avLst/>
          </a:prstGeom>
        </p:spPr>
      </p:pic>
      <p:sp>
        <p:nvSpPr>
          <p:cNvPr id="19" name="Rectangle 18">
            <a:extLst>
              <a:ext uri="{FF2B5EF4-FFF2-40B4-BE49-F238E27FC236}">
                <a16:creationId xmlns:a16="http://schemas.microsoft.com/office/drawing/2014/main" id="{DE63377A-3CC2-8344-B0EF-E554B839767D}"/>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0" name="Rectangle 19">
            <a:extLst>
              <a:ext uri="{FF2B5EF4-FFF2-40B4-BE49-F238E27FC236}">
                <a16:creationId xmlns:a16="http://schemas.microsoft.com/office/drawing/2014/main" id="{ADBB5F31-C46B-6B46-8765-A0B99E1DE523}"/>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Subtitle 1">
            <a:extLst>
              <a:ext uri="{FF2B5EF4-FFF2-40B4-BE49-F238E27FC236}">
                <a16:creationId xmlns:a16="http://schemas.microsoft.com/office/drawing/2014/main" id="{BC5B034C-CB3E-0E48-9511-E30F21CA1BB3}"/>
              </a:ext>
            </a:extLst>
          </p:cNvPr>
          <p:cNvSpPr>
            <a:spLocks noGrp="1"/>
          </p:cNvSpPr>
          <p:nvPr>
            <p:ph type="ctrTitle" hasCustomPrompt="1"/>
          </p:nvPr>
        </p:nvSpPr>
        <p:spPr>
          <a:xfrm>
            <a:off x="2447280" y="1455480"/>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2" name="Subtitle 2">
            <a:extLst>
              <a:ext uri="{FF2B5EF4-FFF2-40B4-BE49-F238E27FC236}">
                <a16:creationId xmlns:a16="http://schemas.microsoft.com/office/drawing/2014/main" id="{18AEAAA9-A037-AD4B-A0A5-D9738C1CEF97}"/>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3" name="Web address" descr="www.ETFOUNDATION.CO.UK&#10;">
            <a:extLst>
              <a:ext uri="{FF2B5EF4-FFF2-40B4-BE49-F238E27FC236}">
                <a16:creationId xmlns:a16="http://schemas.microsoft.com/office/drawing/2014/main" id="{1469E703-A0AF-004A-A767-B77B319C0AFB}"/>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dirty="0">
              <a:solidFill>
                <a:schemeClr val="tx1"/>
              </a:solidFill>
            </a:endParaRPr>
          </a:p>
        </p:txBody>
      </p:sp>
      <p:sp>
        <p:nvSpPr>
          <p:cNvPr id="24" name="Thankyou">
            <a:extLst>
              <a:ext uri="{FF2B5EF4-FFF2-40B4-BE49-F238E27FC236}">
                <a16:creationId xmlns:a16="http://schemas.microsoft.com/office/drawing/2014/main" id="{A1C71F6F-2074-6D4E-BBE6-997B3E223F83}"/>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107282537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5_Thank You">
    <p:bg>
      <p:bgPr>
        <a:solidFill>
          <a:srgbClr val="00A068"/>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2" y="288832"/>
            <a:ext cx="892435" cy="472466"/>
          </a:xfrm>
          <a:prstGeom prst="rect">
            <a:avLst/>
          </a:prstGeom>
        </p:spPr>
      </p:pic>
      <p:sp>
        <p:nvSpPr>
          <p:cNvPr id="19" name="Rectangle 18">
            <a:extLst>
              <a:ext uri="{FF2B5EF4-FFF2-40B4-BE49-F238E27FC236}">
                <a16:creationId xmlns:a16="http://schemas.microsoft.com/office/drawing/2014/main" id="{CCA0DB97-2BCA-4141-841F-7BAD711051E3}"/>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0" name="Rectangle 19">
            <a:extLst>
              <a:ext uri="{FF2B5EF4-FFF2-40B4-BE49-F238E27FC236}">
                <a16:creationId xmlns:a16="http://schemas.microsoft.com/office/drawing/2014/main" id="{7D681DB3-48B8-0647-BC05-5D438496D9D2}"/>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Subtitle 1">
            <a:extLst>
              <a:ext uri="{FF2B5EF4-FFF2-40B4-BE49-F238E27FC236}">
                <a16:creationId xmlns:a16="http://schemas.microsoft.com/office/drawing/2014/main" id="{205C497B-39C3-2A49-93F8-852FCE3E27DA}"/>
              </a:ext>
            </a:extLst>
          </p:cNvPr>
          <p:cNvSpPr>
            <a:spLocks noGrp="1"/>
          </p:cNvSpPr>
          <p:nvPr>
            <p:ph type="ctrTitle" hasCustomPrompt="1"/>
          </p:nvPr>
        </p:nvSpPr>
        <p:spPr>
          <a:xfrm>
            <a:off x="2447280" y="1455480"/>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2" name="Subtitle 2">
            <a:extLst>
              <a:ext uri="{FF2B5EF4-FFF2-40B4-BE49-F238E27FC236}">
                <a16:creationId xmlns:a16="http://schemas.microsoft.com/office/drawing/2014/main" id="{6C80702F-2DBB-E149-B3D8-399EF4336FFB}"/>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3" name="Web address" descr="www.ETFOUNDATION.CO.UK&#10;">
            <a:extLst>
              <a:ext uri="{FF2B5EF4-FFF2-40B4-BE49-F238E27FC236}">
                <a16:creationId xmlns:a16="http://schemas.microsoft.com/office/drawing/2014/main" id="{D0E2F9B9-B8B5-3548-AA39-96414C09D88E}"/>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dirty="0">
              <a:solidFill>
                <a:schemeClr val="tx1"/>
              </a:solidFill>
            </a:endParaRPr>
          </a:p>
        </p:txBody>
      </p:sp>
      <p:sp>
        <p:nvSpPr>
          <p:cNvPr id="25" name="Thankyou">
            <a:extLst>
              <a:ext uri="{FF2B5EF4-FFF2-40B4-BE49-F238E27FC236}">
                <a16:creationId xmlns:a16="http://schemas.microsoft.com/office/drawing/2014/main" id="{7A974F44-1579-EB49-A14C-4C34465E2832}"/>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200913322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6_Thank You">
    <p:bg>
      <p:bgPr>
        <a:solidFill>
          <a:srgbClr val="E51C41"/>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468ECBED-4C0B-B243-B45C-1A12C7394FA8}"/>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16" name="Rectangle 15">
            <a:extLst>
              <a:ext uri="{FF2B5EF4-FFF2-40B4-BE49-F238E27FC236}">
                <a16:creationId xmlns:a16="http://schemas.microsoft.com/office/drawing/2014/main" id="{11228C37-7A6A-E246-8BB2-1FEED8564C5B}"/>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Subtitle 1">
            <a:extLst>
              <a:ext uri="{FF2B5EF4-FFF2-40B4-BE49-F238E27FC236}">
                <a16:creationId xmlns:a16="http://schemas.microsoft.com/office/drawing/2014/main" id="{087BDA06-0DD9-7144-9EF0-DD228DFD074C}"/>
              </a:ext>
            </a:extLst>
          </p:cNvPr>
          <p:cNvSpPr>
            <a:spLocks noGrp="1"/>
          </p:cNvSpPr>
          <p:nvPr>
            <p:ph type="ctrTitle" hasCustomPrompt="1"/>
          </p:nvPr>
        </p:nvSpPr>
        <p:spPr>
          <a:xfrm>
            <a:off x="2447280" y="1455480"/>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18" name="Subtitle 2">
            <a:extLst>
              <a:ext uri="{FF2B5EF4-FFF2-40B4-BE49-F238E27FC236}">
                <a16:creationId xmlns:a16="http://schemas.microsoft.com/office/drawing/2014/main" id="{27D0E203-B1F0-FA41-8A62-C5E42D77D7D4}"/>
              </a:ext>
            </a:extLst>
          </p:cNvPr>
          <p:cNvSpPr>
            <a:spLocks noGrp="1"/>
          </p:cNvSpPr>
          <p:nvPr>
            <p:ph type="subTitle" idx="1" hasCustomPrompt="1"/>
          </p:nvPr>
        </p:nvSpPr>
        <p:spPr>
          <a:xfrm>
            <a:off x="2446020" y="1874878"/>
            <a:ext cx="5005040"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19" name="Web address" descr="www.ETFOUNDATION.CO.UK&#10;">
            <a:extLst>
              <a:ext uri="{FF2B5EF4-FFF2-40B4-BE49-F238E27FC236}">
                <a16:creationId xmlns:a16="http://schemas.microsoft.com/office/drawing/2014/main" id="{80408406-98FE-8146-A312-F81B325F91B6}"/>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2">
                  <a:extLst>
                    <a:ext uri="{A12FA001-AC4F-418D-AE19-62706E023703}">
                      <ahyp:hlinkClr xmlns:ahyp="http://schemas.microsoft.com/office/drawing/2018/hyperlinkcolor" val="tx"/>
                    </a:ext>
                  </a:extLst>
                </a:hlinkClick>
              </a:rPr>
              <a:t>ETFOUNDATION.CO.UK</a:t>
            </a:r>
            <a:endParaRPr lang="en-GB" dirty="0">
              <a:solidFill>
                <a:schemeClr val="tx1"/>
              </a:solidFill>
            </a:endParaRPr>
          </a:p>
        </p:txBody>
      </p:sp>
      <p:pic>
        <p:nvPicPr>
          <p:cNvPr id="10" name="DfE Logo" descr="Supported by Department for Education logo">
            <a:extLst>
              <a:ext uri="{FF2B5EF4-FFF2-40B4-BE49-F238E27FC236}">
                <a16:creationId xmlns:a16="http://schemas.microsoft.com/office/drawing/2014/main" id="{A521F76D-C57A-2E48-8EAE-C6465DC662D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524328" y="1863002"/>
            <a:ext cx="1289265" cy="1004925"/>
          </a:xfrm>
          <a:prstGeom prst="rect">
            <a:avLst/>
          </a:prstGeom>
          <a:solidFill>
            <a:schemeClr val="bg1">
              <a:alpha val="0"/>
            </a:schemeClr>
          </a:solidFill>
        </p:spPr>
      </p:pic>
      <p:sp>
        <p:nvSpPr>
          <p:cNvPr id="21" name="Thankyou">
            <a:extLst>
              <a:ext uri="{FF2B5EF4-FFF2-40B4-BE49-F238E27FC236}">
                <a16:creationId xmlns:a16="http://schemas.microsoft.com/office/drawing/2014/main" id="{337F81CD-D2EF-8146-A517-8023952D1CF4}"/>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pic>
        <p:nvPicPr>
          <p:cNvPr id="9" name="Logo" descr="Education and Training Foundation Logo"/>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963562" y="288832"/>
            <a:ext cx="892435" cy="472465"/>
          </a:xfrm>
          <a:prstGeom prst="rect">
            <a:avLst/>
          </a:prstGeom>
        </p:spPr>
      </p:pic>
    </p:spTree>
    <p:extLst>
      <p:ext uri="{BB962C8B-B14F-4D97-AF65-F5344CB8AC3E}">
        <p14:creationId xmlns:p14="http://schemas.microsoft.com/office/powerpoint/2010/main" val="147581760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7_Thank You">
    <p:bg>
      <p:bgPr>
        <a:solidFill>
          <a:srgbClr val="FEB912"/>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2" y="288832"/>
            <a:ext cx="892435" cy="472465"/>
          </a:xfrm>
          <a:prstGeom prst="rect">
            <a:avLst/>
          </a:prstGeom>
        </p:spPr>
      </p:pic>
      <p:sp>
        <p:nvSpPr>
          <p:cNvPr id="22" name="Rectangle 21">
            <a:extLst>
              <a:ext uri="{FF2B5EF4-FFF2-40B4-BE49-F238E27FC236}">
                <a16:creationId xmlns:a16="http://schemas.microsoft.com/office/drawing/2014/main" id="{CE537002-A87B-444E-935A-CEE05C450DE1}"/>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3" name="Rectangle 22">
            <a:extLst>
              <a:ext uri="{FF2B5EF4-FFF2-40B4-BE49-F238E27FC236}">
                <a16:creationId xmlns:a16="http://schemas.microsoft.com/office/drawing/2014/main" id="{5B2F1AB0-07F0-594D-99DD-0F60B192936B}"/>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Subtitle 1">
            <a:extLst>
              <a:ext uri="{FF2B5EF4-FFF2-40B4-BE49-F238E27FC236}">
                <a16:creationId xmlns:a16="http://schemas.microsoft.com/office/drawing/2014/main" id="{EBF3114F-9F3B-6645-BCD0-F4269A1A497B}"/>
              </a:ext>
            </a:extLst>
          </p:cNvPr>
          <p:cNvSpPr>
            <a:spLocks noGrp="1"/>
          </p:cNvSpPr>
          <p:nvPr>
            <p:ph type="ctrTitle" hasCustomPrompt="1"/>
          </p:nvPr>
        </p:nvSpPr>
        <p:spPr>
          <a:xfrm>
            <a:off x="2447280" y="1455480"/>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5" name="Subtitle 2">
            <a:extLst>
              <a:ext uri="{FF2B5EF4-FFF2-40B4-BE49-F238E27FC236}">
                <a16:creationId xmlns:a16="http://schemas.microsoft.com/office/drawing/2014/main" id="{D706B3D9-74BC-6C4F-AA7E-3CBDA8D915D4}"/>
              </a:ext>
            </a:extLst>
          </p:cNvPr>
          <p:cNvSpPr>
            <a:spLocks noGrp="1"/>
          </p:cNvSpPr>
          <p:nvPr>
            <p:ph type="subTitle" idx="1" hasCustomPrompt="1"/>
          </p:nvPr>
        </p:nvSpPr>
        <p:spPr>
          <a:xfrm>
            <a:off x="2446020" y="1874878"/>
            <a:ext cx="5005040"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6" name="Web address" descr="www.ETFOUNDATION.CO.UK&#10;">
            <a:extLst>
              <a:ext uri="{FF2B5EF4-FFF2-40B4-BE49-F238E27FC236}">
                <a16:creationId xmlns:a16="http://schemas.microsoft.com/office/drawing/2014/main" id="{408017AF-FACE-8445-BB0A-C54625B5494C}"/>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dirty="0">
              <a:solidFill>
                <a:schemeClr val="tx1"/>
              </a:solidFill>
            </a:endParaRPr>
          </a:p>
        </p:txBody>
      </p:sp>
      <p:pic>
        <p:nvPicPr>
          <p:cNvPr id="27" name="DfE Logo" descr="Supported by Department for Education logo">
            <a:extLst>
              <a:ext uri="{FF2B5EF4-FFF2-40B4-BE49-F238E27FC236}">
                <a16:creationId xmlns:a16="http://schemas.microsoft.com/office/drawing/2014/main" id="{54F0724C-3C9A-2346-982B-E113412791D6}"/>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524328" y="1863002"/>
            <a:ext cx="1289265" cy="1004925"/>
          </a:xfrm>
          <a:prstGeom prst="rect">
            <a:avLst/>
          </a:prstGeom>
          <a:solidFill>
            <a:schemeClr val="bg1">
              <a:alpha val="0"/>
            </a:schemeClr>
          </a:solidFill>
        </p:spPr>
      </p:pic>
      <p:sp>
        <p:nvSpPr>
          <p:cNvPr id="28" name="Thankyou">
            <a:extLst>
              <a:ext uri="{FF2B5EF4-FFF2-40B4-BE49-F238E27FC236}">
                <a16:creationId xmlns:a16="http://schemas.microsoft.com/office/drawing/2014/main" id="{24EC5AE2-90A9-3A44-BF06-DCD6334142FE}"/>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74438612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9_Thank You">
    <p:bg>
      <p:bgPr>
        <a:solidFill>
          <a:srgbClr val="BE0064"/>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2" y="288832"/>
            <a:ext cx="892435" cy="472465"/>
          </a:xfrm>
          <a:prstGeom prst="rect">
            <a:avLst/>
          </a:prstGeom>
        </p:spPr>
      </p:pic>
      <p:sp>
        <p:nvSpPr>
          <p:cNvPr id="22" name="Rectangle 21">
            <a:extLst>
              <a:ext uri="{FF2B5EF4-FFF2-40B4-BE49-F238E27FC236}">
                <a16:creationId xmlns:a16="http://schemas.microsoft.com/office/drawing/2014/main" id="{224DB21A-CA66-1B4F-8E7A-E8C4908C99E3}"/>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3" name="Rectangle 22">
            <a:extLst>
              <a:ext uri="{FF2B5EF4-FFF2-40B4-BE49-F238E27FC236}">
                <a16:creationId xmlns:a16="http://schemas.microsoft.com/office/drawing/2014/main" id="{C1BF9886-FE14-B04D-BE46-E52E599F2452}"/>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Subtitle 1">
            <a:extLst>
              <a:ext uri="{FF2B5EF4-FFF2-40B4-BE49-F238E27FC236}">
                <a16:creationId xmlns:a16="http://schemas.microsoft.com/office/drawing/2014/main" id="{2E2B7716-7BB1-5643-A7E2-D30C87536485}"/>
              </a:ext>
            </a:extLst>
          </p:cNvPr>
          <p:cNvSpPr>
            <a:spLocks noGrp="1"/>
          </p:cNvSpPr>
          <p:nvPr>
            <p:ph type="ctrTitle" hasCustomPrompt="1"/>
          </p:nvPr>
        </p:nvSpPr>
        <p:spPr>
          <a:xfrm>
            <a:off x="2447280" y="1455480"/>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5" name="Subtitle 2">
            <a:extLst>
              <a:ext uri="{FF2B5EF4-FFF2-40B4-BE49-F238E27FC236}">
                <a16:creationId xmlns:a16="http://schemas.microsoft.com/office/drawing/2014/main" id="{74B330AD-DC33-D040-ADA2-2F2E8B0C9EB7}"/>
              </a:ext>
            </a:extLst>
          </p:cNvPr>
          <p:cNvSpPr>
            <a:spLocks noGrp="1"/>
          </p:cNvSpPr>
          <p:nvPr>
            <p:ph type="subTitle" idx="1" hasCustomPrompt="1"/>
          </p:nvPr>
        </p:nvSpPr>
        <p:spPr>
          <a:xfrm>
            <a:off x="2446020" y="1874878"/>
            <a:ext cx="5005040"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6" name="Web address" descr="www.ETFOUNDATION.CO.UK&#10;">
            <a:extLst>
              <a:ext uri="{FF2B5EF4-FFF2-40B4-BE49-F238E27FC236}">
                <a16:creationId xmlns:a16="http://schemas.microsoft.com/office/drawing/2014/main" id="{FC9728B7-31CC-6B49-8913-35DB4E2EAA94}"/>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dirty="0">
              <a:solidFill>
                <a:schemeClr val="tx1"/>
              </a:solidFill>
            </a:endParaRPr>
          </a:p>
        </p:txBody>
      </p:sp>
      <p:pic>
        <p:nvPicPr>
          <p:cNvPr id="27" name="DfE Logo" descr="Supported by Department for Education logo">
            <a:extLst>
              <a:ext uri="{FF2B5EF4-FFF2-40B4-BE49-F238E27FC236}">
                <a16:creationId xmlns:a16="http://schemas.microsoft.com/office/drawing/2014/main" id="{BA390474-1B52-BB48-8EC8-346D427F2FB1}"/>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524328" y="1863002"/>
            <a:ext cx="1289265" cy="1004925"/>
          </a:xfrm>
          <a:prstGeom prst="rect">
            <a:avLst/>
          </a:prstGeom>
          <a:solidFill>
            <a:schemeClr val="bg1">
              <a:alpha val="0"/>
            </a:schemeClr>
          </a:solidFill>
        </p:spPr>
      </p:pic>
      <p:sp>
        <p:nvSpPr>
          <p:cNvPr id="28" name="Thankyou">
            <a:extLst>
              <a:ext uri="{FF2B5EF4-FFF2-40B4-BE49-F238E27FC236}">
                <a16:creationId xmlns:a16="http://schemas.microsoft.com/office/drawing/2014/main" id="{417A9CA5-C9C6-D446-BDEE-F4F308BBB9B4}"/>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1677257032"/>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8_Thank You">
    <p:bg>
      <p:bgPr>
        <a:solidFill>
          <a:srgbClr val="0071F8"/>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2" y="288832"/>
            <a:ext cx="892435" cy="472466"/>
          </a:xfrm>
          <a:prstGeom prst="rect">
            <a:avLst/>
          </a:prstGeom>
        </p:spPr>
      </p:pic>
      <p:sp>
        <p:nvSpPr>
          <p:cNvPr id="29" name="Rectangle 28">
            <a:extLst>
              <a:ext uri="{FF2B5EF4-FFF2-40B4-BE49-F238E27FC236}">
                <a16:creationId xmlns:a16="http://schemas.microsoft.com/office/drawing/2014/main" id="{6E9E8740-2721-7340-BDD2-14001A44C7A9}"/>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30" name="Rectangle 29">
            <a:extLst>
              <a:ext uri="{FF2B5EF4-FFF2-40B4-BE49-F238E27FC236}">
                <a16:creationId xmlns:a16="http://schemas.microsoft.com/office/drawing/2014/main" id="{A7F9409B-8D8E-C14A-94D6-2A847B4308FD}"/>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Subtitle 1">
            <a:extLst>
              <a:ext uri="{FF2B5EF4-FFF2-40B4-BE49-F238E27FC236}">
                <a16:creationId xmlns:a16="http://schemas.microsoft.com/office/drawing/2014/main" id="{7A09E294-EA43-B544-91E1-64E4A07B24CC}"/>
              </a:ext>
            </a:extLst>
          </p:cNvPr>
          <p:cNvSpPr>
            <a:spLocks noGrp="1"/>
          </p:cNvSpPr>
          <p:nvPr>
            <p:ph type="ctrTitle" hasCustomPrompt="1"/>
          </p:nvPr>
        </p:nvSpPr>
        <p:spPr>
          <a:xfrm>
            <a:off x="2447280" y="1455480"/>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32" name="Subtitle 2">
            <a:extLst>
              <a:ext uri="{FF2B5EF4-FFF2-40B4-BE49-F238E27FC236}">
                <a16:creationId xmlns:a16="http://schemas.microsoft.com/office/drawing/2014/main" id="{CB281233-5067-6849-9447-D3149CE7F216}"/>
              </a:ext>
            </a:extLst>
          </p:cNvPr>
          <p:cNvSpPr>
            <a:spLocks noGrp="1"/>
          </p:cNvSpPr>
          <p:nvPr>
            <p:ph type="subTitle" idx="1" hasCustomPrompt="1"/>
          </p:nvPr>
        </p:nvSpPr>
        <p:spPr>
          <a:xfrm>
            <a:off x="2446020" y="1874878"/>
            <a:ext cx="5005040"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33" name="Web address" descr="www.ETFOUNDATION.CO.UK&#10;">
            <a:extLst>
              <a:ext uri="{FF2B5EF4-FFF2-40B4-BE49-F238E27FC236}">
                <a16:creationId xmlns:a16="http://schemas.microsoft.com/office/drawing/2014/main" id="{B89411EB-D69E-DF4C-9844-9339F5A5A19B}"/>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dirty="0">
              <a:solidFill>
                <a:schemeClr val="tx1"/>
              </a:solidFill>
            </a:endParaRPr>
          </a:p>
        </p:txBody>
      </p:sp>
      <p:pic>
        <p:nvPicPr>
          <p:cNvPr id="34" name="DfE Logo" descr="Supported by Department for Education logo">
            <a:extLst>
              <a:ext uri="{FF2B5EF4-FFF2-40B4-BE49-F238E27FC236}">
                <a16:creationId xmlns:a16="http://schemas.microsoft.com/office/drawing/2014/main" id="{0E66212B-F5A0-494D-BFD6-6A63AD9CC19A}"/>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524328" y="1863002"/>
            <a:ext cx="1289265" cy="1004925"/>
          </a:xfrm>
          <a:prstGeom prst="rect">
            <a:avLst/>
          </a:prstGeom>
          <a:solidFill>
            <a:schemeClr val="bg1">
              <a:alpha val="0"/>
            </a:schemeClr>
          </a:solidFill>
        </p:spPr>
      </p:pic>
      <p:sp>
        <p:nvSpPr>
          <p:cNvPr id="35" name="Thankyou">
            <a:extLst>
              <a:ext uri="{FF2B5EF4-FFF2-40B4-BE49-F238E27FC236}">
                <a16:creationId xmlns:a16="http://schemas.microsoft.com/office/drawing/2014/main" id="{485ACB11-D5EE-1545-B4C7-F308842FEEFB}"/>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219988453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10_Thank You">
    <p:bg>
      <p:bgPr>
        <a:solidFill>
          <a:srgbClr val="00A068"/>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2" y="288832"/>
            <a:ext cx="892435" cy="472465"/>
          </a:xfrm>
          <a:prstGeom prst="rect">
            <a:avLst/>
          </a:prstGeom>
        </p:spPr>
      </p:pic>
      <p:sp>
        <p:nvSpPr>
          <p:cNvPr id="22" name="Rectangle 21">
            <a:extLst>
              <a:ext uri="{FF2B5EF4-FFF2-40B4-BE49-F238E27FC236}">
                <a16:creationId xmlns:a16="http://schemas.microsoft.com/office/drawing/2014/main" id="{D34844BF-2207-ED49-9F25-85D40A0C69A2}"/>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3" name="Rectangle 22">
            <a:extLst>
              <a:ext uri="{FF2B5EF4-FFF2-40B4-BE49-F238E27FC236}">
                <a16:creationId xmlns:a16="http://schemas.microsoft.com/office/drawing/2014/main" id="{87259AD1-A3E5-7A4D-A666-183E96823EA9}"/>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Subtitle 1">
            <a:extLst>
              <a:ext uri="{FF2B5EF4-FFF2-40B4-BE49-F238E27FC236}">
                <a16:creationId xmlns:a16="http://schemas.microsoft.com/office/drawing/2014/main" id="{C45F4C38-F8FC-E947-AE4C-6E40A21167BC}"/>
              </a:ext>
            </a:extLst>
          </p:cNvPr>
          <p:cNvSpPr>
            <a:spLocks noGrp="1"/>
          </p:cNvSpPr>
          <p:nvPr>
            <p:ph type="ctrTitle" hasCustomPrompt="1"/>
          </p:nvPr>
        </p:nvSpPr>
        <p:spPr>
          <a:xfrm>
            <a:off x="2447280" y="1455480"/>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5" name="Subtitle 2">
            <a:extLst>
              <a:ext uri="{FF2B5EF4-FFF2-40B4-BE49-F238E27FC236}">
                <a16:creationId xmlns:a16="http://schemas.microsoft.com/office/drawing/2014/main" id="{33B29604-A962-1042-A09C-58841C9E16B4}"/>
              </a:ext>
            </a:extLst>
          </p:cNvPr>
          <p:cNvSpPr>
            <a:spLocks noGrp="1"/>
          </p:cNvSpPr>
          <p:nvPr>
            <p:ph type="subTitle" idx="1" hasCustomPrompt="1"/>
          </p:nvPr>
        </p:nvSpPr>
        <p:spPr>
          <a:xfrm>
            <a:off x="2446020" y="1874878"/>
            <a:ext cx="5005040"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6" name="Web address" descr="www.ETFOUNDATION.CO.UK&#10;">
            <a:extLst>
              <a:ext uri="{FF2B5EF4-FFF2-40B4-BE49-F238E27FC236}">
                <a16:creationId xmlns:a16="http://schemas.microsoft.com/office/drawing/2014/main" id="{7C1BC566-1805-0A4E-95A3-525C2FE5A48D}"/>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dirty="0">
              <a:solidFill>
                <a:schemeClr val="tx1"/>
              </a:solidFill>
            </a:endParaRPr>
          </a:p>
        </p:txBody>
      </p:sp>
      <p:pic>
        <p:nvPicPr>
          <p:cNvPr id="27" name="DfE Logo" descr="Supported by Department for Education logo">
            <a:extLst>
              <a:ext uri="{FF2B5EF4-FFF2-40B4-BE49-F238E27FC236}">
                <a16:creationId xmlns:a16="http://schemas.microsoft.com/office/drawing/2014/main" id="{E4F7F9A6-6DDA-7847-AF6C-27013E4E94D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524328" y="1863002"/>
            <a:ext cx="1289265" cy="1004925"/>
          </a:xfrm>
          <a:prstGeom prst="rect">
            <a:avLst/>
          </a:prstGeom>
          <a:solidFill>
            <a:schemeClr val="bg1">
              <a:alpha val="0"/>
            </a:schemeClr>
          </a:solidFill>
        </p:spPr>
      </p:pic>
      <p:sp>
        <p:nvSpPr>
          <p:cNvPr id="28" name="Thankyou">
            <a:extLst>
              <a:ext uri="{FF2B5EF4-FFF2-40B4-BE49-F238E27FC236}">
                <a16:creationId xmlns:a16="http://schemas.microsoft.com/office/drawing/2014/main" id="{CCAFB428-DEA5-C440-9E4B-D7CCD0792F85}"/>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12053792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4_Title Slide Option 1 Red (Locked)">
    <p:spTree>
      <p:nvGrpSpPr>
        <p:cNvPr id="1" name=""/>
        <p:cNvGrpSpPr/>
        <p:nvPr/>
      </p:nvGrpSpPr>
      <p:grpSpPr>
        <a:xfrm>
          <a:off x="0" y="0"/>
          <a:ext cx="0" cy="0"/>
          <a:chOff x="0" y="0"/>
          <a:chExt cx="0" cy="0"/>
        </a:xfrm>
      </p:grpSpPr>
      <p:pic>
        <p:nvPicPr>
          <p:cNvPr id="15" name="BACKGROUND IMAGE">
            <a:extLst>
              <a:ext uri="{FF2B5EF4-FFF2-40B4-BE49-F238E27FC236}">
                <a16:creationId xmlns:a16="http://schemas.microsoft.com/office/drawing/2014/main" id="{A0FFD4B0-9159-8D48-9C59-956E86C08EE9}"/>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4149" t="6208" r="2313" b="23313"/>
          <a:stretch/>
        </p:blipFill>
        <p:spPr>
          <a:xfrm>
            <a:off x="0" y="24602"/>
            <a:ext cx="9144000" cy="5137931"/>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7" y="160865"/>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3888721" y="3629421"/>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dirty="0"/>
              <a:t>Click to edit Master subtitle style</a:t>
            </a:r>
            <a:endParaRPr lang="en-GB" dirty="0"/>
          </a:p>
        </p:txBody>
      </p:sp>
      <p:sp>
        <p:nvSpPr>
          <p:cNvPr id="11" name="Text Placeholder 10"/>
          <p:cNvSpPr>
            <a:spLocks noGrp="1"/>
          </p:cNvSpPr>
          <p:nvPr>
            <p:ph type="body" sz="quarter" idx="14"/>
          </p:nvPr>
        </p:nvSpPr>
        <p:spPr>
          <a:xfrm>
            <a:off x="3888721" y="3951322"/>
            <a:ext cx="4805486" cy="348620"/>
          </a:xfrm>
        </p:spPr>
        <p:txBody>
          <a:bodyPr lIns="108000">
            <a:noAutofit/>
          </a:bodyPr>
          <a:lstStyle>
            <a:lvl1pPr marL="0" indent="0" algn="l" defTabSz="914378"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378"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2" name="Text Placeholder 10"/>
          <p:cNvSpPr>
            <a:spLocks noGrp="1"/>
          </p:cNvSpPr>
          <p:nvPr>
            <p:ph type="body" sz="quarter" idx="15"/>
          </p:nvPr>
        </p:nvSpPr>
        <p:spPr>
          <a:xfrm>
            <a:off x="3888721" y="4371951"/>
            <a:ext cx="4805486" cy="504056"/>
          </a:xfrm>
        </p:spPr>
        <p:txBody>
          <a:bodyPr lIns="108000" tIns="108000" bIns="108000" anchor="b" anchorCtr="0">
            <a:noAutofit/>
          </a:bodyPr>
          <a:lstStyle>
            <a:lvl1pPr marL="0" indent="0" algn="l" defTabSz="914378"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378"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33421671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4_Title Slide Option 2 Yellow ">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7E99084B-0580-C247-BEE0-9D1F33375761}"/>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4149" t="6208" r="2313" b="23313"/>
          <a:stretch/>
        </p:blipFill>
        <p:spPr>
          <a:xfrm>
            <a:off x="0" y="1"/>
            <a:ext cx="9144000" cy="5137931"/>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4"/>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7" y="160865"/>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1" y="3629421"/>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1" y="3951322"/>
            <a:ext cx="4805486" cy="348620"/>
          </a:xfrm>
        </p:spPr>
        <p:txBody>
          <a:bodyPr lIns="108000">
            <a:noAutofit/>
          </a:bodyPr>
          <a:lstStyle>
            <a:lvl1pPr marL="0" indent="0" algn="l" defTabSz="914378"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378"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1" y="4371951"/>
            <a:ext cx="4805486" cy="504056"/>
          </a:xfrm>
        </p:spPr>
        <p:txBody>
          <a:bodyPr lIns="108000" tIns="108000" bIns="108000" anchor="b" anchorCtr="0">
            <a:noAutofit/>
          </a:bodyPr>
          <a:lstStyle>
            <a:lvl1pPr marL="0" indent="0" algn="l" defTabSz="914378"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378"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707942004"/>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4_Title Slide Option 3 Purpl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485D52BE-2C66-9A40-A0FF-6793C274E262}"/>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4149" t="6208" r="2313" b="23313"/>
          <a:stretch/>
        </p:blipFill>
        <p:spPr>
          <a:xfrm>
            <a:off x="0" y="16875"/>
            <a:ext cx="9144000" cy="5137931"/>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1" y="192644"/>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7" y="160865"/>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1" y="3629421"/>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dirty="0"/>
              <a:t>Click to edit Master subtitle style</a:t>
            </a:r>
            <a:endParaRPr lang="en-GB" dirty="0"/>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1" y="3951322"/>
            <a:ext cx="4805486" cy="348620"/>
          </a:xfrm>
        </p:spPr>
        <p:txBody>
          <a:bodyPr lIns="108000">
            <a:noAutofit/>
          </a:bodyPr>
          <a:lstStyle>
            <a:lvl1pPr marL="0" indent="0" algn="l" defTabSz="914378"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378"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1" y="4371951"/>
            <a:ext cx="4805486" cy="504056"/>
          </a:xfrm>
        </p:spPr>
        <p:txBody>
          <a:bodyPr lIns="108000" tIns="108000" bIns="108000" anchor="b" anchorCtr="0">
            <a:noAutofit/>
          </a:bodyPr>
          <a:lstStyle>
            <a:lvl1pPr marL="0" indent="0" algn="l" defTabSz="914378"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378"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193071310"/>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4_Title Slide Option 4 Blu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FED04D8A-2191-444A-8B92-2289689D887F}"/>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4149" t="6208" r="2313" b="23313"/>
          <a:stretch/>
        </p:blipFill>
        <p:spPr>
          <a:xfrm>
            <a:off x="0" y="18387"/>
            <a:ext cx="9144000" cy="5137931"/>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1"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7" y="160865"/>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1" y="3629421"/>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1" y="3951322"/>
            <a:ext cx="4805486" cy="348620"/>
          </a:xfrm>
        </p:spPr>
        <p:txBody>
          <a:bodyPr lIns="108000">
            <a:noAutofit/>
          </a:bodyPr>
          <a:lstStyle>
            <a:lvl1pPr marL="0" indent="0" algn="l" defTabSz="914378"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378"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1" y="4371951"/>
            <a:ext cx="4805486" cy="504056"/>
          </a:xfrm>
        </p:spPr>
        <p:txBody>
          <a:bodyPr lIns="108000" tIns="108000" bIns="108000" anchor="b" anchorCtr="0">
            <a:noAutofit/>
          </a:bodyPr>
          <a:lstStyle>
            <a:lvl1pPr marL="0" indent="0" algn="l" defTabSz="914378"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378"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127729682"/>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4_Title Slide Option 5 Green">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B5D7302D-1995-3244-AE9A-AF35EA94B3D3}"/>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4149" t="6208" r="2313" b="23313"/>
          <a:stretch/>
        </p:blipFill>
        <p:spPr>
          <a:xfrm>
            <a:off x="0" y="14483"/>
            <a:ext cx="9144000" cy="5137931"/>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1"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7" y="160865"/>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1" y="3629421"/>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1" y="3951322"/>
            <a:ext cx="4805486" cy="348620"/>
          </a:xfrm>
        </p:spPr>
        <p:txBody>
          <a:bodyPr lIns="108000">
            <a:noAutofit/>
          </a:bodyPr>
          <a:lstStyle>
            <a:lvl1pPr marL="0" indent="0" algn="l" defTabSz="914378"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378"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1" y="4371951"/>
            <a:ext cx="4805486" cy="504056"/>
          </a:xfrm>
        </p:spPr>
        <p:txBody>
          <a:bodyPr lIns="108000" tIns="108000" bIns="108000" anchor="b" anchorCtr="0">
            <a:noAutofit/>
          </a:bodyPr>
          <a:lstStyle>
            <a:lvl1pPr marL="0" indent="0" algn="l" defTabSz="914378"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378"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932296200"/>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5_Title Slide Option 1 Red (Locked)">
    <p:spTree>
      <p:nvGrpSpPr>
        <p:cNvPr id="1" name=""/>
        <p:cNvGrpSpPr/>
        <p:nvPr/>
      </p:nvGrpSpPr>
      <p:grpSpPr>
        <a:xfrm>
          <a:off x="0" y="0"/>
          <a:ext cx="0" cy="0"/>
          <a:chOff x="0" y="0"/>
          <a:chExt cx="0" cy="0"/>
        </a:xfrm>
      </p:grpSpPr>
      <p:pic>
        <p:nvPicPr>
          <p:cNvPr id="16" name="BACKGROUND IMAGE">
            <a:extLst>
              <a:ext uri="{FF2B5EF4-FFF2-40B4-BE49-F238E27FC236}">
                <a16:creationId xmlns:a16="http://schemas.microsoft.com/office/drawing/2014/main" id="{A46F8847-44AC-F741-B1D7-375D33D5C392}"/>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688" r="15782" b="1946"/>
          <a:stretch/>
        </p:blipFill>
        <p:spPr>
          <a:xfrm>
            <a:off x="1" y="416940"/>
            <a:ext cx="9144000" cy="4747098"/>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7" y="160865"/>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3888721" y="3629421"/>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dirty="0"/>
              <a:t>Click to edit Master subtitle style</a:t>
            </a:r>
            <a:endParaRPr lang="en-GB" dirty="0"/>
          </a:p>
        </p:txBody>
      </p:sp>
      <p:sp>
        <p:nvSpPr>
          <p:cNvPr id="11" name="Text Placeholder 10"/>
          <p:cNvSpPr>
            <a:spLocks noGrp="1"/>
          </p:cNvSpPr>
          <p:nvPr>
            <p:ph type="body" sz="quarter" idx="14"/>
          </p:nvPr>
        </p:nvSpPr>
        <p:spPr>
          <a:xfrm>
            <a:off x="3888721" y="3951322"/>
            <a:ext cx="4805486" cy="348620"/>
          </a:xfrm>
        </p:spPr>
        <p:txBody>
          <a:bodyPr lIns="108000">
            <a:noAutofit/>
          </a:bodyPr>
          <a:lstStyle>
            <a:lvl1pPr marL="0" indent="0" algn="l" defTabSz="914378"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378"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2" name="Text Placeholder 10"/>
          <p:cNvSpPr>
            <a:spLocks noGrp="1"/>
          </p:cNvSpPr>
          <p:nvPr>
            <p:ph type="body" sz="quarter" idx="15"/>
          </p:nvPr>
        </p:nvSpPr>
        <p:spPr>
          <a:xfrm>
            <a:off x="3888721" y="4371951"/>
            <a:ext cx="4805486" cy="504056"/>
          </a:xfrm>
        </p:spPr>
        <p:txBody>
          <a:bodyPr lIns="108000" tIns="108000" bIns="108000" anchor="b" anchorCtr="0">
            <a:noAutofit/>
          </a:bodyPr>
          <a:lstStyle>
            <a:lvl1pPr marL="0" indent="0" algn="l" defTabSz="914378"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378"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658282549"/>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5_Title Slide Option 2 Yellow ">
    <p:spTree>
      <p:nvGrpSpPr>
        <p:cNvPr id="1" name=""/>
        <p:cNvGrpSpPr/>
        <p:nvPr/>
      </p:nvGrpSpPr>
      <p:grpSpPr>
        <a:xfrm>
          <a:off x="0" y="0"/>
          <a:ext cx="0" cy="0"/>
          <a:chOff x="0" y="0"/>
          <a:chExt cx="0" cy="0"/>
        </a:xfrm>
      </p:grpSpPr>
      <p:pic>
        <p:nvPicPr>
          <p:cNvPr id="12" name="BACKGROUND IMAGE">
            <a:extLst>
              <a:ext uri="{FF2B5EF4-FFF2-40B4-BE49-F238E27FC236}">
                <a16:creationId xmlns:a16="http://schemas.microsoft.com/office/drawing/2014/main" id="{BF4AED7B-D82D-F04A-B4CB-6C63ECF0E2D5}"/>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688" r="15782" b="1946"/>
          <a:stretch/>
        </p:blipFill>
        <p:spPr>
          <a:xfrm>
            <a:off x="1" y="416940"/>
            <a:ext cx="9144000" cy="4747098"/>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4"/>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7" y="160865"/>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1" y="3629421"/>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1" y="3951322"/>
            <a:ext cx="4805486" cy="348620"/>
          </a:xfrm>
        </p:spPr>
        <p:txBody>
          <a:bodyPr lIns="108000">
            <a:noAutofit/>
          </a:bodyPr>
          <a:lstStyle>
            <a:lvl1pPr marL="0" indent="0" algn="l" defTabSz="914378"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378"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1" y="4371951"/>
            <a:ext cx="4805486" cy="504056"/>
          </a:xfrm>
        </p:spPr>
        <p:txBody>
          <a:bodyPr lIns="108000" tIns="108000" bIns="108000" anchor="b" anchorCtr="0">
            <a:noAutofit/>
          </a:bodyPr>
          <a:lstStyle>
            <a:lvl1pPr marL="0" indent="0" algn="l" defTabSz="914378"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378"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79244376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5_Title Slide Option 3 Purple">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B2B60F6C-EE8F-1745-8125-87FF48A8D871}"/>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688" r="15782" b="1946"/>
          <a:stretch/>
        </p:blipFill>
        <p:spPr>
          <a:xfrm>
            <a:off x="1" y="416940"/>
            <a:ext cx="9144000" cy="4747098"/>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1" y="192644"/>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7" y="160865"/>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1" y="3629421"/>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dirty="0"/>
              <a:t>Click to edit Master subtitle style</a:t>
            </a:r>
            <a:endParaRPr lang="en-GB" dirty="0"/>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1" y="3951322"/>
            <a:ext cx="4805486" cy="348620"/>
          </a:xfrm>
        </p:spPr>
        <p:txBody>
          <a:bodyPr lIns="108000">
            <a:noAutofit/>
          </a:bodyPr>
          <a:lstStyle>
            <a:lvl1pPr marL="0" indent="0" algn="l" defTabSz="914378"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378"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1" y="4371951"/>
            <a:ext cx="4805486" cy="504056"/>
          </a:xfrm>
        </p:spPr>
        <p:txBody>
          <a:bodyPr lIns="108000" tIns="108000" bIns="108000" anchor="b" anchorCtr="0">
            <a:noAutofit/>
          </a:bodyPr>
          <a:lstStyle>
            <a:lvl1pPr marL="0" indent="0" algn="l" defTabSz="914378"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378"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524919186"/>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5_Title Slide Option 4 Blue">
    <p:spTree>
      <p:nvGrpSpPr>
        <p:cNvPr id="1" name=""/>
        <p:cNvGrpSpPr/>
        <p:nvPr/>
      </p:nvGrpSpPr>
      <p:grpSpPr>
        <a:xfrm>
          <a:off x="0" y="0"/>
          <a:ext cx="0" cy="0"/>
          <a:chOff x="0" y="0"/>
          <a:chExt cx="0" cy="0"/>
        </a:xfrm>
      </p:grpSpPr>
      <p:pic>
        <p:nvPicPr>
          <p:cNvPr id="14" name="BACKGROUND IMAGE">
            <a:extLst>
              <a:ext uri="{FF2B5EF4-FFF2-40B4-BE49-F238E27FC236}">
                <a16:creationId xmlns:a16="http://schemas.microsoft.com/office/drawing/2014/main" id="{1E030DCF-B2F8-9B49-8C72-F6144F1EF0EA}"/>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688" r="15782" b="1946"/>
          <a:stretch/>
        </p:blipFill>
        <p:spPr>
          <a:xfrm>
            <a:off x="1" y="416940"/>
            <a:ext cx="9144000" cy="4747098"/>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1"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7" y="160865"/>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1" y="3629421"/>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1" y="3951322"/>
            <a:ext cx="4805486" cy="348620"/>
          </a:xfrm>
        </p:spPr>
        <p:txBody>
          <a:bodyPr lIns="108000">
            <a:noAutofit/>
          </a:bodyPr>
          <a:lstStyle>
            <a:lvl1pPr marL="0" indent="0" algn="l" defTabSz="914378"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378"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1" y="4371951"/>
            <a:ext cx="4805486" cy="504056"/>
          </a:xfrm>
        </p:spPr>
        <p:txBody>
          <a:bodyPr lIns="108000" tIns="108000" bIns="108000" anchor="b" anchorCtr="0">
            <a:noAutofit/>
          </a:bodyPr>
          <a:lstStyle>
            <a:lvl1pPr marL="0" indent="0" algn="l" defTabSz="914378"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378"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39117538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5_Title Slide Option 5 Green">
    <p:spTree>
      <p:nvGrpSpPr>
        <p:cNvPr id="1" name=""/>
        <p:cNvGrpSpPr/>
        <p:nvPr/>
      </p:nvGrpSpPr>
      <p:grpSpPr>
        <a:xfrm>
          <a:off x="0" y="0"/>
          <a:ext cx="0" cy="0"/>
          <a:chOff x="0" y="0"/>
          <a:chExt cx="0" cy="0"/>
        </a:xfrm>
      </p:grpSpPr>
      <p:pic>
        <p:nvPicPr>
          <p:cNvPr id="15" name="BACKGROUND IMAGE">
            <a:extLst>
              <a:ext uri="{FF2B5EF4-FFF2-40B4-BE49-F238E27FC236}">
                <a16:creationId xmlns:a16="http://schemas.microsoft.com/office/drawing/2014/main" id="{769720E0-D698-5F42-AF67-74E1C999A3E1}"/>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688" r="15782" b="1946"/>
          <a:stretch/>
        </p:blipFill>
        <p:spPr>
          <a:xfrm>
            <a:off x="1" y="416940"/>
            <a:ext cx="9144000" cy="4747098"/>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1"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7" y="160865"/>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1" y="3629421"/>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1" y="3951322"/>
            <a:ext cx="4805486" cy="348620"/>
          </a:xfrm>
        </p:spPr>
        <p:txBody>
          <a:bodyPr lIns="108000">
            <a:noAutofit/>
          </a:bodyPr>
          <a:lstStyle>
            <a:lvl1pPr marL="0" indent="0" algn="l" defTabSz="914378"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378"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1" y="4371951"/>
            <a:ext cx="4805486" cy="504056"/>
          </a:xfrm>
        </p:spPr>
        <p:txBody>
          <a:bodyPr lIns="108000" tIns="108000" bIns="108000" anchor="b" anchorCtr="0">
            <a:noAutofit/>
          </a:bodyPr>
          <a:lstStyle>
            <a:lvl1pPr marL="0" indent="0" algn="l" defTabSz="914378"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378"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540323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58"/>
        <p:cNvGrpSpPr/>
        <p:nvPr/>
      </p:nvGrpSpPr>
      <p:grpSpPr>
        <a:xfrm>
          <a:off x="0" y="0"/>
          <a:ext cx="0" cy="0"/>
          <a:chOff x="0" y="0"/>
          <a:chExt cx="0" cy="0"/>
        </a:xfrm>
      </p:grpSpPr>
      <p:sp>
        <p:nvSpPr>
          <p:cNvPr id="59" name="Google Shape;59;p13"/>
          <p:cNvSpPr txBox="1">
            <a:spLocks noGrp="1"/>
          </p:cNvSpPr>
          <p:nvPr>
            <p:ph type="title"/>
          </p:nvPr>
        </p:nvSpPr>
        <p:spPr>
          <a:xfrm>
            <a:off x="457200" y="141480"/>
            <a:ext cx="8229600" cy="691800"/>
          </a:xfrm>
          <a:prstGeom prst="rect">
            <a:avLst/>
          </a:prstGeom>
          <a:noFill/>
          <a:ln>
            <a:noFill/>
          </a:ln>
        </p:spPr>
        <p:txBody>
          <a:bodyPr spcFirstLastPara="1" wrap="square" lIns="91425" tIns="45700" rIns="91425" bIns="45700" anchor="ctr" anchorCtr="0">
            <a:normAutofit/>
          </a:bodyPr>
          <a:lstStyle>
            <a:lvl1pPr lvl="0" algn="ctr" rtl="0">
              <a:spcBef>
                <a:spcPts val="0"/>
              </a:spcBef>
              <a:spcAft>
                <a:spcPts val="0"/>
              </a:spcAft>
              <a:buSzPts val="4200"/>
              <a:buNone/>
              <a:defRPr/>
            </a:lvl1pPr>
            <a:lvl2pPr lvl="1" algn="ctr" rtl="0">
              <a:spcBef>
                <a:spcPts val="0"/>
              </a:spcBef>
              <a:spcAft>
                <a:spcPts val="0"/>
              </a:spcAft>
              <a:buSzPts val="4200"/>
              <a:buNone/>
              <a:defRPr/>
            </a:lvl2pPr>
            <a:lvl3pPr lvl="2" algn="ctr" rtl="0">
              <a:spcBef>
                <a:spcPts val="0"/>
              </a:spcBef>
              <a:spcAft>
                <a:spcPts val="0"/>
              </a:spcAft>
              <a:buSzPts val="4200"/>
              <a:buNone/>
              <a:defRPr/>
            </a:lvl3pPr>
            <a:lvl4pPr lvl="3" algn="ctr" rtl="0">
              <a:spcBef>
                <a:spcPts val="0"/>
              </a:spcBef>
              <a:spcAft>
                <a:spcPts val="0"/>
              </a:spcAft>
              <a:buSzPts val="4200"/>
              <a:buNone/>
              <a:defRPr/>
            </a:lvl4pPr>
            <a:lvl5pPr lvl="4" algn="ctr" rtl="0">
              <a:spcBef>
                <a:spcPts val="0"/>
              </a:spcBef>
              <a:spcAft>
                <a:spcPts val="0"/>
              </a:spcAft>
              <a:buSzPts val="4200"/>
              <a:buNone/>
              <a:defRPr/>
            </a:lvl5pPr>
            <a:lvl6pPr lvl="5" algn="ctr" rtl="0">
              <a:spcBef>
                <a:spcPts val="0"/>
              </a:spcBef>
              <a:spcAft>
                <a:spcPts val="0"/>
              </a:spcAft>
              <a:buSzPts val="4200"/>
              <a:buNone/>
              <a:defRPr/>
            </a:lvl6pPr>
            <a:lvl7pPr lvl="6" algn="ctr" rtl="0">
              <a:spcBef>
                <a:spcPts val="0"/>
              </a:spcBef>
              <a:spcAft>
                <a:spcPts val="0"/>
              </a:spcAft>
              <a:buSzPts val="4200"/>
              <a:buNone/>
              <a:defRPr/>
            </a:lvl7pPr>
            <a:lvl8pPr lvl="7" algn="ctr" rtl="0">
              <a:spcBef>
                <a:spcPts val="0"/>
              </a:spcBef>
              <a:spcAft>
                <a:spcPts val="0"/>
              </a:spcAft>
              <a:buSzPts val="4200"/>
              <a:buNone/>
              <a:defRPr/>
            </a:lvl8pPr>
            <a:lvl9pPr lvl="8" algn="ctr" rtl="0">
              <a:spcBef>
                <a:spcPts val="0"/>
              </a:spcBef>
              <a:spcAft>
                <a:spcPts val="0"/>
              </a:spcAft>
              <a:buSzPts val="4200"/>
              <a:buNone/>
              <a:defRPr/>
            </a:lvl9pPr>
          </a:lstStyle>
          <a:p>
            <a:endParaRPr/>
          </a:p>
        </p:txBody>
      </p:sp>
      <p:sp>
        <p:nvSpPr>
          <p:cNvPr id="60" name="Google Shape;60;p13"/>
          <p:cNvSpPr txBox="1">
            <a:spLocks noGrp="1"/>
          </p:cNvSpPr>
          <p:nvPr>
            <p:ph type="body" idx="1"/>
          </p:nvPr>
        </p:nvSpPr>
        <p:spPr>
          <a:xfrm>
            <a:off x="457200" y="1151334"/>
            <a:ext cx="4040100" cy="556500"/>
          </a:xfrm>
          <a:prstGeom prst="rect">
            <a:avLst/>
          </a:prstGeom>
          <a:noFill/>
          <a:ln>
            <a:noFill/>
          </a:ln>
        </p:spPr>
        <p:txBody>
          <a:bodyPr spcFirstLastPara="1" wrap="square" lIns="91425" tIns="45700" rIns="91425" bIns="45700" anchor="b" anchorCtr="0">
            <a:normAutofit/>
          </a:bodyPr>
          <a:lstStyle>
            <a:lvl1pPr marL="457200" lvl="0" indent="-228600" algn="l" rtl="0">
              <a:spcBef>
                <a:spcPts val="440"/>
              </a:spcBef>
              <a:spcAft>
                <a:spcPts val="0"/>
              </a:spcAft>
              <a:buClr>
                <a:schemeClr val="dk1"/>
              </a:buClr>
              <a:buSzPts val="2200"/>
              <a:buNone/>
              <a:defRPr sz="2200" b="1"/>
            </a:lvl1pPr>
            <a:lvl2pPr marL="914400" lvl="1" indent="-228600" algn="l" rtl="0">
              <a:spcBef>
                <a:spcPts val="400"/>
              </a:spcBef>
              <a:spcAft>
                <a:spcPts val="0"/>
              </a:spcAft>
              <a:buClr>
                <a:schemeClr val="dk1"/>
              </a:buClr>
              <a:buSzPts val="2000"/>
              <a:buNone/>
              <a:defRPr sz="2000" b="1"/>
            </a:lvl2pPr>
            <a:lvl3pPr marL="1371600" lvl="2" indent="-228600" algn="l" rtl="0">
              <a:spcBef>
                <a:spcPts val="360"/>
              </a:spcBef>
              <a:spcAft>
                <a:spcPts val="0"/>
              </a:spcAft>
              <a:buClr>
                <a:schemeClr val="dk1"/>
              </a:buClr>
              <a:buSzPts val="1800"/>
              <a:buNone/>
              <a:defRPr sz="1800" b="1"/>
            </a:lvl3pPr>
            <a:lvl4pPr marL="1828800" lvl="3" indent="-228600" algn="l" rtl="0">
              <a:spcBef>
                <a:spcPts val="320"/>
              </a:spcBef>
              <a:spcAft>
                <a:spcPts val="0"/>
              </a:spcAft>
              <a:buClr>
                <a:schemeClr val="dk1"/>
              </a:buClr>
              <a:buSzPts val="1600"/>
              <a:buNone/>
              <a:defRPr sz="1600" b="1"/>
            </a:lvl4pPr>
            <a:lvl5pPr marL="2286000" lvl="4" indent="-228600" algn="l" rtl="0">
              <a:spcBef>
                <a:spcPts val="320"/>
              </a:spcBef>
              <a:spcAft>
                <a:spcPts val="0"/>
              </a:spcAft>
              <a:buClr>
                <a:schemeClr val="dk1"/>
              </a:buClr>
              <a:buSzPts val="1600"/>
              <a:buNone/>
              <a:defRPr sz="1600" b="1"/>
            </a:lvl5pPr>
            <a:lvl6pPr marL="2743200" lvl="5" indent="-228600" algn="l" rtl="0">
              <a:spcBef>
                <a:spcPts val="320"/>
              </a:spcBef>
              <a:spcAft>
                <a:spcPts val="0"/>
              </a:spcAft>
              <a:buClr>
                <a:schemeClr val="dk1"/>
              </a:buClr>
              <a:buSzPts val="1600"/>
              <a:buNone/>
              <a:defRPr sz="1600" b="1"/>
            </a:lvl6pPr>
            <a:lvl7pPr marL="3200400" lvl="6" indent="-228600" algn="l" rtl="0">
              <a:spcBef>
                <a:spcPts val="1200"/>
              </a:spcBef>
              <a:spcAft>
                <a:spcPts val="0"/>
              </a:spcAft>
              <a:buClr>
                <a:schemeClr val="dk1"/>
              </a:buClr>
              <a:buSzPts val="1600"/>
              <a:buNone/>
              <a:defRPr sz="1600" b="1"/>
            </a:lvl7pPr>
            <a:lvl8pPr marL="3657600" lvl="7" indent="-228600" algn="l" rtl="0">
              <a:spcBef>
                <a:spcPts val="1200"/>
              </a:spcBef>
              <a:spcAft>
                <a:spcPts val="0"/>
              </a:spcAft>
              <a:buClr>
                <a:schemeClr val="dk1"/>
              </a:buClr>
              <a:buSzPts val="1600"/>
              <a:buNone/>
              <a:defRPr sz="1600" b="1"/>
            </a:lvl8pPr>
            <a:lvl9pPr marL="4114800" lvl="8" indent="-228600" algn="l" rtl="0">
              <a:spcBef>
                <a:spcPts val="1200"/>
              </a:spcBef>
              <a:spcAft>
                <a:spcPts val="1200"/>
              </a:spcAft>
              <a:buClr>
                <a:schemeClr val="dk1"/>
              </a:buClr>
              <a:buSzPts val="1600"/>
              <a:buNone/>
              <a:defRPr sz="1600" b="1"/>
            </a:lvl9pPr>
          </a:lstStyle>
          <a:p>
            <a:endParaRPr/>
          </a:p>
        </p:txBody>
      </p:sp>
      <p:sp>
        <p:nvSpPr>
          <p:cNvPr id="61" name="Google Shape;61;p13"/>
          <p:cNvSpPr txBox="1">
            <a:spLocks noGrp="1"/>
          </p:cNvSpPr>
          <p:nvPr>
            <p:ph type="body" idx="2"/>
          </p:nvPr>
        </p:nvSpPr>
        <p:spPr>
          <a:xfrm>
            <a:off x="457200" y="1761659"/>
            <a:ext cx="4040100" cy="2832900"/>
          </a:xfrm>
          <a:prstGeom prst="rect">
            <a:avLst/>
          </a:prstGeom>
          <a:noFill/>
          <a:ln>
            <a:noFill/>
          </a:ln>
        </p:spPr>
        <p:txBody>
          <a:bodyPr spcFirstLastPara="1" wrap="square" lIns="91425" tIns="45700" rIns="91425" bIns="45700" anchor="t" anchorCtr="0">
            <a:normAutofit/>
          </a:bodyPr>
          <a:lstStyle>
            <a:lvl1pPr marL="457200" lvl="0" indent="-381000" algn="l" rtl="0">
              <a:spcBef>
                <a:spcPts val="480"/>
              </a:spcBef>
              <a:spcAft>
                <a:spcPts val="0"/>
              </a:spcAft>
              <a:buClr>
                <a:schemeClr val="dk1"/>
              </a:buClr>
              <a:buSzPts val="2400"/>
              <a:buChar char="●"/>
              <a:defRPr sz="2400"/>
            </a:lvl1pPr>
            <a:lvl2pPr marL="914400" lvl="1" indent="-355600" algn="l" rtl="0">
              <a:spcBef>
                <a:spcPts val="400"/>
              </a:spcBef>
              <a:spcAft>
                <a:spcPts val="0"/>
              </a:spcAft>
              <a:buClr>
                <a:schemeClr val="dk1"/>
              </a:buClr>
              <a:buSzPts val="2000"/>
              <a:buChar char="○"/>
              <a:defRPr sz="2000"/>
            </a:lvl2pPr>
            <a:lvl3pPr marL="1371600" lvl="2" indent="-342900" algn="l" rtl="0">
              <a:spcBef>
                <a:spcPts val="360"/>
              </a:spcBef>
              <a:spcAft>
                <a:spcPts val="0"/>
              </a:spcAft>
              <a:buClr>
                <a:schemeClr val="dk1"/>
              </a:buClr>
              <a:buSzPts val="1800"/>
              <a:buChar char="■"/>
              <a:defRPr sz="1800"/>
            </a:lvl3pPr>
            <a:lvl4pPr marL="1828800" lvl="3" indent="-330200" algn="l" rtl="0">
              <a:spcBef>
                <a:spcPts val="320"/>
              </a:spcBef>
              <a:spcAft>
                <a:spcPts val="0"/>
              </a:spcAft>
              <a:buClr>
                <a:schemeClr val="dk1"/>
              </a:buClr>
              <a:buSzPts val="1600"/>
              <a:buChar char="●"/>
              <a:defRPr sz="1600"/>
            </a:lvl4pPr>
            <a:lvl5pPr marL="2286000" lvl="4" indent="-330200" algn="l" rtl="0">
              <a:spcBef>
                <a:spcPts val="320"/>
              </a:spcBef>
              <a:spcAft>
                <a:spcPts val="0"/>
              </a:spcAft>
              <a:buClr>
                <a:schemeClr val="dk1"/>
              </a:buClr>
              <a:buSzPts val="1600"/>
              <a:buChar char="○"/>
              <a:defRPr sz="1600"/>
            </a:lvl5pPr>
            <a:lvl6pPr marL="2743200" lvl="5" indent="-330200" algn="l" rtl="0">
              <a:spcBef>
                <a:spcPts val="320"/>
              </a:spcBef>
              <a:spcAft>
                <a:spcPts val="0"/>
              </a:spcAft>
              <a:buClr>
                <a:schemeClr val="dk1"/>
              </a:buClr>
              <a:buSzPts val="1600"/>
              <a:buChar char="■"/>
              <a:defRPr sz="1600"/>
            </a:lvl6pPr>
            <a:lvl7pPr marL="3200400" lvl="6" indent="-330200" algn="l" rtl="0">
              <a:spcBef>
                <a:spcPts val="1200"/>
              </a:spcBef>
              <a:spcAft>
                <a:spcPts val="0"/>
              </a:spcAft>
              <a:buClr>
                <a:schemeClr val="dk1"/>
              </a:buClr>
              <a:buSzPts val="1600"/>
              <a:buChar char="●"/>
              <a:defRPr sz="1600"/>
            </a:lvl7pPr>
            <a:lvl8pPr marL="3657600" lvl="7" indent="-330200" algn="l" rtl="0">
              <a:spcBef>
                <a:spcPts val="1200"/>
              </a:spcBef>
              <a:spcAft>
                <a:spcPts val="0"/>
              </a:spcAft>
              <a:buClr>
                <a:schemeClr val="dk1"/>
              </a:buClr>
              <a:buSzPts val="1600"/>
              <a:buChar char="○"/>
              <a:defRPr sz="1600"/>
            </a:lvl8pPr>
            <a:lvl9pPr marL="4114800" lvl="8" indent="-330200" algn="l" rtl="0">
              <a:spcBef>
                <a:spcPts val="1200"/>
              </a:spcBef>
              <a:spcAft>
                <a:spcPts val="1200"/>
              </a:spcAft>
              <a:buClr>
                <a:schemeClr val="dk1"/>
              </a:buClr>
              <a:buSzPts val="1600"/>
              <a:buChar char="■"/>
              <a:defRPr sz="1600"/>
            </a:lvl9pPr>
          </a:lstStyle>
          <a:p>
            <a:endParaRPr/>
          </a:p>
        </p:txBody>
      </p:sp>
      <p:sp>
        <p:nvSpPr>
          <p:cNvPr id="62" name="Google Shape;62;p13"/>
          <p:cNvSpPr txBox="1">
            <a:spLocks noGrp="1"/>
          </p:cNvSpPr>
          <p:nvPr>
            <p:ph type="body" idx="3"/>
          </p:nvPr>
        </p:nvSpPr>
        <p:spPr>
          <a:xfrm>
            <a:off x="4645025" y="1151334"/>
            <a:ext cx="4041900" cy="556500"/>
          </a:xfrm>
          <a:prstGeom prst="rect">
            <a:avLst/>
          </a:prstGeom>
          <a:noFill/>
          <a:ln>
            <a:noFill/>
          </a:ln>
        </p:spPr>
        <p:txBody>
          <a:bodyPr spcFirstLastPara="1" wrap="square" lIns="91425" tIns="45700" rIns="91425" bIns="45700" anchor="b" anchorCtr="0">
            <a:normAutofit/>
          </a:bodyPr>
          <a:lstStyle>
            <a:lvl1pPr marL="457200" lvl="0" indent="-228600" algn="l" rtl="0">
              <a:spcBef>
                <a:spcPts val="440"/>
              </a:spcBef>
              <a:spcAft>
                <a:spcPts val="0"/>
              </a:spcAft>
              <a:buClr>
                <a:schemeClr val="dk1"/>
              </a:buClr>
              <a:buSzPts val="2200"/>
              <a:buNone/>
              <a:defRPr sz="2200" b="1"/>
            </a:lvl1pPr>
            <a:lvl2pPr marL="914400" lvl="1" indent="-228600" algn="l" rtl="0">
              <a:spcBef>
                <a:spcPts val="400"/>
              </a:spcBef>
              <a:spcAft>
                <a:spcPts val="0"/>
              </a:spcAft>
              <a:buClr>
                <a:schemeClr val="dk1"/>
              </a:buClr>
              <a:buSzPts val="2000"/>
              <a:buNone/>
              <a:defRPr sz="2000" b="1"/>
            </a:lvl2pPr>
            <a:lvl3pPr marL="1371600" lvl="2" indent="-228600" algn="l" rtl="0">
              <a:spcBef>
                <a:spcPts val="360"/>
              </a:spcBef>
              <a:spcAft>
                <a:spcPts val="0"/>
              </a:spcAft>
              <a:buClr>
                <a:schemeClr val="dk1"/>
              </a:buClr>
              <a:buSzPts val="1800"/>
              <a:buNone/>
              <a:defRPr sz="1800" b="1"/>
            </a:lvl3pPr>
            <a:lvl4pPr marL="1828800" lvl="3" indent="-228600" algn="l" rtl="0">
              <a:spcBef>
                <a:spcPts val="320"/>
              </a:spcBef>
              <a:spcAft>
                <a:spcPts val="0"/>
              </a:spcAft>
              <a:buClr>
                <a:schemeClr val="dk1"/>
              </a:buClr>
              <a:buSzPts val="1600"/>
              <a:buNone/>
              <a:defRPr sz="1600" b="1"/>
            </a:lvl4pPr>
            <a:lvl5pPr marL="2286000" lvl="4" indent="-228600" algn="l" rtl="0">
              <a:spcBef>
                <a:spcPts val="320"/>
              </a:spcBef>
              <a:spcAft>
                <a:spcPts val="0"/>
              </a:spcAft>
              <a:buClr>
                <a:schemeClr val="dk1"/>
              </a:buClr>
              <a:buSzPts val="1600"/>
              <a:buNone/>
              <a:defRPr sz="1600" b="1"/>
            </a:lvl5pPr>
            <a:lvl6pPr marL="2743200" lvl="5" indent="-228600" algn="l" rtl="0">
              <a:spcBef>
                <a:spcPts val="320"/>
              </a:spcBef>
              <a:spcAft>
                <a:spcPts val="0"/>
              </a:spcAft>
              <a:buClr>
                <a:schemeClr val="dk1"/>
              </a:buClr>
              <a:buSzPts val="1600"/>
              <a:buNone/>
              <a:defRPr sz="1600" b="1"/>
            </a:lvl6pPr>
            <a:lvl7pPr marL="3200400" lvl="6" indent="-228600" algn="l" rtl="0">
              <a:spcBef>
                <a:spcPts val="1200"/>
              </a:spcBef>
              <a:spcAft>
                <a:spcPts val="0"/>
              </a:spcAft>
              <a:buClr>
                <a:schemeClr val="dk1"/>
              </a:buClr>
              <a:buSzPts val="1600"/>
              <a:buNone/>
              <a:defRPr sz="1600" b="1"/>
            </a:lvl7pPr>
            <a:lvl8pPr marL="3657600" lvl="7" indent="-228600" algn="l" rtl="0">
              <a:spcBef>
                <a:spcPts val="1200"/>
              </a:spcBef>
              <a:spcAft>
                <a:spcPts val="0"/>
              </a:spcAft>
              <a:buClr>
                <a:schemeClr val="dk1"/>
              </a:buClr>
              <a:buSzPts val="1600"/>
              <a:buNone/>
              <a:defRPr sz="1600" b="1"/>
            </a:lvl8pPr>
            <a:lvl9pPr marL="4114800" lvl="8" indent="-228600" algn="l" rtl="0">
              <a:spcBef>
                <a:spcPts val="1200"/>
              </a:spcBef>
              <a:spcAft>
                <a:spcPts val="1200"/>
              </a:spcAft>
              <a:buClr>
                <a:schemeClr val="dk1"/>
              </a:buClr>
              <a:buSzPts val="1600"/>
              <a:buNone/>
              <a:defRPr sz="1600" b="1"/>
            </a:lvl9pPr>
          </a:lstStyle>
          <a:p>
            <a:endParaRPr/>
          </a:p>
        </p:txBody>
      </p:sp>
      <p:sp>
        <p:nvSpPr>
          <p:cNvPr id="63" name="Google Shape;63;p13"/>
          <p:cNvSpPr txBox="1">
            <a:spLocks noGrp="1"/>
          </p:cNvSpPr>
          <p:nvPr>
            <p:ph type="body" idx="4"/>
          </p:nvPr>
        </p:nvSpPr>
        <p:spPr>
          <a:xfrm>
            <a:off x="4645025" y="1761659"/>
            <a:ext cx="4041900" cy="2832900"/>
          </a:xfrm>
          <a:prstGeom prst="rect">
            <a:avLst/>
          </a:prstGeom>
          <a:noFill/>
          <a:ln>
            <a:noFill/>
          </a:ln>
        </p:spPr>
        <p:txBody>
          <a:bodyPr spcFirstLastPara="1" wrap="square" lIns="91425" tIns="45700" rIns="91425" bIns="45700" anchor="t" anchorCtr="0">
            <a:normAutofit/>
          </a:bodyPr>
          <a:lstStyle>
            <a:lvl1pPr marL="457200" lvl="0" indent="-381000" algn="l" rtl="0">
              <a:spcBef>
                <a:spcPts val="480"/>
              </a:spcBef>
              <a:spcAft>
                <a:spcPts val="0"/>
              </a:spcAft>
              <a:buClr>
                <a:schemeClr val="dk1"/>
              </a:buClr>
              <a:buSzPts val="2400"/>
              <a:buChar char="●"/>
              <a:defRPr sz="2400"/>
            </a:lvl1pPr>
            <a:lvl2pPr marL="914400" lvl="1" indent="-355600" algn="l" rtl="0">
              <a:spcBef>
                <a:spcPts val="400"/>
              </a:spcBef>
              <a:spcAft>
                <a:spcPts val="0"/>
              </a:spcAft>
              <a:buClr>
                <a:schemeClr val="dk1"/>
              </a:buClr>
              <a:buSzPts val="2000"/>
              <a:buChar char="○"/>
              <a:defRPr sz="2000"/>
            </a:lvl2pPr>
            <a:lvl3pPr marL="1371600" lvl="2" indent="-342900" algn="l" rtl="0">
              <a:spcBef>
                <a:spcPts val="360"/>
              </a:spcBef>
              <a:spcAft>
                <a:spcPts val="0"/>
              </a:spcAft>
              <a:buClr>
                <a:schemeClr val="dk1"/>
              </a:buClr>
              <a:buSzPts val="1800"/>
              <a:buChar char="■"/>
              <a:defRPr sz="1800"/>
            </a:lvl3pPr>
            <a:lvl4pPr marL="1828800" lvl="3" indent="-330200" algn="l" rtl="0">
              <a:spcBef>
                <a:spcPts val="320"/>
              </a:spcBef>
              <a:spcAft>
                <a:spcPts val="0"/>
              </a:spcAft>
              <a:buClr>
                <a:schemeClr val="dk1"/>
              </a:buClr>
              <a:buSzPts val="1600"/>
              <a:buChar char="●"/>
              <a:defRPr sz="1600"/>
            </a:lvl4pPr>
            <a:lvl5pPr marL="2286000" lvl="4" indent="-330200" algn="l" rtl="0">
              <a:spcBef>
                <a:spcPts val="320"/>
              </a:spcBef>
              <a:spcAft>
                <a:spcPts val="0"/>
              </a:spcAft>
              <a:buClr>
                <a:schemeClr val="dk1"/>
              </a:buClr>
              <a:buSzPts val="1600"/>
              <a:buChar char="○"/>
              <a:defRPr sz="1600"/>
            </a:lvl5pPr>
            <a:lvl6pPr marL="2743200" lvl="5" indent="-330200" algn="l" rtl="0">
              <a:spcBef>
                <a:spcPts val="320"/>
              </a:spcBef>
              <a:spcAft>
                <a:spcPts val="0"/>
              </a:spcAft>
              <a:buClr>
                <a:schemeClr val="dk1"/>
              </a:buClr>
              <a:buSzPts val="1600"/>
              <a:buChar char="■"/>
              <a:defRPr sz="1600"/>
            </a:lvl6pPr>
            <a:lvl7pPr marL="3200400" lvl="6" indent="-330200" algn="l" rtl="0">
              <a:spcBef>
                <a:spcPts val="1200"/>
              </a:spcBef>
              <a:spcAft>
                <a:spcPts val="0"/>
              </a:spcAft>
              <a:buClr>
                <a:schemeClr val="dk1"/>
              </a:buClr>
              <a:buSzPts val="1600"/>
              <a:buChar char="●"/>
              <a:defRPr sz="1600"/>
            </a:lvl7pPr>
            <a:lvl8pPr marL="3657600" lvl="7" indent="-330200" algn="l" rtl="0">
              <a:spcBef>
                <a:spcPts val="1200"/>
              </a:spcBef>
              <a:spcAft>
                <a:spcPts val="0"/>
              </a:spcAft>
              <a:buClr>
                <a:schemeClr val="dk1"/>
              </a:buClr>
              <a:buSzPts val="1600"/>
              <a:buChar char="○"/>
              <a:defRPr sz="1600"/>
            </a:lvl8pPr>
            <a:lvl9pPr marL="4114800" lvl="8" indent="-330200" algn="l" rtl="0">
              <a:spcBef>
                <a:spcPts val="1200"/>
              </a:spcBef>
              <a:spcAft>
                <a:spcPts val="1200"/>
              </a:spcAft>
              <a:buClr>
                <a:schemeClr val="dk1"/>
              </a:buClr>
              <a:buSzPts val="1600"/>
              <a:buChar char="■"/>
              <a:defRPr sz="1600"/>
            </a:lvl9pPr>
          </a:lstStyle>
          <a:p>
            <a:endParaRP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itle Slide Option 1 Red (Locked)">
    <p:spTree>
      <p:nvGrpSpPr>
        <p:cNvPr id="1" name=""/>
        <p:cNvGrpSpPr/>
        <p:nvPr/>
      </p:nvGrpSpPr>
      <p:grpSpPr>
        <a:xfrm>
          <a:off x="0" y="0"/>
          <a:ext cx="0" cy="0"/>
          <a:chOff x="0" y="0"/>
          <a:chExt cx="0" cy="0"/>
        </a:xfrm>
      </p:grpSpPr>
      <p:pic>
        <p:nvPicPr>
          <p:cNvPr id="15" name="BACKGROUND IMAGE">
            <a:extLst>
              <a:ext uri="{FF2B5EF4-FFF2-40B4-BE49-F238E27FC236}">
                <a16:creationId xmlns:a16="http://schemas.microsoft.com/office/drawing/2014/main" id="{4DC4DA7F-C0BF-A345-96A5-A61D13AE0B77}"/>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0901" t="5503" r="21596"/>
          <a:stretch/>
        </p:blipFill>
        <p:spPr>
          <a:xfrm>
            <a:off x="0" y="1"/>
            <a:ext cx="9144000" cy="5298293"/>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7" y="160865"/>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3888721" y="3629421"/>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dirty="0"/>
              <a:t>Click to edit Master subtitle style</a:t>
            </a:r>
            <a:endParaRPr lang="en-GB" dirty="0"/>
          </a:p>
        </p:txBody>
      </p:sp>
      <p:sp>
        <p:nvSpPr>
          <p:cNvPr id="11" name="Text Placeholder 10"/>
          <p:cNvSpPr>
            <a:spLocks noGrp="1"/>
          </p:cNvSpPr>
          <p:nvPr>
            <p:ph type="body" sz="quarter" idx="14"/>
          </p:nvPr>
        </p:nvSpPr>
        <p:spPr>
          <a:xfrm>
            <a:off x="3888721" y="3951322"/>
            <a:ext cx="4805486" cy="348620"/>
          </a:xfrm>
        </p:spPr>
        <p:txBody>
          <a:bodyPr lIns="108000">
            <a:noAutofit/>
          </a:bodyPr>
          <a:lstStyle>
            <a:lvl1pPr marL="0" indent="0" algn="l" defTabSz="914378"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378"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2" name="Text Placeholder 10"/>
          <p:cNvSpPr>
            <a:spLocks noGrp="1"/>
          </p:cNvSpPr>
          <p:nvPr>
            <p:ph type="body" sz="quarter" idx="15"/>
          </p:nvPr>
        </p:nvSpPr>
        <p:spPr>
          <a:xfrm>
            <a:off x="3888721" y="4371951"/>
            <a:ext cx="4805486" cy="504056"/>
          </a:xfrm>
        </p:spPr>
        <p:txBody>
          <a:bodyPr lIns="108000" tIns="108000" bIns="108000" anchor="b" anchorCtr="0">
            <a:noAutofit/>
          </a:bodyPr>
          <a:lstStyle>
            <a:lvl1pPr marL="0" indent="0" algn="l" defTabSz="914378"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378"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793156451"/>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itle Slide Option 2 Yellow ">
    <p:spTree>
      <p:nvGrpSpPr>
        <p:cNvPr id="1" name=""/>
        <p:cNvGrpSpPr/>
        <p:nvPr/>
      </p:nvGrpSpPr>
      <p:grpSpPr>
        <a:xfrm>
          <a:off x="0" y="0"/>
          <a:ext cx="0" cy="0"/>
          <a:chOff x="0" y="0"/>
          <a:chExt cx="0" cy="0"/>
        </a:xfrm>
      </p:grpSpPr>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1</a:t>
            </a:r>
          </a:p>
        </p:txBody>
      </p:sp>
      <p:pic>
        <p:nvPicPr>
          <p:cNvPr id="25" name="BACKGROUND IMAGE">
            <a:extLst>
              <a:ext uri="{FF2B5EF4-FFF2-40B4-BE49-F238E27FC236}">
                <a16:creationId xmlns:a16="http://schemas.microsoft.com/office/drawing/2014/main" id="{D626228C-9E12-7340-977D-F48BB67DEA2B}"/>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0901" t="5503" r="21596"/>
          <a:stretch/>
        </p:blipFill>
        <p:spPr>
          <a:xfrm>
            <a:off x="0" y="1"/>
            <a:ext cx="9144000" cy="5298293"/>
          </a:xfrm>
          <a:prstGeom prst="rect">
            <a:avLst/>
          </a:prstGeom>
        </p:spPr>
      </p:pic>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4"/>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7" y="160865"/>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1" y="3629421"/>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1" y="3951322"/>
            <a:ext cx="4805486" cy="348620"/>
          </a:xfrm>
        </p:spPr>
        <p:txBody>
          <a:bodyPr lIns="108000">
            <a:noAutofit/>
          </a:bodyPr>
          <a:lstStyle>
            <a:lvl1pPr marL="0" indent="0" algn="l" defTabSz="914378"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378"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1" y="4371951"/>
            <a:ext cx="4805486" cy="504056"/>
          </a:xfrm>
        </p:spPr>
        <p:txBody>
          <a:bodyPr lIns="108000" tIns="108000" bIns="108000" anchor="b" anchorCtr="0">
            <a:noAutofit/>
          </a:bodyPr>
          <a:lstStyle>
            <a:lvl1pPr marL="0" indent="0" algn="l" defTabSz="914378"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378"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631358567"/>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itle Slide Option 3 Purple">
    <p:spTree>
      <p:nvGrpSpPr>
        <p:cNvPr id="1" name=""/>
        <p:cNvGrpSpPr/>
        <p:nvPr/>
      </p:nvGrpSpPr>
      <p:grpSpPr>
        <a:xfrm>
          <a:off x="0" y="0"/>
          <a:ext cx="0" cy="0"/>
          <a:chOff x="0" y="0"/>
          <a:chExt cx="0" cy="0"/>
        </a:xfrm>
      </p:grpSpPr>
      <p:pic>
        <p:nvPicPr>
          <p:cNvPr id="25" name="BACKGROUND IMAGE">
            <a:extLst>
              <a:ext uri="{FF2B5EF4-FFF2-40B4-BE49-F238E27FC236}">
                <a16:creationId xmlns:a16="http://schemas.microsoft.com/office/drawing/2014/main" id="{6672E05B-8780-C045-94C1-1BCBFAD7027A}"/>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0901" t="5503" r="21596"/>
          <a:stretch/>
        </p:blipFill>
        <p:spPr>
          <a:xfrm>
            <a:off x="0" y="1"/>
            <a:ext cx="9144000" cy="5298293"/>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1" y="192644"/>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7" y="160865"/>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1" y="3629421"/>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dirty="0"/>
              <a:t>Click to edit Master subtitle style</a:t>
            </a:r>
            <a:endParaRPr lang="en-GB" dirty="0"/>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1" y="3951322"/>
            <a:ext cx="4805486" cy="348620"/>
          </a:xfrm>
        </p:spPr>
        <p:txBody>
          <a:bodyPr lIns="108000">
            <a:noAutofit/>
          </a:bodyPr>
          <a:lstStyle>
            <a:lvl1pPr marL="0" indent="0" algn="l" defTabSz="914378"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378"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1" y="4371951"/>
            <a:ext cx="4805486" cy="504056"/>
          </a:xfrm>
        </p:spPr>
        <p:txBody>
          <a:bodyPr lIns="108000" tIns="108000" bIns="108000" anchor="b" anchorCtr="0">
            <a:noAutofit/>
          </a:bodyPr>
          <a:lstStyle>
            <a:lvl1pPr marL="0" indent="0" algn="l" defTabSz="914378"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378"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165938990"/>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itle Slide Option 4 Blue">
    <p:spTree>
      <p:nvGrpSpPr>
        <p:cNvPr id="1" name=""/>
        <p:cNvGrpSpPr/>
        <p:nvPr/>
      </p:nvGrpSpPr>
      <p:grpSpPr>
        <a:xfrm>
          <a:off x="0" y="0"/>
          <a:ext cx="0" cy="0"/>
          <a:chOff x="0" y="0"/>
          <a:chExt cx="0" cy="0"/>
        </a:xfrm>
      </p:grpSpPr>
      <p:pic>
        <p:nvPicPr>
          <p:cNvPr id="24" name="BACKGROUND IMAGE">
            <a:extLst>
              <a:ext uri="{FF2B5EF4-FFF2-40B4-BE49-F238E27FC236}">
                <a16:creationId xmlns:a16="http://schemas.microsoft.com/office/drawing/2014/main" id="{F75485EA-9D62-5F49-9769-8E118236F12D}"/>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0901" t="5503" r="21596"/>
          <a:stretch/>
        </p:blipFill>
        <p:spPr>
          <a:xfrm>
            <a:off x="0" y="1"/>
            <a:ext cx="9144000" cy="5298293"/>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1"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7" y="160865"/>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1" y="3629421"/>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1" y="3951322"/>
            <a:ext cx="4805486" cy="348620"/>
          </a:xfrm>
        </p:spPr>
        <p:txBody>
          <a:bodyPr lIns="108000">
            <a:noAutofit/>
          </a:bodyPr>
          <a:lstStyle>
            <a:lvl1pPr marL="0" indent="0" algn="l" defTabSz="914378"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378"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1" y="4371951"/>
            <a:ext cx="4805486" cy="504056"/>
          </a:xfrm>
        </p:spPr>
        <p:txBody>
          <a:bodyPr lIns="108000" tIns="108000" bIns="108000" anchor="b" anchorCtr="0">
            <a:noAutofit/>
          </a:bodyPr>
          <a:lstStyle>
            <a:lvl1pPr marL="0" indent="0" algn="l" defTabSz="914378"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378"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689273543"/>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itle Slide Option 5 Green">
    <p:spTree>
      <p:nvGrpSpPr>
        <p:cNvPr id="1" name=""/>
        <p:cNvGrpSpPr/>
        <p:nvPr/>
      </p:nvGrpSpPr>
      <p:grpSpPr>
        <a:xfrm>
          <a:off x="0" y="0"/>
          <a:ext cx="0" cy="0"/>
          <a:chOff x="0" y="0"/>
          <a:chExt cx="0" cy="0"/>
        </a:xfrm>
      </p:grpSpPr>
      <p:pic>
        <p:nvPicPr>
          <p:cNvPr id="24" name="BACKGROUND IMAGE">
            <a:extLst>
              <a:ext uri="{FF2B5EF4-FFF2-40B4-BE49-F238E27FC236}">
                <a16:creationId xmlns:a16="http://schemas.microsoft.com/office/drawing/2014/main" id="{36D352E3-B478-244F-884D-70CCDAA92101}"/>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0901" t="5503" r="21596"/>
          <a:stretch/>
        </p:blipFill>
        <p:spPr>
          <a:xfrm>
            <a:off x="0" y="1"/>
            <a:ext cx="9144000" cy="5298293"/>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1"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7" y="160865"/>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1" y="3629421"/>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1" y="3951322"/>
            <a:ext cx="4805486" cy="348620"/>
          </a:xfrm>
        </p:spPr>
        <p:txBody>
          <a:bodyPr lIns="108000">
            <a:noAutofit/>
          </a:bodyPr>
          <a:lstStyle>
            <a:lvl1pPr marL="0" indent="0" algn="l" defTabSz="914378"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378"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1" y="4371951"/>
            <a:ext cx="4805486" cy="504056"/>
          </a:xfrm>
        </p:spPr>
        <p:txBody>
          <a:bodyPr lIns="108000" tIns="108000" bIns="108000" anchor="b" anchorCtr="0">
            <a:noAutofit/>
          </a:bodyPr>
          <a:lstStyle>
            <a:lvl1pPr marL="0" indent="0" algn="l" defTabSz="914378"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378"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730613520"/>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2_Title Slide Option 1 Red (Locked)">
    <p:spTree>
      <p:nvGrpSpPr>
        <p:cNvPr id="1" name=""/>
        <p:cNvGrpSpPr/>
        <p:nvPr/>
      </p:nvGrpSpPr>
      <p:grpSpPr>
        <a:xfrm>
          <a:off x="0" y="0"/>
          <a:ext cx="0" cy="0"/>
          <a:chOff x="0" y="0"/>
          <a:chExt cx="0" cy="0"/>
        </a:xfrm>
      </p:grpSpPr>
      <p:pic>
        <p:nvPicPr>
          <p:cNvPr id="7" name="BACKGROUND IMAGE">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5143500"/>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7" y="160865"/>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3888721" y="3629421"/>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dirty="0"/>
              <a:t>Click to edit Master subtitle style</a:t>
            </a:r>
            <a:endParaRPr lang="en-GB" dirty="0"/>
          </a:p>
        </p:txBody>
      </p:sp>
      <p:sp>
        <p:nvSpPr>
          <p:cNvPr id="11" name="Text Placeholder 10"/>
          <p:cNvSpPr>
            <a:spLocks noGrp="1"/>
          </p:cNvSpPr>
          <p:nvPr>
            <p:ph type="body" sz="quarter" idx="14"/>
          </p:nvPr>
        </p:nvSpPr>
        <p:spPr>
          <a:xfrm>
            <a:off x="3888721" y="3951322"/>
            <a:ext cx="4805486" cy="348620"/>
          </a:xfrm>
        </p:spPr>
        <p:txBody>
          <a:bodyPr lIns="108000">
            <a:noAutofit/>
          </a:bodyPr>
          <a:lstStyle>
            <a:lvl1pPr marL="0" indent="0" algn="l" defTabSz="914378"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378"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2" name="Text Placeholder 10"/>
          <p:cNvSpPr>
            <a:spLocks noGrp="1"/>
          </p:cNvSpPr>
          <p:nvPr>
            <p:ph type="body" sz="quarter" idx="15"/>
          </p:nvPr>
        </p:nvSpPr>
        <p:spPr>
          <a:xfrm>
            <a:off x="3888721" y="4371951"/>
            <a:ext cx="4805486" cy="504056"/>
          </a:xfrm>
        </p:spPr>
        <p:txBody>
          <a:bodyPr lIns="108000" tIns="108000" bIns="108000" anchor="b" anchorCtr="0">
            <a:noAutofit/>
          </a:bodyPr>
          <a:lstStyle>
            <a:lvl1pPr marL="0" indent="0" algn="l" defTabSz="914378"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378"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993646157"/>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2_Title Slide Option 2 Yellow ">
    <p:spTree>
      <p:nvGrpSpPr>
        <p:cNvPr id="1" name=""/>
        <p:cNvGrpSpPr/>
        <p:nvPr/>
      </p:nvGrpSpPr>
      <p:grpSpPr>
        <a:xfrm>
          <a:off x="0" y="0"/>
          <a:ext cx="0" cy="0"/>
          <a:chOff x="0" y="0"/>
          <a:chExt cx="0" cy="0"/>
        </a:xfrm>
      </p:grpSpPr>
      <p:pic>
        <p:nvPicPr>
          <p:cNvPr id="12" name="BACKGROUND IMAGE">
            <a:extLst>
              <a:ext uri="{FF2B5EF4-FFF2-40B4-BE49-F238E27FC236}">
                <a16:creationId xmlns:a16="http://schemas.microsoft.com/office/drawing/2014/main" id="{984DDA82-2029-3943-8C3A-C195DFC0A381}"/>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5143500"/>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4"/>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7" y="160865"/>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1" y="3629421"/>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1" y="3951322"/>
            <a:ext cx="4805486" cy="348620"/>
          </a:xfrm>
        </p:spPr>
        <p:txBody>
          <a:bodyPr lIns="108000">
            <a:noAutofit/>
          </a:bodyPr>
          <a:lstStyle>
            <a:lvl1pPr marL="0" indent="0" algn="l" defTabSz="914378"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378"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1" y="4371951"/>
            <a:ext cx="4805486" cy="504056"/>
          </a:xfrm>
        </p:spPr>
        <p:txBody>
          <a:bodyPr lIns="108000" tIns="108000" bIns="108000" anchor="b" anchorCtr="0">
            <a:noAutofit/>
          </a:bodyPr>
          <a:lstStyle>
            <a:lvl1pPr marL="0" indent="0" algn="l" defTabSz="914378"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378"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048920556"/>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2_Title Slide Option 3 Purple">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06435158-31E2-7543-A29F-F72506E2D7E3}"/>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5143500"/>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1" y="192644"/>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7" y="160865"/>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1" y="3629421"/>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dirty="0"/>
              <a:t>Click to edit Master subtitle style</a:t>
            </a:r>
            <a:endParaRPr lang="en-GB" dirty="0"/>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1" y="3951322"/>
            <a:ext cx="4805486" cy="348620"/>
          </a:xfrm>
        </p:spPr>
        <p:txBody>
          <a:bodyPr lIns="108000">
            <a:noAutofit/>
          </a:bodyPr>
          <a:lstStyle>
            <a:lvl1pPr marL="0" indent="0" algn="l" defTabSz="914378"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378"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1" y="4371951"/>
            <a:ext cx="4805486" cy="504056"/>
          </a:xfrm>
        </p:spPr>
        <p:txBody>
          <a:bodyPr lIns="108000" tIns="108000" bIns="108000" anchor="b" anchorCtr="0">
            <a:noAutofit/>
          </a:bodyPr>
          <a:lstStyle>
            <a:lvl1pPr marL="0" indent="0" algn="l" defTabSz="914378"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378"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4182472381"/>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2_Title Slide Option 4 Blue">
    <p:spTree>
      <p:nvGrpSpPr>
        <p:cNvPr id="1" name=""/>
        <p:cNvGrpSpPr/>
        <p:nvPr/>
      </p:nvGrpSpPr>
      <p:grpSpPr>
        <a:xfrm>
          <a:off x="0" y="0"/>
          <a:ext cx="0" cy="0"/>
          <a:chOff x="0" y="0"/>
          <a:chExt cx="0" cy="0"/>
        </a:xfrm>
      </p:grpSpPr>
      <p:pic>
        <p:nvPicPr>
          <p:cNvPr id="14" name="BACKGROUND IMAGE">
            <a:extLst>
              <a:ext uri="{FF2B5EF4-FFF2-40B4-BE49-F238E27FC236}">
                <a16:creationId xmlns:a16="http://schemas.microsoft.com/office/drawing/2014/main" id="{4AF41BBD-0D71-8C40-A89F-259189C9A5CE}"/>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5143500"/>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1"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7" y="160865"/>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1" y="3629421"/>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1" y="3951322"/>
            <a:ext cx="4805486" cy="348620"/>
          </a:xfrm>
        </p:spPr>
        <p:txBody>
          <a:bodyPr lIns="108000">
            <a:noAutofit/>
          </a:bodyPr>
          <a:lstStyle>
            <a:lvl1pPr marL="0" indent="0" algn="l" defTabSz="914378"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378"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1" y="4371951"/>
            <a:ext cx="4805486" cy="504056"/>
          </a:xfrm>
        </p:spPr>
        <p:txBody>
          <a:bodyPr lIns="108000" tIns="108000" bIns="108000" anchor="b" anchorCtr="0">
            <a:noAutofit/>
          </a:bodyPr>
          <a:lstStyle>
            <a:lvl1pPr marL="0" indent="0" algn="l" defTabSz="914378"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378"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609314944"/>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2_Title Slide Option 5 Green">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74B1A681-2E70-0344-8855-394ECF38A0E2}"/>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5143500"/>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1"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7" y="160865"/>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1" y="3629421"/>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1" y="3951322"/>
            <a:ext cx="4805486" cy="348620"/>
          </a:xfrm>
        </p:spPr>
        <p:txBody>
          <a:bodyPr lIns="108000">
            <a:noAutofit/>
          </a:bodyPr>
          <a:lstStyle>
            <a:lvl1pPr marL="0" indent="0" algn="l" defTabSz="914378"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378"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1" y="4371951"/>
            <a:ext cx="4805486" cy="504056"/>
          </a:xfrm>
        </p:spPr>
        <p:txBody>
          <a:bodyPr lIns="108000" tIns="108000" bIns="108000" anchor="b" anchorCtr="0">
            <a:noAutofit/>
          </a:bodyPr>
          <a:lstStyle>
            <a:lvl1pPr marL="0" indent="0" algn="l" defTabSz="914378"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378"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8620484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4"/>
        <p:cNvGrpSpPr/>
        <p:nvPr/>
      </p:nvGrpSpPr>
      <p:grpSpPr>
        <a:xfrm>
          <a:off x="0" y="0"/>
          <a:ext cx="0" cy="0"/>
          <a:chOff x="0" y="0"/>
          <a:chExt cx="0" cy="0"/>
        </a:xfrm>
      </p:grpSpPr>
      <p:sp>
        <p:nvSpPr>
          <p:cNvPr id="65" name="Google Shape;65;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rmAutofit/>
          </a:bodyPr>
          <a:lstStyle>
            <a:lvl1pPr lvl="0" algn="l" rtl="0">
              <a:lnSpc>
                <a:spcPct val="90000"/>
              </a:lnSpc>
              <a:spcBef>
                <a:spcPts val="0"/>
              </a:spcBef>
              <a:spcAft>
                <a:spcPts val="0"/>
              </a:spcAft>
              <a:buClr>
                <a:schemeClr val="dk1"/>
              </a:buClr>
              <a:buSzPts val="14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a:endParaRPr/>
          </a:p>
        </p:txBody>
      </p:sp>
      <p:sp>
        <p:nvSpPr>
          <p:cNvPr id="66" name="Google Shape;66;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rmAutofit/>
          </a:bodyPr>
          <a:lstStyle>
            <a:lvl1pPr marL="457200" lvl="0" indent="-317500" algn="l" rtl="0">
              <a:lnSpc>
                <a:spcPct val="90000"/>
              </a:lnSpc>
              <a:spcBef>
                <a:spcPts val="800"/>
              </a:spcBef>
              <a:spcAft>
                <a:spcPts val="0"/>
              </a:spcAft>
              <a:buClr>
                <a:schemeClr val="dk1"/>
              </a:buClr>
              <a:buSzPts val="1400"/>
              <a:buChar char="●"/>
              <a:defRPr/>
            </a:lvl1pPr>
            <a:lvl2pPr marL="914400" lvl="1" indent="-317500" algn="l" rtl="0">
              <a:lnSpc>
                <a:spcPct val="90000"/>
              </a:lnSpc>
              <a:spcBef>
                <a:spcPts val="1200"/>
              </a:spcBef>
              <a:spcAft>
                <a:spcPts val="0"/>
              </a:spcAft>
              <a:buClr>
                <a:schemeClr val="dk1"/>
              </a:buClr>
              <a:buSzPts val="1400"/>
              <a:buChar char="○"/>
              <a:defRPr/>
            </a:lvl2pPr>
            <a:lvl3pPr marL="1371600" lvl="2" indent="-317500" algn="l" rtl="0">
              <a:lnSpc>
                <a:spcPct val="90000"/>
              </a:lnSpc>
              <a:spcBef>
                <a:spcPts val="1200"/>
              </a:spcBef>
              <a:spcAft>
                <a:spcPts val="0"/>
              </a:spcAft>
              <a:buClr>
                <a:schemeClr val="dk1"/>
              </a:buClr>
              <a:buSzPts val="1400"/>
              <a:buChar char="■"/>
              <a:defRPr/>
            </a:lvl3pPr>
            <a:lvl4pPr marL="1828800" lvl="3" indent="-317500" algn="l" rtl="0">
              <a:lnSpc>
                <a:spcPct val="90000"/>
              </a:lnSpc>
              <a:spcBef>
                <a:spcPts val="1200"/>
              </a:spcBef>
              <a:spcAft>
                <a:spcPts val="0"/>
              </a:spcAft>
              <a:buClr>
                <a:schemeClr val="dk1"/>
              </a:buClr>
              <a:buSzPts val="1400"/>
              <a:buChar char="●"/>
              <a:defRPr/>
            </a:lvl4pPr>
            <a:lvl5pPr marL="2286000" lvl="4" indent="-317500" algn="l" rtl="0">
              <a:lnSpc>
                <a:spcPct val="90000"/>
              </a:lnSpc>
              <a:spcBef>
                <a:spcPts val="1200"/>
              </a:spcBef>
              <a:spcAft>
                <a:spcPts val="0"/>
              </a:spcAft>
              <a:buClr>
                <a:schemeClr val="dk1"/>
              </a:buClr>
              <a:buSzPts val="1400"/>
              <a:buChar char="○"/>
              <a:defRPr/>
            </a:lvl5pPr>
            <a:lvl6pPr marL="2743200" lvl="5" indent="-317500" algn="l" rtl="0">
              <a:lnSpc>
                <a:spcPct val="90000"/>
              </a:lnSpc>
              <a:spcBef>
                <a:spcPts val="1200"/>
              </a:spcBef>
              <a:spcAft>
                <a:spcPts val="0"/>
              </a:spcAft>
              <a:buClr>
                <a:schemeClr val="dk1"/>
              </a:buClr>
              <a:buSzPts val="1400"/>
              <a:buChar char="■"/>
              <a:defRPr/>
            </a:lvl6pPr>
            <a:lvl7pPr marL="3200400" lvl="6" indent="-317500" algn="l" rtl="0">
              <a:lnSpc>
                <a:spcPct val="90000"/>
              </a:lnSpc>
              <a:spcBef>
                <a:spcPts val="1200"/>
              </a:spcBef>
              <a:spcAft>
                <a:spcPts val="0"/>
              </a:spcAft>
              <a:buClr>
                <a:schemeClr val="dk1"/>
              </a:buClr>
              <a:buSzPts val="1400"/>
              <a:buChar char="●"/>
              <a:defRPr/>
            </a:lvl7pPr>
            <a:lvl8pPr marL="3657600" lvl="7" indent="-317500" algn="l" rtl="0">
              <a:lnSpc>
                <a:spcPct val="90000"/>
              </a:lnSpc>
              <a:spcBef>
                <a:spcPts val="1200"/>
              </a:spcBef>
              <a:spcAft>
                <a:spcPts val="0"/>
              </a:spcAft>
              <a:buClr>
                <a:schemeClr val="dk1"/>
              </a:buClr>
              <a:buSzPts val="1400"/>
              <a:buChar char="○"/>
              <a:defRPr/>
            </a:lvl8pPr>
            <a:lvl9pPr marL="4114800" lvl="8" indent="-317500" algn="l" rtl="0">
              <a:lnSpc>
                <a:spcPct val="90000"/>
              </a:lnSpc>
              <a:spcBef>
                <a:spcPts val="1200"/>
              </a:spcBef>
              <a:spcAft>
                <a:spcPts val="1200"/>
              </a:spcAft>
              <a:buClr>
                <a:schemeClr val="dk1"/>
              </a:buClr>
              <a:buSzPts val="1400"/>
              <a:buChar char="■"/>
              <a:defRPr/>
            </a:lvl9pPr>
          </a:lstStyle>
          <a:p>
            <a:endParaRPr/>
          </a:p>
        </p:txBody>
      </p:sp>
      <p:sp>
        <p:nvSpPr>
          <p:cNvPr id="67" name="Google Shape;67;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rtl="0">
              <a:spcBef>
                <a:spcPts val="0"/>
              </a:spcBef>
              <a:spcAft>
                <a:spcPts val="0"/>
              </a:spcAft>
              <a:buSzPts val="1100"/>
              <a:buNone/>
              <a:defRPr sz="1100"/>
            </a:lvl1pPr>
            <a:lvl2pPr lvl="1" algn="l" rtl="0">
              <a:spcBef>
                <a:spcPts val="0"/>
              </a:spcBef>
              <a:spcAft>
                <a:spcPts val="0"/>
              </a:spcAft>
              <a:buSzPts val="1100"/>
              <a:buNone/>
              <a:defRPr sz="1100"/>
            </a:lvl2pPr>
            <a:lvl3pPr lvl="2" algn="l" rtl="0">
              <a:spcBef>
                <a:spcPts val="0"/>
              </a:spcBef>
              <a:spcAft>
                <a:spcPts val="0"/>
              </a:spcAft>
              <a:buSzPts val="1100"/>
              <a:buNone/>
              <a:defRPr sz="1100"/>
            </a:lvl3pPr>
            <a:lvl4pPr lvl="3" algn="l" rtl="0">
              <a:spcBef>
                <a:spcPts val="0"/>
              </a:spcBef>
              <a:spcAft>
                <a:spcPts val="0"/>
              </a:spcAft>
              <a:buSzPts val="1100"/>
              <a:buNone/>
              <a:defRPr sz="1100"/>
            </a:lvl4pPr>
            <a:lvl5pPr lvl="4" algn="l" rtl="0">
              <a:spcBef>
                <a:spcPts val="0"/>
              </a:spcBef>
              <a:spcAft>
                <a:spcPts val="0"/>
              </a:spcAft>
              <a:buSzPts val="1100"/>
              <a:buNone/>
              <a:defRPr sz="1100"/>
            </a:lvl5pPr>
            <a:lvl6pPr lvl="5" algn="l" rtl="0">
              <a:spcBef>
                <a:spcPts val="0"/>
              </a:spcBef>
              <a:spcAft>
                <a:spcPts val="0"/>
              </a:spcAft>
              <a:buSzPts val="1100"/>
              <a:buNone/>
              <a:defRPr sz="1100"/>
            </a:lvl6pPr>
            <a:lvl7pPr lvl="6" algn="l" rtl="0">
              <a:spcBef>
                <a:spcPts val="0"/>
              </a:spcBef>
              <a:spcAft>
                <a:spcPts val="0"/>
              </a:spcAft>
              <a:buSzPts val="1100"/>
              <a:buNone/>
              <a:defRPr sz="1100"/>
            </a:lvl7pPr>
            <a:lvl8pPr lvl="7" algn="l" rtl="0">
              <a:spcBef>
                <a:spcPts val="0"/>
              </a:spcBef>
              <a:spcAft>
                <a:spcPts val="0"/>
              </a:spcAft>
              <a:buSzPts val="1100"/>
              <a:buNone/>
              <a:defRPr sz="1100"/>
            </a:lvl8pPr>
            <a:lvl9pPr lvl="8" algn="l" rtl="0">
              <a:spcBef>
                <a:spcPts val="0"/>
              </a:spcBef>
              <a:spcAft>
                <a:spcPts val="0"/>
              </a:spcAft>
              <a:buSzPts val="1100"/>
              <a:buNone/>
              <a:defRPr sz="1100"/>
            </a:lvl9pPr>
          </a:lstStyle>
          <a:p>
            <a:endParaRPr/>
          </a:p>
        </p:txBody>
      </p:sp>
      <p:sp>
        <p:nvSpPr>
          <p:cNvPr id="68" name="Google Shape;68;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rtl="0">
              <a:spcBef>
                <a:spcPts val="0"/>
              </a:spcBef>
              <a:spcAft>
                <a:spcPts val="0"/>
              </a:spcAft>
              <a:buSzPts val="1100"/>
              <a:buNone/>
              <a:defRPr sz="1100"/>
            </a:lvl1pPr>
            <a:lvl2pPr lvl="1" algn="l" rtl="0">
              <a:spcBef>
                <a:spcPts val="0"/>
              </a:spcBef>
              <a:spcAft>
                <a:spcPts val="0"/>
              </a:spcAft>
              <a:buSzPts val="1100"/>
              <a:buNone/>
              <a:defRPr sz="1100"/>
            </a:lvl2pPr>
            <a:lvl3pPr lvl="2" algn="l" rtl="0">
              <a:spcBef>
                <a:spcPts val="0"/>
              </a:spcBef>
              <a:spcAft>
                <a:spcPts val="0"/>
              </a:spcAft>
              <a:buSzPts val="1100"/>
              <a:buNone/>
              <a:defRPr sz="1100"/>
            </a:lvl3pPr>
            <a:lvl4pPr lvl="3" algn="l" rtl="0">
              <a:spcBef>
                <a:spcPts val="0"/>
              </a:spcBef>
              <a:spcAft>
                <a:spcPts val="0"/>
              </a:spcAft>
              <a:buSzPts val="1100"/>
              <a:buNone/>
              <a:defRPr sz="1100"/>
            </a:lvl4pPr>
            <a:lvl5pPr lvl="4" algn="l" rtl="0">
              <a:spcBef>
                <a:spcPts val="0"/>
              </a:spcBef>
              <a:spcAft>
                <a:spcPts val="0"/>
              </a:spcAft>
              <a:buSzPts val="1100"/>
              <a:buNone/>
              <a:defRPr sz="1100"/>
            </a:lvl5pPr>
            <a:lvl6pPr lvl="5" algn="l" rtl="0">
              <a:spcBef>
                <a:spcPts val="0"/>
              </a:spcBef>
              <a:spcAft>
                <a:spcPts val="0"/>
              </a:spcAft>
              <a:buSzPts val="1100"/>
              <a:buNone/>
              <a:defRPr sz="1100"/>
            </a:lvl6pPr>
            <a:lvl7pPr lvl="6" algn="l" rtl="0">
              <a:spcBef>
                <a:spcPts val="0"/>
              </a:spcBef>
              <a:spcAft>
                <a:spcPts val="0"/>
              </a:spcAft>
              <a:buSzPts val="1100"/>
              <a:buNone/>
              <a:defRPr sz="1100"/>
            </a:lvl7pPr>
            <a:lvl8pPr lvl="7" algn="l" rtl="0">
              <a:spcBef>
                <a:spcPts val="0"/>
              </a:spcBef>
              <a:spcAft>
                <a:spcPts val="0"/>
              </a:spcAft>
              <a:buSzPts val="1100"/>
              <a:buNone/>
              <a:defRPr sz="1100"/>
            </a:lvl8pPr>
            <a:lvl9pPr lvl="8" algn="l" rtl="0">
              <a:spcBef>
                <a:spcPts val="0"/>
              </a:spcBef>
              <a:spcAft>
                <a:spcPts val="0"/>
              </a:spcAft>
              <a:buSzPts val="1100"/>
              <a:buNone/>
              <a:defRPr sz="1100"/>
            </a:lvl9pPr>
          </a:lstStyle>
          <a:p>
            <a:endParaRPr/>
          </a:p>
        </p:txBody>
      </p:sp>
      <p:sp>
        <p:nvSpPr>
          <p:cNvPr id="69" name="Google Shape;69;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rm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6_Title Slide Option 1 Red (Locked)">
    <p:spTree>
      <p:nvGrpSpPr>
        <p:cNvPr id="1" name=""/>
        <p:cNvGrpSpPr/>
        <p:nvPr/>
      </p:nvGrpSpPr>
      <p:grpSpPr>
        <a:xfrm>
          <a:off x="0" y="0"/>
          <a:ext cx="0" cy="0"/>
          <a:chOff x="0" y="0"/>
          <a:chExt cx="0" cy="0"/>
        </a:xfrm>
      </p:grpSpPr>
      <p:pic>
        <p:nvPicPr>
          <p:cNvPr id="7" name="BACKGROUND IMAGE">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5143500"/>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7" y="160865"/>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3888721" y="3629421"/>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dirty="0"/>
              <a:t>Click to edit Master subtitle style</a:t>
            </a:r>
            <a:endParaRPr lang="en-GB" dirty="0"/>
          </a:p>
        </p:txBody>
      </p:sp>
      <p:sp>
        <p:nvSpPr>
          <p:cNvPr id="11" name="Text Placeholder 10"/>
          <p:cNvSpPr>
            <a:spLocks noGrp="1"/>
          </p:cNvSpPr>
          <p:nvPr>
            <p:ph type="body" sz="quarter" idx="14"/>
          </p:nvPr>
        </p:nvSpPr>
        <p:spPr>
          <a:xfrm>
            <a:off x="3888721" y="3951322"/>
            <a:ext cx="4805486" cy="348620"/>
          </a:xfrm>
        </p:spPr>
        <p:txBody>
          <a:bodyPr lIns="108000">
            <a:noAutofit/>
          </a:bodyPr>
          <a:lstStyle>
            <a:lvl1pPr marL="0" indent="0" algn="l" defTabSz="914378"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378"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2" name="Text Placeholder 10"/>
          <p:cNvSpPr>
            <a:spLocks noGrp="1"/>
          </p:cNvSpPr>
          <p:nvPr>
            <p:ph type="body" sz="quarter" idx="15"/>
          </p:nvPr>
        </p:nvSpPr>
        <p:spPr>
          <a:xfrm>
            <a:off x="3888721" y="4371951"/>
            <a:ext cx="4805486" cy="504056"/>
          </a:xfrm>
        </p:spPr>
        <p:txBody>
          <a:bodyPr lIns="108000" tIns="108000" bIns="108000" anchor="b" anchorCtr="0">
            <a:noAutofit/>
          </a:bodyPr>
          <a:lstStyle>
            <a:lvl1pPr marL="0" indent="0" algn="l" defTabSz="914378"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378"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528715237"/>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6_Title Slide Option 2 Yellow ">
    <p:spTree>
      <p:nvGrpSpPr>
        <p:cNvPr id="1" name=""/>
        <p:cNvGrpSpPr/>
        <p:nvPr/>
      </p:nvGrpSpPr>
      <p:grpSpPr>
        <a:xfrm>
          <a:off x="0" y="0"/>
          <a:ext cx="0" cy="0"/>
          <a:chOff x="0" y="0"/>
          <a:chExt cx="0" cy="0"/>
        </a:xfrm>
      </p:grpSpPr>
      <p:pic>
        <p:nvPicPr>
          <p:cNvPr id="12" name="BACKGROUND IMAGE">
            <a:extLst>
              <a:ext uri="{FF2B5EF4-FFF2-40B4-BE49-F238E27FC236}">
                <a16:creationId xmlns:a16="http://schemas.microsoft.com/office/drawing/2014/main" id="{1A2E7624-5EF3-EA44-AD43-B1DC7FEE39E2}"/>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5143500"/>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4"/>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7" y="160865"/>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1" y="3629421"/>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1" y="3951322"/>
            <a:ext cx="4805486" cy="348620"/>
          </a:xfrm>
        </p:spPr>
        <p:txBody>
          <a:bodyPr lIns="108000">
            <a:noAutofit/>
          </a:bodyPr>
          <a:lstStyle>
            <a:lvl1pPr marL="0" indent="0" algn="l" defTabSz="914378"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378"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1" y="4371951"/>
            <a:ext cx="4805486" cy="504056"/>
          </a:xfrm>
        </p:spPr>
        <p:txBody>
          <a:bodyPr lIns="108000" tIns="108000" bIns="108000" anchor="b" anchorCtr="0">
            <a:noAutofit/>
          </a:bodyPr>
          <a:lstStyle>
            <a:lvl1pPr marL="0" indent="0" algn="l" defTabSz="914378"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378"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367749639"/>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6_Title Slide Option 3 Purpl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10C48A06-0A1F-954D-829D-4C1E4A98950C}"/>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5143500"/>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1" y="192644"/>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7" y="160865"/>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1" y="3629421"/>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dirty="0"/>
              <a:t>Click to edit Master subtitle style</a:t>
            </a:r>
            <a:endParaRPr lang="en-GB" dirty="0"/>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1" y="3951322"/>
            <a:ext cx="4805486" cy="348620"/>
          </a:xfrm>
        </p:spPr>
        <p:txBody>
          <a:bodyPr lIns="108000">
            <a:noAutofit/>
          </a:bodyPr>
          <a:lstStyle>
            <a:lvl1pPr marL="0" indent="0" algn="l" defTabSz="914378"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378"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1" y="4371951"/>
            <a:ext cx="4805486" cy="504056"/>
          </a:xfrm>
        </p:spPr>
        <p:txBody>
          <a:bodyPr lIns="108000" tIns="108000" bIns="108000" anchor="b" anchorCtr="0">
            <a:noAutofit/>
          </a:bodyPr>
          <a:lstStyle>
            <a:lvl1pPr marL="0" indent="0" algn="l" defTabSz="914378"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378"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914551621"/>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6_Title Slide Option 4 Blu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69B09CBA-4AC4-D64C-A1C2-1FC6C910E709}"/>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5143500"/>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1"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7" y="160865"/>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1" y="3629421"/>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1" y="3951322"/>
            <a:ext cx="4805486" cy="348620"/>
          </a:xfrm>
        </p:spPr>
        <p:txBody>
          <a:bodyPr lIns="108000">
            <a:noAutofit/>
          </a:bodyPr>
          <a:lstStyle>
            <a:lvl1pPr marL="0" indent="0" algn="l" defTabSz="914378"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378"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1" y="4371951"/>
            <a:ext cx="4805486" cy="504056"/>
          </a:xfrm>
        </p:spPr>
        <p:txBody>
          <a:bodyPr lIns="108000" tIns="108000" bIns="108000" anchor="b" anchorCtr="0">
            <a:noAutofit/>
          </a:bodyPr>
          <a:lstStyle>
            <a:lvl1pPr marL="0" indent="0" algn="l" defTabSz="914378"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378"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147544993"/>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6_Title Slide Option 5 Green">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DC60B778-8D96-4D47-BD16-B16AB0F5DB24}"/>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5143500"/>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1"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7" y="160865"/>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1" y="3629421"/>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1" y="3951322"/>
            <a:ext cx="4805486" cy="348620"/>
          </a:xfrm>
        </p:spPr>
        <p:txBody>
          <a:bodyPr lIns="108000">
            <a:noAutofit/>
          </a:bodyPr>
          <a:lstStyle>
            <a:lvl1pPr marL="0" indent="0" algn="l" defTabSz="914378"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378"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1" y="4371951"/>
            <a:ext cx="4805486" cy="504056"/>
          </a:xfrm>
        </p:spPr>
        <p:txBody>
          <a:bodyPr lIns="108000" tIns="108000" bIns="108000" anchor="b" anchorCtr="0">
            <a:noAutofit/>
          </a:bodyPr>
          <a:lstStyle>
            <a:lvl1pPr marL="0" indent="0" algn="l" defTabSz="914378"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378"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567200622"/>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Title Slide Unlocked">
    <p:spTree>
      <p:nvGrpSpPr>
        <p:cNvPr id="1" name=""/>
        <p:cNvGrpSpPr/>
        <p:nvPr/>
      </p:nvGrpSpPr>
      <p:grpSpPr>
        <a:xfrm>
          <a:off x="0" y="0"/>
          <a:ext cx="0" cy="0"/>
          <a:chOff x="0" y="0"/>
          <a:chExt cx="0" cy="0"/>
        </a:xfrm>
      </p:grpSpPr>
      <p:sp>
        <p:nvSpPr>
          <p:cNvPr id="5" name="Picture Placeholder 4"/>
          <p:cNvSpPr>
            <a:spLocks noGrp="1"/>
          </p:cNvSpPr>
          <p:nvPr>
            <p:ph type="pic" sz="quarter" idx="16"/>
          </p:nvPr>
        </p:nvSpPr>
        <p:spPr>
          <a:xfrm>
            <a:off x="0" y="0"/>
            <a:ext cx="9144000" cy="5143500"/>
          </a:xfrm>
          <a:solidFill>
            <a:schemeClr val="bg2"/>
          </a:solidFill>
        </p:spPr>
        <p:txBody>
          <a:bodyPr/>
          <a:lstStyle/>
          <a:p>
            <a:r>
              <a:rPr lang="en-US" dirty="0"/>
              <a:t>Click icon to add picture</a:t>
            </a:r>
            <a:endParaRPr lang="en-GB" dirty="0"/>
          </a:p>
        </p:txBody>
      </p:sp>
      <p:sp>
        <p:nvSpPr>
          <p:cNvPr id="8" name="Black Box">
            <a:extLst>
              <a:ext uri="{FF2B5EF4-FFF2-40B4-BE49-F238E27FC236}">
                <a16:creationId xmlns:a16="http://schemas.microsoft.com/office/drawing/2014/main" id="{DF89CEBF-8DDB-584B-AB45-17DC44A5FED1}"/>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7" name="Title 1">
            <a:extLst>
              <a:ext uri="{FF2B5EF4-FFF2-40B4-BE49-F238E27FC236}">
                <a16:creationId xmlns:a16="http://schemas.microsoft.com/office/drawing/2014/main" id="{8F41C458-4902-0341-BDFB-9FBCE3A7784E}"/>
              </a:ext>
            </a:extLst>
          </p:cNvPr>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9" name="Subtitle 1">
            <a:extLst>
              <a:ext uri="{FF2B5EF4-FFF2-40B4-BE49-F238E27FC236}">
                <a16:creationId xmlns:a16="http://schemas.microsoft.com/office/drawing/2014/main" id="{C093796F-CDB1-D348-B1F0-9617A8EAEF35}"/>
              </a:ext>
            </a:extLst>
          </p:cNvPr>
          <p:cNvSpPr>
            <a:spLocks noGrp="1"/>
          </p:cNvSpPr>
          <p:nvPr>
            <p:ph type="subTitle" idx="1"/>
          </p:nvPr>
        </p:nvSpPr>
        <p:spPr>
          <a:xfrm>
            <a:off x="3888721" y="3629421"/>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dirty="0"/>
              <a:t>Click to edit Master subtitle style</a:t>
            </a:r>
            <a:endParaRPr lang="en-GB" dirty="0"/>
          </a:p>
        </p:txBody>
      </p:sp>
      <p:sp>
        <p:nvSpPr>
          <p:cNvPr id="10" name="Subtitle 2">
            <a:extLst>
              <a:ext uri="{FF2B5EF4-FFF2-40B4-BE49-F238E27FC236}">
                <a16:creationId xmlns:a16="http://schemas.microsoft.com/office/drawing/2014/main" id="{B1A20097-0159-9E41-A93C-5431A58F804B}"/>
              </a:ext>
            </a:extLst>
          </p:cNvPr>
          <p:cNvSpPr>
            <a:spLocks noGrp="1"/>
          </p:cNvSpPr>
          <p:nvPr>
            <p:ph type="body" sz="quarter" idx="14"/>
          </p:nvPr>
        </p:nvSpPr>
        <p:spPr>
          <a:xfrm>
            <a:off x="3888721" y="3951322"/>
            <a:ext cx="4805486" cy="348620"/>
          </a:xfrm>
        </p:spPr>
        <p:txBody>
          <a:bodyPr lIns="108000">
            <a:noAutofit/>
          </a:bodyPr>
          <a:lstStyle>
            <a:lvl1pPr marL="0" indent="0" algn="l" defTabSz="914378"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378"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1" name="Subtitle 3">
            <a:extLst>
              <a:ext uri="{FF2B5EF4-FFF2-40B4-BE49-F238E27FC236}">
                <a16:creationId xmlns:a16="http://schemas.microsoft.com/office/drawing/2014/main" id="{826CE89A-73E9-B24B-9078-4104E0E8B925}"/>
              </a:ext>
            </a:extLst>
          </p:cNvPr>
          <p:cNvSpPr>
            <a:spLocks noGrp="1"/>
          </p:cNvSpPr>
          <p:nvPr>
            <p:ph type="body" sz="quarter" idx="15"/>
          </p:nvPr>
        </p:nvSpPr>
        <p:spPr>
          <a:xfrm>
            <a:off x="3888721" y="4371951"/>
            <a:ext cx="4805486" cy="504056"/>
          </a:xfrm>
        </p:spPr>
        <p:txBody>
          <a:bodyPr lIns="108000" tIns="108000" bIns="108000" anchor="b" anchorCtr="0">
            <a:noAutofit/>
          </a:bodyPr>
          <a:lstStyle>
            <a:lvl1pPr marL="0" indent="0" algn="l" defTabSz="914378"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378"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347263152"/>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3_Title Slide Option 2">
    <p:bg>
      <p:bgPr>
        <a:solidFill>
          <a:srgbClr val="E51C41"/>
        </a:solidFill>
        <a:effectLst/>
      </p:bgPr>
    </p:bg>
    <p:spTree>
      <p:nvGrpSpPr>
        <p:cNvPr id="1" name=""/>
        <p:cNvGrpSpPr/>
        <p:nvPr/>
      </p:nvGrpSpPr>
      <p:grpSpPr>
        <a:xfrm>
          <a:off x="0" y="0"/>
          <a:ext cx="0" cy="0"/>
          <a:chOff x="0" y="0"/>
          <a:chExt cx="0" cy="0"/>
        </a:xfrm>
      </p:grpSpPr>
      <p:sp>
        <p:nvSpPr>
          <p:cNvPr id="8" name="WHITE BAR">
            <a:extLst>
              <a:ext uri="{FF2B5EF4-FFF2-40B4-BE49-F238E27FC236}">
                <a16:creationId xmlns:a16="http://schemas.microsoft.com/office/drawing/2014/main" id="{389A7FE7-F633-8F42-8ADE-50586B02B2F0}"/>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1</a:t>
            </a:r>
          </a:p>
        </p:txBody>
      </p:sp>
      <p:pic>
        <p:nvPicPr>
          <p:cNvPr id="10" name="ETF LOGO" descr="Education and Training Foundation">
            <a:extLst>
              <a:ext uri="{FF2B5EF4-FFF2-40B4-BE49-F238E27FC236}">
                <a16:creationId xmlns:a16="http://schemas.microsoft.com/office/drawing/2014/main" id="{F14D5ED0-A2F5-A546-8C5C-70096A8625F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5" name="T LEVELS LOGO" descr="T Levels Professional Development">
            <a:extLst>
              <a:ext uri="{FF2B5EF4-FFF2-40B4-BE49-F238E27FC236}">
                <a16:creationId xmlns:a16="http://schemas.microsoft.com/office/drawing/2014/main" id="{6EEA13AF-D457-EC45-9075-03198B4D877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36297" y="160865"/>
            <a:ext cx="1656184" cy="538678"/>
          </a:xfrm>
          <a:prstGeom prst="rect">
            <a:avLst/>
          </a:prstGeom>
        </p:spPr>
      </p:pic>
      <p:sp>
        <p:nvSpPr>
          <p:cNvPr id="11" name="Black Box">
            <a:extLst>
              <a:ext uri="{FF2B5EF4-FFF2-40B4-BE49-F238E27FC236}">
                <a16:creationId xmlns:a16="http://schemas.microsoft.com/office/drawing/2014/main" id="{55546DE3-A40F-1548-9BB6-DF3446E000F6}"/>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 name="Title 1"/>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12" name="Subtitle 1">
            <a:extLst>
              <a:ext uri="{FF2B5EF4-FFF2-40B4-BE49-F238E27FC236}">
                <a16:creationId xmlns:a16="http://schemas.microsoft.com/office/drawing/2014/main" id="{71ADB664-6A98-C844-AD83-2FFA9643D8CA}"/>
              </a:ext>
            </a:extLst>
          </p:cNvPr>
          <p:cNvSpPr>
            <a:spLocks noGrp="1"/>
          </p:cNvSpPr>
          <p:nvPr>
            <p:ph type="subTitle" idx="1"/>
          </p:nvPr>
        </p:nvSpPr>
        <p:spPr>
          <a:xfrm>
            <a:off x="3888721" y="3629421"/>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dirty="0"/>
              <a:t>Click to edit Master subtitle style</a:t>
            </a:r>
            <a:endParaRPr lang="en-GB" dirty="0"/>
          </a:p>
        </p:txBody>
      </p:sp>
      <p:sp>
        <p:nvSpPr>
          <p:cNvPr id="13" name="Subtitle 2">
            <a:extLst>
              <a:ext uri="{FF2B5EF4-FFF2-40B4-BE49-F238E27FC236}">
                <a16:creationId xmlns:a16="http://schemas.microsoft.com/office/drawing/2014/main" id="{EBAFDD57-7DB7-C94F-9022-BCFA74420B18}"/>
              </a:ext>
            </a:extLst>
          </p:cNvPr>
          <p:cNvSpPr>
            <a:spLocks noGrp="1"/>
          </p:cNvSpPr>
          <p:nvPr>
            <p:ph type="body" sz="quarter" idx="14"/>
          </p:nvPr>
        </p:nvSpPr>
        <p:spPr>
          <a:xfrm>
            <a:off x="3888721" y="3951322"/>
            <a:ext cx="4805486" cy="348620"/>
          </a:xfrm>
        </p:spPr>
        <p:txBody>
          <a:bodyPr lIns="108000">
            <a:noAutofit/>
          </a:bodyPr>
          <a:lstStyle>
            <a:lvl1pPr marL="0" indent="0" algn="l" defTabSz="914378"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378"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4" name="Subtitle 3">
            <a:extLst>
              <a:ext uri="{FF2B5EF4-FFF2-40B4-BE49-F238E27FC236}">
                <a16:creationId xmlns:a16="http://schemas.microsoft.com/office/drawing/2014/main" id="{53669C88-21D0-6341-9C2E-9ED1F32DE103}"/>
              </a:ext>
            </a:extLst>
          </p:cNvPr>
          <p:cNvSpPr>
            <a:spLocks noGrp="1"/>
          </p:cNvSpPr>
          <p:nvPr>
            <p:ph type="body" sz="quarter" idx="15"/>
          </p:nvPr>
        </p:nvSpPr>
        <p:spPr>
          <a:xfrm>
            <a:off x="3888721" y="4371951"/>
            <a:ext cx="4805486" cy="504056"/>
          </a:xfrm>
        </p:spPr>
        <p:txBody>
          <a:bodyPr lIns="108000" tIns="108000" bIns="108000" anchor="b" anchorCtr="0">
            <a:noAutofit/>
          </a:bodyPr>
          <a:lstStyle>
            <a:lvl1pPr marL="0" indent="0" algn="l" defTabSz="914378"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378"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490369002"/>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4_Title Slide Option 2">
    <p:bg>
      <p:bgPr>
        <a:solidFill>
          <a:srgbClr val="FEB912"/>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EBED1B9B-0A6E-A54B-B172-4DEE060EA9F3}"/>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14" name="Title 1">
            <a:extLst>
              <a:ext uri="{FF2B5EF4-FFF2-40B4-BE49-F238E27FC236}">
                <a16:creationId xmlns:a16="http://schemas.microsoft.com/office/drawing/2014/main" id="{5313DC36-E457-6143-9033-DA9500DC73E9}"/>
              </a:ext>
            </a:extLst>
          </p:cNvPr>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13" name="Subtitle 1">
            <a:extLst>
              <a:ext uri="{FF2B5EF4-FFF2-40B4-BE49-F238E27FC236}">
                <a16:creationId xmlns:a16="http://schemas.microsoft.com/office/drawing/2014/main" id="{1248083E-C5D2-5345-8A8E-22F3D625504A}"/>
              </a:ext>
            </a:extLst>
          </p:cNvPr>
          <p:cNvSpPr>
            <a:spLocks noGrp="1"/>
          </p:cNvSpPr>
          <p:nvPr>
            <p:ph type="subTitle" idx="1"/>
          </p:nvPr>
        </p:nvSpPr>
        <p:spPr>
          <a:xfrm>
            <a:off x="3888721" y="3629421"/>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dirty="0"/>
              <a:t>Click to edit Master subtitle style</a:t>
            </a:r>
            <a:endParaRPr lang="en-GB" dirty="0"/>
          </a:p>
        </p:txBody>
      </p:sp>
      <p:sp>
        <p:nvSpPr>
          <p:cNvPr id="15" name="Subtitle 2">
            <a:extLst>
              <a:ext uri="{FF2B5EF4-FFF2-40B4-BE49-F238E27FC236}">
                <a16:creationId xmlns:a16="http://schemas.microsoft.com/office/drawing/2014/main" id="{AB001CCC-F82B-4E4C-8FD3-D1EBA11F8D56}"/>
              </a:ext>
            </a:extLst>
          </p:cNvPr>
          <p:cNvSpPr>
            <a:spLocks noGrp="1"/>
          </p:cNvSpPr>
          <p:nvPr>
            <p:ph type="body" sz="quarter" idx="14"/>
          </p:nvPr>
        </p:nvSpPr>
        <p:spPr>
          <a:xfrm>
            <a:off x="3888721" y="3951322"/>
            <a:ext cx="4805486" cy="348620"/>
          </a:xfrm>
        </p:spPr>
        <p:txBody>
          <a:bodyPr lIns="108000">
            <a:noAutofit/>
          </a:bodyPr>
          <a:lstStyle>
            <a:lvl1pPr marL="0" indent="0" algn="l" defTabSz="914378"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378"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6" name="Subtitle 3">
            <a:extLst>
              <a:ext uri="{FF2B5EF4-FFF2-40B4-BE49-F238E27FC236}">
                <a16:creationId xmlns:a16="http://schemas.microsoft.com/office/drawing/2014/main" id="{B6AE49EF-13C0-7B41-B858-5E194465B4A8}"/>
              </a:ext>
            </a:extLst>
          </p:cNvPr>
          <p:cNvSpPr>
            <a:spLocks noGrp="1"/>
          </p:cNvSpPr>
          <p:nvPr>
            <p:ph type="body" sz="quarter" idx="15"/>
          </p:nvPr>
        </p:nvSpPr>
        <p:spPr>
          <a:xfrm>
            <a:off x="3888721" y="4371951"/>
            <a:ext cx="4805486" cy="504056"/>
          </a:xfrm>
        </p:spPr>
        <p:txBody>
          <a:bodyPr lIns="108000" tIns="108000" bIns="108000" anchor="b" anchorCtr="0">
            <a:noAutofit/>
          </a:bodyPr>
          <a:lstStyle>
            <a:lvl1pPr marL="0" indent="0" algn="l" defTabSz="914378"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378"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8" name="WHITE BAR">
            <a:extLst>
              <a:ext uri="{FF2B5EF4-FFF2-40B4-BE49-F238E27FC236}">
                <a16:creationId xmlns:a16="http://schemas.microsoft.com/office/drawing/2014/main" id="{67594FC0-3308-1249-AB5A-1FC574EFD355}"/>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1</a:t>
            </a:r>
          </a:p>
        </p:txBody>
      </p:sp>
      <p:pic>
        <p:nvPicPr>
          <p:cNvPr id="10" name="ETF LOGO">
            <a:extLst>
              <a:ext uri="{FF2B5EF4-FFF2-40B4-BE49-F238E27FC236}">
                <a16:creationId xmlns:a16="http://schemas.microsoft.com/office/drawing/2014/main" id="{1C3437ED-F536-084E-BB10-4928099CF3AC}"/>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51520" y="192644"/>
            <a:ext cx="859828" cy="455203"/>
          </a:xfrm>
          <a:prstGeom prst="rect">
            <a:avLst/>
          </a:prstGeom>
        </p:spPr>
      </p:pic>
      <p:pic>
        <p:nvPicPr>
          <p:cNvPr id="11" name="T LEVELS LOGO" descr="T Levels Professional Development">
            <a:extLst>
              <a:ext uri="{FF2B5EF4-FFF2-40B4-BE49-F238E27FC236}">
                <a16:creationId xmlns:a16="http://schemas.microsoft.com/office/drawing/2014/main" id="{6CC2D7EA-EDA1-D043-A54E-72AC5AAF0F0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36297" y="160865"/>
            <a:ext cx="1656184" cy="538678"/>
          </a:xfrm>
          <a:prstGeom prst="rect">
            <a:avLst/>
          </a:prstGeom>
        </p:spPr>
      </p:pic>
    </p:spTree>
    <p:extLst>
      <p:ext uri="{BB962C8B-B14F-4D97-AF65-F5344CB8AC3E}">
        <p14:creationId xmlns:p14="http://schemas.microsoft.com/office/powerpoint/2010/main" val="872321822"/>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1_Title Slide Option 2">
    <p:bg>
      <p:bgPr>
        <a:solidFill>
          <a:srgbClr val="BE0064"/>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61F1B003-6273-F546-86AC-FEB4DB7CA121}"/>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14" name="Title 1">
            <a:extLst>
              <a:ext uri="{FF2B5EF4-FFF2-40B4-BE49-F238E27FC236}">
                <a16:creationId xmlns:a16="http://schemas.microsoft.com/office/drawing/2014/main" id="{06D77190-E00E-FF44-B20D-54BC35DB7A6E}"/>
              </a:ext>
            </a:extLst>
          </p:cNvPr>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13" name="Subtitle 1">
            <a:extLst>
              <a:ext uri="{FF2B5EF4-FFF2-40B4-BE49-F238E27FC236}">
                <a16:creationId xmlns:a16="http://schemas.microsoft.com/office/drawing/2014/main" id="{5FBE1DCA-D8B6-FE48-9937-B6A2AA9F81FD}"/>
              </a:ext>
            </a:extLst>
          </p:cNvPr>
          <p:cNvSpPr>
            <a:spLocks noGrp="1"/>
          </p:cNvSpPr>
          <p:nvPr>
            <p:ph type="subTitle" idx="1"/>
          </p:nvPr>
        </p:nvSpPr>
        <p:spPr>
          <a:xfrm>
            <a:off x="3888721" y="3629421"/>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dirty="0"/>
              <a:t>Click to edit Master subtitle style</a:t>
            </a:r>
            <a:endParaRPr lang="en-GB" dirty="0"/>
          </a:p>
        </p:txBody>
      </p:sp>
      <p:sp>
        <p:nvSpPr>
          <p:cNvPr id="15" name="Subtitle 2">
            <a:extLst>
              <a:ext uri="{FF2B5EF4-FFF2-40B4-BE49-F238E27FC236}">
                <a16:creationId xmlns:a16="http://schemas.microsoft.com/office/drawing/2014/main" id="{C756CB08-70E7-A44D-BD0E-86C2D1900D64}"/>
              </a:ext>
            </a:extLst>
          </p:cNvPr>
          <p:cNvSpPr>
            <a:spLocks noGrp="1"/>
          </p:cNvSpPr>
          <p:nvPr>
            <p:ph type="body" sz="quarter" idx="14"/>
          </p:nvPr>
        </p:nvSpPr>
        <p:spPr>
          <a:xfrm>
            <a:off x="3888721" y="3951322"/>
            <a:ext cx="4805486" cy="348620"/>
          </a:xfrm>
        </p:spPr>
        <p:txBody>
          <a:bodyPr lIns="108000">
            <a:noAutofit/>
          </a:bodyPr>
          <a:lstStyle>
            <a:lvl1pPr marL="0" indent="0" algn="l" defTabSz="914378"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378"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6" name="Subtitle 3">
            <a:extLst>
              <a:ext uri="{FF2B5EF4-FFF2-40B4-BE49-F238E27FC236}">
                <a16:creationId xmlns:a16="http://schemas.microsoft.com/office/drawing/2014/main" id="{67097E92-A4F7-5D4F-A639-9669B932939B}"/>
              </a:ext>
            </a:extLst>
          </p:cNvPr>
          <p:cNvSpPr>
            <a:spLocks noGrp="1"/>
          </p:cNvSpPr>
          <p:nvPr>
            <p:ph type="body" sz="quarter" idx="15"/>
          </p:nvPr>
        </p:nvSpPr>
        <p:spPr>
          <a:xfrm>
            <a:off x="3888721" y="4371951"/>
            <a:ext cx="4805486" cy="504056"/>
          </a:xfrm>
        </p:spPr>
        <p:txBody>
          <a:bodyPr lIns="108000" tIns="108000" bIns="108000" anchor="b" anchorCtr="0">
            <a:noAutofit/>
          </a:bodyPr>
          <a:lstStyle>
            <a:lvl1pPr marL="0" indent="0" algn="l" defTabSz="914378"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378"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8" name="WHITE BAR">
            <a:extLst>
              <a:ext uri="{FF2B5EF4-FFF2-40B4-BE49-F238E27FC236}">
                <a16:creationId xmlns:a16="http://schemas.microsoft.com/office/drawing/2014/main" id="{6D843F5A-DA33-8B4E-9FD2-492A2FD31B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1</a:t>
            </a:r>
          </a:p>
        </p:txBody>
      </p:sp>
      <p:pic>
        <p:nvPicPr>
          <p:cNvPr id="10" name="ETF LOGO">
            <a:extLst>
              <a:ext uri="{FF2B5EF4-FFF2-40B4-BE49-F238E27FC236}">
                <a16:creationId xmlns:a16="http://schemas.microsoft.com/office/drawing/2014/main" id="{76A51659-C98D-9149-B758-B7D8DF54E47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51521" y="192644"/>
            <a:ext cx="859827" cy="455203"/>
          </a:xfrm>
          <a:prstGeom prst="rect">
            <a:avLst/>
          </a:prstGeom>
        </p:spPr>
      </p:pic>
      <p:pic>
        <p:nvPicPr>
          <p:cNvPr id="11" name="T LEVELS LOGO" descr="T Levels Professional Development">
            <a:extLst>
              <a:ext uri="{FF2B5EF4-FFF2-40B4-BE49-F238E27FC236}">
                <a16:creationId xmlns:a16="http://schemas.microsoft.com/office/drawing/2014/main" id="{AD0D8A39-9D93-964B-A10E-3DF70661A77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36297" y="160865"/>
            <a:ext cx="1656184" cy="538678"/>
          </a:xfrm>
          <a:prstGeom prst="rect">
            <a:avLst/>
          </a:prstGeom>
        </p:spPr>
      </p:pic>
    </p:spTree>
    <p:extLst>
      <p:ext uri="{BB962C8B-B14F-4D97-AF65-F5344CB8AC3E}">
        <p14:creationId xmlns:p14="http://schemas.microsoft.com/office/powerpoint/2010/main" val="2469715951"/>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2_Title Slide Option 2">
    <p:bg>
      <p:bgPr>
        <a:solidFill>
          <a:srgbClr val="0071F8"/>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FFD88681-7A12-D144-ACBC-42D6F63A3FF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14" name="Title 1">
            <a:extLst>
              <a:ext uri="{FF2B5EF4-FFF2-40B4-BE49-F238E27FC236}">
                <a16:creationId xmlns:a16="http://schemas.microsoft.com/office/drawing/2014/main" id="{48119204-FBC9-B94A-86B9-7775C3F96BBA}"/>
              </a:ext>
            </a:extLst>
          </p:cNvPr>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rgbClr val="0071F8"/>
                </a:solidFill>
              </a:defRPr>
            </a:lvl1pPr>
          </a:lstStyle>
          <a:p>
            <a:r>
              <a:rPr lang="en-US" dirty="0"/>
              <a:t>Click to edit Master title style</a:t>
            </a:r>
            <a:endParaRPr lang="en-GB" dirty="0"/>
          </a:p>
        </p:txBody>
      </p:sp>
      <p:sp>
        <p:nvSpPr>
          <p:cNvPr id="13" name="Subtitle 1">
            <a:extLst>
              <a:ext uri="{FF2B5EF4-FFF2-40B4-BE49-F238E27FC236}">
                <a16:creationId xmlns:a16="http://schemas.microsoft.com/office/drawing/2014/main" id="{EF925A02-0271-4142-B01E-0B08F117F886}"/>
              </a:ext>
            </a:extLst>
          </p:cNvPr>
          <p:cNvSpPr>
            <a:spLocks noGrp="1"/>
          </p:cNvSpPr>
          <p:nvPr>
            <p:ph type="subTitle" idx="1"/>
          </p:nvPr>
        </p:nvSpPr>
        <p:spPr>
          <a:xfrm>
            <a:off x="3888721" y="3629421"/>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dirty="0"/>
              <a:t>Click to edit Master subtitle style</a:t>
            </a:r>
            <a:endParaRPr lang="en-GB" dirty="0"/>
          </a:p>
        </p:txBody>
      </p:sp>
      <p:sp>
        <p:nvSpPr>
          <p:cNvPr id="15" name="Subtitle 2">
            <a:extLst>
              <a:ext uri="{FF2B5EF4-FFF2-40B4-BE49-F238E27FC236}">
                <a16:creationId xmlns:a16="http://schemas.microsoft.com/office/drawing/2014/main" id="{4C739F3A-1D09-D94D-8E35-21E9F4DD5EE8}"/>
              </a:ext>
            </a:extLst>
          </p:cNvPr>
          <p:cNvSpPr>
            <a:spLocks noGrp="1"/>
          </p:cNvSpPr>
          <p:nvPr>
            <p:ph type="body" sz="quarter" idx="14"/>
          </p:nvPr>
        </p:nvSpPr>
        <p:spPr>
          <a:xfrm>
            <a:off x="3888721" y="3951322"/>
            <a:ext cx="4805486" cy="348620"/>
          </a:xfrm>
        </p:spPr>
        <p:txBody>
          <a:bodyPr lIns="108000">
            <a:noAutofit/>
          </a:bodyPr>
          <a:lstStyle>
            <a:lvl1pPr marL="0" indent="0" algn="l" defTabSz="914378"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378"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6" name="Subtitle 3">
            <a:extLst>
              <a:ext uri="{FF2B5EF4-FFF2-40B4-BE49-F238E27FC236}">
                <a16:creationId xmlns:a16="http://schemas.microsoft.com/office/drawing/2014/main" id="{03857983-908D-2B43-BBE8-9B01F801C9A0}"/>
              </a:ext>
            </a:extLst>
          </p:cNvPr>
          <p:cNvSpPr>
            <a:spLocks noGrp="1"/>
          </p:cNvSpPr>
          <p:nvPr>
            <p:ph type="body" sz="quarter" idx="15"/>
          </p:nvPr>
        </p:nvSpPr>
        <p:spPr>
          <a:xfrm>
            <a:off x="3888721" y="4371951"/>
            <a:ext cx="4805486" cy="504056"/>
          </a:xfrm>
        </p:spPr>
        <p:txBody>
          <a:bodyPr lIns="108000" tIns="108000" bIns="108000" anchor="b" anchorCtr="0">
            <a:noAutofit/>
          </a:bodyPr>
          <a:lstStyle>
            <a:lvl1pPr marL="0" indent="0" algn="l" defTabSz="914378"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378"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378"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8" name="WHITE BAR">
            <a:extLst>
              <a:ext uri="{FF2B5EF4-FFF2-40B4-BE49-F238E27FC236}">
                <a16:creationId xmlns:a16="http://schemas.microsoft.com/office/drawing/2014/main" id="{27A29B06-9920-6D45-A6DA-7A94FC1970C3}"/>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1</a:t>
            </a:r>
          </a:p>
        </p:txBody>
      </p:sp>
      <p:pic>
        <p:nvPicPr>
          <p:cNvPr id="10" name="ETF LOGO">
            <a:extLst>
              <a:ext uri="{FF2B5EF4-FFF2-40B4-BE49-F238E27FC236}">
                <a16:creationId xmlns:a16="http://schemas.microsoft.com/office/drawing/2014/main" id="{5B2018CF-28E6-7E40-8B36-5816332E0F34}"/>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51521" y="192643"/>
            <a:ext cx="859827" cy="455202"/>
          </a:xfrm>
          <a:prstGeom prst="rect">
            <a:avLst/>
          </a:prstGeom>
        </p:spPr>
      </p:pic>
      <p:pic>
        <p:nvPicPr>
          <p:cNvPr id="11" name="T LEVELS LOGO" descr="T Levels Professional Development">
            <a:extLst>
              <a:ext uri="{FF2B5EF4-FFF2-40B4-BE49-F238E27FC236}">
                <a16:creationId xmlns:a16="http://schemas.microsoft.com/office/drawing/2014/main" id="{8B65EB05-402D-1748-8051-8034DA82D62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36297" y="160865"/>
            <a:ext cx="1656184" cy="538678"/>
          </a:xfrm>
          <a:prstGeom prst="rect">
            <a:avLst/>
          </a:prstGeom>
        </p:spPr>
      </p:pic>
    </p:spTree>
    <p:extLst>
      <p:ext uri="{BB962C8B-B14F-4D97-AF65-F5344CB8AC3E}">
        <p14:creationId xmlns:p14="http://schemas.microsoft.com/office/powerpoint/2010/main" val="20144337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22.xml"/><Relationship Id="rId18" Type="http://schemas.openxmlformats.org/officeDocument/2006/relationships/slideLayout" Target="../slideLayouts/slideLayout27.xml"/><Relationship Id="rId26" Type="http://schemas.openxmlformats.org/officeDocument/2006/relationships/slideLayout" Target="../slideLayouts/slideLayout35.xml"/><Relationship Id="rId39" Type="http://schemas.openxmlformats.org/officeDocument/2006/relationships/slideLayout" Target="../slideLayouts/slideLayout48.xml"/><Relationship Id="rId21" Type="http://schemas.openxmlformats.org/officeDocument/2006/relationships/slideLayout" Target="../slideLayouts/slideLayout30.xml"/><Relationship Id="rId34" Type="http://schemas.openxmlformats.org/officeDocument/2006/relationships/slideLayout" Target="../slideLayouts/slideLayout43.xml"/><Relationship Id="rId42" Type="http://schemas.openxmlformats.org/officeDocument/2006/relationships/slideLayout" Target="../slideLayouts/slideLayout51.xml"/><Relationship Id="rId47" Type="http://schemas.openxmlformats.org/officeDocument/2006/relationships/slideLayout" Target="../slideLayouts/slideLayout56.xml"/><Relationship Id="rId50" Type="http://schemas.openxmlformats.org/officeDocument/2006/relationships/slideLayout" Target="../slideLayouts/slideLayout59.xml"/><Relationship Id="rId55" Type="http://schemas.openxmlformats.org/officeDocument/2006/relationships/slideLayout" Target="../slideLayouts/slideLayout64.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6" Type="http://schemas.openxmlformats.org/officeDocument/2006/relationships/slideLayout" Target="../slideLayouts/slideLayout25.xml"/><Relationship Id="rId20" Type="http://schemas.openxmlformats.org/officeDocument/2006/relationships/slideLayout" Target="../slideLayouts/slideLayout29.xml"/><Relationship Id="rId29" Type="http://schemas.openxmlformats.org/officeDocument/2006/relationships/slideLayout" Target="../slideLayouts/slideLayout38.xml"/><Relationship Id="rId41" Type="http://schemas.openxmlformats.org/officeDocument/2006/relationships/slideLayout" Target="../slideLayouts/slideLayout50.xml"/><Relationship Id="rId54" Type="http://schemas.openxmlformats.org/officeDocument/2006/relationships/slideLayout" Target="../slideLayouts/slideLayout63.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24" Type="http://schemas.openxmlformats.org/officeDocument/2006/relationships/slideLayout" Target="../slideLayouts/slideLayout33.xml"/><Relationship Id="rId32" Type="http://schemas.openxmlformats.org/officeDocument/2006/relationships/slideLayout" Target="../slideLayouts/slideLayout41.xml"/><Relationship Id="rId37" Type="http://schemas.openxmlformats.org/officeDocument/2006/relationships/slideLayout" Target="../slideLayouts/slideLayout46.xml"/><Relationship Id="rId40" Type="http://schemas.openxmlformats.org/officeDocument/2006/relationships/slideLayout" Target="../slideLayouts/slideLayout49.xml"/><Relationship Id="rId45" Type="http://schemas.openxmlformats.org/officeDocument/2006/relationships/slideLayout" Target="../slideLayouts/slideLayout54.xml"/><Relationship Id="rId53" Type="http://schemas.openxmlformats.org/officeDocument/2006/relationships/slideLayout" Target="../slideLayouts/slideLayout62.xml"/><Relationship Id="rId58" Type="http://schemas.openxmlformats.org/officeDocument/2006/relationships/slideLayout" Target="../slideLayouts/slideLayout67.xml"/><Relationship Id="rId5" Type="http://schemas.openxmlformats.org/officeDocument/2006/relationships/slideLayout" Target="../slideLayouts/slideLayout14.xml"/><Relationship Id="rId15" Type="http://schemas.openxmlformats.org/officeDocument/2006/relationships/slideLayout" Target="../slideLayouts/slideLayout24.xml"/><Relationship Id="rId23" Type="http://schemas.openxmlformats.org/officeDocument/2006/relationships/slideLayout" Target="../slideLayouts/slideLayout32.xml"/><Relationship Id="rId28" Type="http://schemas.openxmlformats.org/officeDocument/2006/relationships/slideLayout" Target="../slideLayouts/slideLayout37.xml"/><Relationship Id="rId36" Type="http://schemas.openxmlformats.org/officeDocument/2006/relationships/slideLayout" Target="../slideLayouts/slideLayout45.xml"/><Relationship Id="rId49" Type="http://schemas.openxmlformats.org/officeDocument/2006/relationships/slideLayout" Target="../slideLayouts/slideLayout58.xml"/><Relationship Id="rId57" Type="http://schemas.openxmlformats.org/officeDocument/2006/relationships/slideLayout" Target="../slideLayouts/slideLayout66.xml"/><Relationship Id="rId61" Type="http://schemas.openxmlformats.org/officeDocument/2006/relationships/theme" Target="../theme/theme2.xml"/><Relationship Id="rId10" Type="http://schemas.openxmlformats.org/officeDocument/2006/relationships/slideLayout" Target="../slideLayouts/slideLayout19.xml"/><Relationship Id="rId19" Type="http://schemas.openxmlformats.org/officeDocument/2006/relationships/slideLayout" Target="../slideLayouts/slideLayout28.xml"/><Relationship Id="rId31" Type="http://schemas.openxmlformats.org/officeDocument/2006/relationships/slideLayout" Target="../slideLayouts/slideLayout40.xml"/><Relationship Id="rId44" Type="http://schemas.openxmlformats.org/officeDocument/2006/relationships/slideLayout" Target="../slideLayouts/slideLayout53.xml"/><Relationship Id="rId52" Type="http://schemas.openxmlformats.org/officeDocument/2006/relationships/slideLayout" Target="../slideLayouts/slideLayout61.xml"/><Relationship Id="rId60" Type="http://schemas.openxmlformats.org/officeDocument/2006/relationships/slideLayout" Target="../slideLayouts/slideLayout69.xml"/><Relationship Id="rId4" Type="http://schemas.openxmlformats.org/officeDocument/2006/relationships/slideLayout" Target="../slideLayouts/slideLayout13.xml"/><Relationship Id="rId9" Type="http://schemas.openxmlformats.org/officeDocument/2006/relationships/slideLayout" Target="../slideLayouts/slideLayout18.xml"/><Relationship Id="rId14" Type="http://schemas.openxmlformats.org/officeDocument/2006/relationships/slideLayout" Target="../slideLayouts/slideLayout23.xml"/><Relationship Id="rId22" Type="http://schemas.openxmlformats.org/officeDocument/2006/relationships/slideLayout" Target="../slideLayouts/slideLayout31.xml"/><Relationship Id="rId27" Type="http://schemas.openxmlformats.org/officeDocument/2006/relationships/slideLayout" Target="../slideLayouts/slideLayout36.xml"/><Relationship Id="rId30" Type="http://schemas.openxmlformats.org/officeDocument/2006/relationships/slideLayout" Target="../slideLayouts/slideLayout39.xml"/><Relationship Id="rId35" Type="http://schemas.openxmlformats.org/officeDocument/2006/relationships/slideLayout" Target="../slideLayouts/slideLayout44.xml"/><Relationship Id="rId43" Type="http://schemas.openxmlformats.org/officeDocument/2006/relationships/slideLayout" Target="../slideLayouts/slideLayout52.xml"/><Relationship Id="rId48" Type="http://schemas.openxmlformats.org/officeDocument/2006/relationships/slideLayout" Target="../slideLayouts/slideLayout57.xml"/><Relationship Id="rId56" Type="http://schemas.openxmlformats.org/officeDocument/2006/relationships/slideLayout" Target="../slideLayouts/slideLayout65.xml"/><Relationship Id="rId8" Type="http://schemas.openxmlformats.org/officeDocument/2006/relationships/slideLayout" Target="../slideLayouts/slideLayout17.xml"/><Relationship Id="rId51" Type="http://schemas.openxmlformats.org/officeDocument/2006/relationships/slideLayout" Target="../slideLayouts/slideLayout60.xml"/><Relationship Id="rId3" Type="http://schemas.openxmlformats.org/officeDocument/2006/relationships/slideLayout" Target="../slideLayouts/slideLayout12.xml"/><Relationship Id="rId12" Type="http://schemas.openxmlformats.org/officeDocument/2006/relationships/slideLayout" Target="../slideLayouts/slideLayout21.xml"/><Relationship Id="rId17" Type="http://schemas.openxmlformats.org/officeDocument/2006/relationships/slideLayout" Target="../slideLayouts/slideLayout26.xml"/><Relationship Id="rId25" Type="http://schemas.openxmlformats.org/officeDocument/2006/relationships/slideLayout" Target="../slideLayouts/slideLayout34.xml"/><Relationship Id="rId33" Type="http://schemas.openxmlformats.org/officeDocument/2006/relationships/slideLayout" Target="../slideLayouts/slideLayout42.xml"/><Relationship Id="rId38" Type="http://schemas.openxmlformats.org/officeDocument/2006/relationships/slideLayout" Target="../slideLayouts/slideLayout47.xml"/><Relationship Id="rId46" Type="http://schemas.openxmlformats.org/officeDocument/2006/relationships/slideLayout" Target="../slideLayouts/slideLayout55.xml"/><Relationship Id="rId59" Type="http://schemas.openxmlformats.org/officeDocument/2006/relationships/slideLayout" Target="../slideLayouts/slideLayout68.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82.xml"/><Relationship Id="rId18" Type="http://schemas.openxmlformats.org/officeDocument/2006/relationships/slideLayout" Target="../slideLayouts/slideLayout87.xml"/><Relationship Id="rId26" Type="http://schemas.openxmlformats.org/officeDocument/2006/relationships/slideLayout" Target="../slideLayouts/slideLayout95.xml"/><Relationship Id="rId39" Type="http://schemas.openxmlformats.org/officeDocument/2006/relationships/slideLayout" Target="../slideLayouts/slideLayout108.xml"/><Relationship Id="rId21" Type="http://schemas.openxmlformats.org/officeDocument/2006/relationships/slideLayout" Target="../slideLayouts/slideLayout90.xml"/><Relationship Id="rId34" Type="http://schemas.openxmlformats.org/officeDocument/2006/relationships/slideLayout" Target="../slideLayouts/slideLayout103.xml"/><Relationship Id="rId42" Type="http://schemas.openxmlformats.org/officeDocument/2006/relationships/slideLayout" Target="../slideLayouts/slideLayout111.xml"/><Relationship Id="rId47" Type="http://schemas.openxmlformats.org/officeDocument/2006/relationships/slideLayout" Target="../slideLayouts/slideLayout116.xml"/><Relationship Id="rId50" Type="http://schemas.openxmlformats.org/officeDocument/2006/relationships/slideLayout" Target="../slideLayouts/slideLayout119.xml"/><Relationship Id="rId55" Type="http://schemas.openxmlformats.org/officeDocument/2006/relationships/slideLayout" Target="../slideLayouts/slideLayout124.xml"/><Relationship Id="rId7" Type="http://schemas.openxmlformats.org/officeDocument/2006/relationships/slideLayout" Target="../slideLayouts/slideLayout76.xml"/><Relationship Id="rId2" Type="http://schemas.openxmlformats.org/officeDocument/2006/relationships/slideLayout" Target="../slideLayouts/slideLayout71.xml"/><Relationship Id="rId16" Type="http://schemas.openxmlformats.org/officeDocument/2006/relationships/slideLayout" Target="../slideLayouts/slideLayout85.xml"/><Relationship Id="rId20" Type="http://schemas.openxmlformats.org/officeDocument/2006/relationships/slideLayout" Target="../slideLayouts/slideLayout89.xml"/><Relationship Id="rId29" Type="http://schemas.openxmlformats.org/officeDocument/2006/relationships/slideLayout" Target="../slideLayouts/slideLayout98.xml"/><Relationship Id="rId41" Type="http://schemas.openxmlformats.org/officeDocument/2006/relationships/slideLayout" Target="../slideLayouts/slideLayout110.xml"/><Relationship Id="rId54" Type="http://schemas.openxmlformats.org/officeDocument/2006/relationships/slideLayout" Target="../slideLayouts/slideLayout123.xml"/><Relationship Id="rId62" Type="http://schemas.openxmlformats.org/officeDocument/2006/relationships/theme" Target="../theme/theme3.xml"/><Relationship Id="rId1" Type="http://schemas.openxmlformats.org/officeDocument/2006/relationships/slideLayout" Target="../slideLayouts/slideLayout70.xml"/><Relationship Id="rId6" Type="http://schemas.openxmlformats.org/officeDocument/2006/relationships/slideLayout" Target="../slideLayouts/slideLayout75.xml"/><Relationship Id="rId11" Type="http://schemas.openxmlformats.org/officeDocument/2006/relationships/slideLayout" Target="../slideLayouts/slideLayout80.xml"/><Relationship Id="rId24" Type="http://schemas.openxmlformats.org/officeDocument/2006/relationships/slideLayout" Target="../slideLayouts/slideLayout93.xml"/><Relationship Id="rId32" Type="http://schemas.openxmlformats.org/officeDocument/2006/relationships/slideLayout" Target="../slideLayouts/slideLayout101.xml"/><Relationship Id="rId37" Type="http://schemas.openxmlformats.org/officeDocument/2006/relationships/slideLayout" Target="../slideLayouts/slideLayout106.xml"/><Relationship Id="rId40" Type="http://schemas.openxmlformats.org/officeDocument/2006/relationships/slideLayout" Target="../slideLayouts/slideLayout109.xml"/><Relationship Id="rId45" Type="http://schemas.openxmlformats.org/officeDocument/2006/relationships/slideLayout" Target="../slideLayouts/slideLayout114.xml"/><Relationship Id="rId53" Type="http://schemas.openxmlformats.org/officeDocument/2006/relationships/slideLayout" Target="../slideLayouts/slideLayout122.xml"/><Relationship Id="rId58" Type="http://schemas.openxmlformats.org/officeDocument/2006/relationships/slideLayout" Target="../slideLayouts/slideLayout127.xml"/><Relationship Id="rId5" Type="http://schemas.openxmlformats.org/officeDocument/2006/relationships/slideLayout" Target="../slideLayouts/slideLayout74.xml"/><Relationship Id="rId15" Type="http://schemas.openxmlformats.org/officeDocument/2006/relationships/slideLayout" Target="../slideLayouts/slideLayout84.xml"/><Relationship Id="rId23" Type="http://schemas.openxmlformats.org/officeDocument/2006/relationships/slideLayout" Target="../slideLayouts/slideLayout92.xml"/><Relationship Id="rId28" Type="http://schemas.openxmlformats.org/officeDocument/2006/relationships/slideLayout" Target="../slideLayouts/slideLayout97.xml"/><Relationship Id="rId36" Type="http://schemas.openxmlformats.org/officeDocument/2006/relationships/slideLayout" Target="../slideLayouts/slideLayout105.xml"/><Relationship Id="rId49" Type="http://schemas.openxmlformats.org/officeDocument/2006/relationships/slideLayout" Target="../slideLayouts/slideLayout118.xml"/><Relationship Id="rId57" Type="http://schemas.openxmlformats.org/officeDocument/2006/relationships/slideLayout" Target="../slideLayouts/slideLayout126.xml"/><Relationship Id="rId61" Type="http://schemas.openxmlformats.org/officeDocument/2006/relationships/slideLayout" Target="../slideLayouts/slideLayout130.xml"/><Relationship Id="rId10" Type="http://schemas.openxmlformats.org/officeDocument/2006/relationships/slideLayout" Target="../slideLayouts/slideLayout79.xml"/><Relationship Id="rId19" Type="http://schemas.openxmlformats.org/officeDocument/2006/relationships/slideLayout" Target="../slideLayouts/slideLayout88.xml"/><Relationship Id="rId31" Type="http://schemas.openxmlformats.org/officeDocument/2006/relationships/slideLayout" Target="../slideLayouts/slideLayout100.xml"/><Relationship Id="rId44" Type="http://schemas.openxmlformats.org/officeDocument/2006/relationships/slideLayout" Target="../slideLayouts/slideLayout113.xml"/><Relationship Id="rId52" Type="http://schemas.openxmlformats.org/officeDocument/2006/relationships/slideLayout" Target="../slideLayouts/slideLayout121.xml"/><Relationship Id="rId60" Type="http://schemas.openxmlformats.org/officeDocument/2006/relationships/slideLayout" Target="../slideLayouts/slideLayout129.xml"/><Relationship Id="rId4" Type="http://schemas.openxmlformats.org/officeDocument/2006/relationships/slideLayout" Target="../slideLayouts/slideLayout73.xml"/><Relationship Id="rId9" Type="http://schemas.openxmlformats.org/officeDocument/2006/relationships/slideLayout" Target="../slideLayouts/slideLayout78.xml"/><Relationship Id="rId14" Type="http://schemas.openxmlformats.org/officeDocument/2006/relationships/slideLayout" Target="../slideLayouts/slideLayout83.xml"/><Relationship Id="rId22" Type="http://schemas.openxmlformats.org/officeDocument/2006/relationships/slideLayout" Target="../slideLayouts/slideLayout91.xml"/><Relationship Id="rId27" Type="http://schemas.openxmlformats.org/officeDocument/2006/relationships/slideLayout" Target="../slideLayouts/slideLayout96.xml"/><Relationship Id="rId30" Type="http://schemas.openxmlformats.org/officeDocument/2006/relationships/slideLayout" Target="../slideLayouts/slideLayout99.xml"/><Relationship Id="rId35" Type="http://schemas.openxmlformats.org/officeDocument/2006/relationships/slideLayout" Target="../slideLayouts/slideLayout104.xml"/><Relationship Id="rId43" Type="http://schemas.openxmlformats.org/officeDocument/2006/relationships/slideLayout" Target="../slideLayouts/slideLayout112.xml"/><Relationship Id="rId48" Type="http://schemas.openxmlformats.org/officeDocument/2006/relationships/slideLayout" Target="../slideLayouts/slideLayout117.xml"/><Relationship Id="rId56" Type="http://schemas.openxmlformats.org/officeDocument/2006/relationships/slideLayout" Target="../slideLayouts/slideLayout125.xml"/><Relationship Id="rId8" Type="http://schemas.openxmlformats.org/officeDocument/2006/relationships/slideLayout" Target="../slideLayouts/slideLayout77.xml"/><Relationship Id="rId51" Type="http://schemas.openxmlformats.org/officeDocument/2006/relationships/slideLayout" Target="../slideLayouts/slideLayout120.xml"/><Relationship Id="rId3" Type="http://schemas.openxmlformats.org/officeDocument/2006/relationships/slideLayout" Target="../slideLayouts/slideLayout72.xml"/><Relationship Id="rId12" Type="http://schemas.openxmlformats.org/officeDocument/2006/relationships/slideLayout" Target="../slideLayouts/slideLayout81.xml"/><Relationship Id="rId17" Type="http://schemas.openxmlformats.org/officeDocument/2006/relationships/slideLayout" Target="../slideLayouts/slideLayout86.xml"/><Relationship Id="rId25" Type="http://schemas.openxmlformats.org/officeDocument/2006/relationships/slideLayout" Target="../slideLayouts/slideLayout94.xml"/><Relationship Id="rId33" Type="http://schemas.openxmlformats.org/officeDocument/2006/relationships/slideLayout" Target="../slideLayouts/slideLayout102.xml"/><Relationship Id="rId38" Type="http://schemas.openxmlformats.org/officeDocument/2006/relationships/slideLayout" Target="../slideLayouts/slideLayout107.xml"/><Relationship Id="rId46" Type="http://schemas.openxmlformats.org/officeDocument/2006/relationships/slideLayout" Target="../slideLayouts/slideLayout115.xml"/><Relationship Id="rId59" Type="http://schemas.openxmlformats.org/officeDocument/2006/relationships/slideLayout" Target="../slideLayouts/slideLayout12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luxe">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15925"/>
            <a:ext cx="8520600" cy="831300"/>
          </a:xfrm>
          <a:prstGeom prst="rect">
            <a:avLst/>
          </a:prstGeom>
          <a:noFill/>
          <a:ln>
            <a:noFill/>
          </a:ln>
        </p:spPr>
        <p:txBody>
          <a:bodyPr spcFirstLastPara="1" wrap="square" lIns="91425" tIns="91425" rIns="91425" bIns="91425" anchor="b" anchorCtr="0">
            <a:normAutofit/>
          </a:bodyPr>
          <a:lstStyle>
            <a:lvl1pPr lv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1pPr>
            <a:lvl2pPr lvl="1">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2pPr>
            <a:lvl3pPr lvl="2">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3pPr>
            <a:lvl4pPr lvl="3">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4pPr>
            <a:lvl5pPr lvl="4">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5pPr>
            <a:lvl6pPr lvl="5">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6pPr>
            <a:lvl7pPr lvl="6">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7pPr>
            <a:lvl8pPr lvl="7">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8pPr>
            <a:lvl9pPr lvl="8">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9pPr>
          </a:lstStyle>
          <a:p>
            <a:endParaRPr/>
          </a:p>
        </p:txBody>
      </p:sp>
      <p:sp>
        <p:nvSpPr>
          <p:cNvPr id="7" name="Google Shape;7;p1"/>
          <p:cNvSpPr txBox="1">
            <a:spLocks noGrp="1"/>
          </p:cNvSpPr>
          <p:nvPr>
            <p:ph type="body" idx="1"/>
          </p:nvPr>
        </p:nvSpPr>
        <p:spPr>
          <a:xfrm>
            <a:off x="311700" y="1225225"/>
            <a:ext cx="8520600" cy="33540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1"/>
              </a:buClr>
              <a:buSzPts val="1800"/>
              <a:buFont typeface="Open Sans"/>
              <a:buChar char="●"/>
              <a:defRPr sz="1800">
                <a:solidFill>
                  <a:schemeClr val="dk1"/>
                </a:solidFill>
                <a:latin typeface="Open Sans"/>
                <a:ea typeface="Open Sans"/>
                <a:cs typeface="Open Sans"/>
                <a:sym typeface="Open Sans"/>
              </a:defRPr>
            </a:lvl1pPr>
            <a:lvl2pPr marL="914400" lvl="1" indent="-317500">
              <a:lnSpc>
                <a:spcPct val="115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2pPr>
            <a:lvl3pPr marL="1371600" lvl="2" indent="-317500">
              <a:lnSpc>
                <a:spcPct val="115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3pPr>
            <a:lvl4pPr marL="1828800" lvl="3" indent="-317500">
              <a:lnSpc>
                <a:spcPct val="115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4pPr>
            <a:lvl5pPr marL="2286000" lvl="4" indent="-317500">
              <a:lnSpc>
                <a:spcPct val="115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5pPr>
            <a:lvl6pPr marL="2743200" lvl="5" indent="-317500">
              <a:lnSpc>
                <a:spcPct val="115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6pPr>
            <a:lvl7pPr marL="3200400" lvl="6" indent="-317500">
              <a:lnSpc>
                <a:spcPct val="115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7pPr>
            <a:lvl8pPr marL="3657600" lvl="7" indent="-317500">
              <a:lnSpc>
                <a:spcPct val="115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8pPr>
            <a:lvl9pPr marL="4114800" lvl="8" indent="-317500">
              <a:lnSpc>
                <a:spcPct val="115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1"/>
                </a:solidFill>
                <a:latin typeface="Economica"/>
                <a:ea typeface="Economica"/>
                <a:cs typeface="Economica"/>
                <a:sym typeface="Economica"/>
              </a:defRPr>
            </a:lvl1pPr>
            <a:lvl2pPr lvl="1" algn="r">
              <a:buNone/>
              <a:defRPr sz="1000">
                <a:solidFill>
                  <a:schemeClr val="dk1"/>
                </a:solidFill>
                <a:latin typeface="Economica"/>
                <a:ea typeface="Economica"/>
                <a:cs typeface="Economica"/>
                <a:sym typeface="Economica"/>
              </a:defRPr>
            </a:lvl2pPr>
            <a:lvl3pPr lvl="2" algn="r">
              <a:buNone/>
              <a:defRPr sz="1000">
                <a:solidFill>
                  <a:schemeClr val="dk1"/>
                </a:solidFill>
                <a:latin typeface="Economica"/>
                <a:ea typeface="Economica"/>
                <a:cs typeface="Economica"/>
                <a:sym typeface="Economica"/>
              </a:defRPr>
            </a:lvl3pPr>
            <a:lvl4pPr lvl="3" algn="r">
              <a:buNone/>
              <a:defRPr sz="1000">
                <a:solidFill>
                  <a:schemeClr val="dk1"/>
                </a:solidFill>
                <a:latin typeface="Economica"/>
                <a:ea typeface="Economica"/>
                <a:cs typeface="Economica"/>
                <a:sym typeface="Economica"/>
              </a:defRPr>
            </a:lvl4pPr>
            <a:lvl5pPr lvl="4" algn="r">
              <a:buNone/>
              <a:defRPr sz="1000">
                <a:solidFill>
                  <a:schemeClr val="dk1"/>
                </a:solidFill>
                <a:latin typeface="Economica"/>
                <a:ea typeface="Economica"/>
                <a:cs typeface="Economica"/>
                <a:sym typeface="Economica"/>
              </a:defRPr>
            </a:lvl5pPr>
            <a:lvl6pPr lvl="5" algn="r">
              <a:buNone/>
              <a:defRPr sz="1000">
                <a:solidFill>
                  <a:schemeClr val="dk1"/>
                </a:solidFill>
                <a:latin typeface="Economica"/>
                <a:ea typeface="Economica"/>
                <a:cs typeface="Economica"/>
                <a:sym typeface="Economica"/>
              </a:defRPr>
            </a:lvl6pPr>
            <a:lvl7pPr lvl="6" algn="r">
              <a:buNone/>
              <a:defRPr sz="1000">
                <a:solidFill>
                  <a:schemeClr val="dk1"/>
                </a:solidFill>
                <a:latin typeface="Economica"/>
                <a:ea typeface="Economica"/>
                <a:cs typeface="Economica"/>
                <a:sym typeface="Economica"/>
              </a:defRPr>
            </a:lvl7pPr>
            <a:lvl8pPr lvl="7" algn="r">
              <a:buNone/>
              <a:defRPr sz="1000">
                <a:solidFill>
                  <a:schemeClr val="dk1"/>
                </a:solidFill>
                <a:latin typeface="Economica"/>
                <a:ea typeface="Economica"/>
                <a:cs typeface="Economica"/>
                <a:sym typeface="Economica"/>
              </a:defRPr>
            </a:lvl8pPr>
            <a:lvl9pPr lvl="8" algn="r">
              <a:buNone/>
              <a:defRPr sz="1000">
                <a:solidFill>
                  <a:schemeClr val="dk1"/>
                </a:solidFill>
                <a:latin typeface="Economica"/>
                <a:ea typeface="Economica"/>
                <a:cs typeface="Economica"/>
                <a:sym typeface="Economica"/>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52094" y="205979"/>
            <a:ext cx="8423593" cy="857250"/>
          </a:xfrm>
          <a:prstGeom prst="rect">
            <a:avLst/>
          </a:prstGeom>
        </p:spPr>
        <p:txBody>
          <a:bodyPr vert="horz" lIns="0" tIns="0" rIns="0" bIns="0" rtlCol="0" anchor="ctr">
            <a:normAutofit/>
          </a:bodyPr>
          <a:lstStyle/>
          <a:p>
            <a:r>
              <a:rPr lang="en-US" dirty="0"/>
              <a:t>Click to edit Master title style</a:t>
            </a:r>
            <a:endParaRPr lang="en-GB" dirty="0"/>
          </a:p>
        </p:txBody>
      </p:sp>
      <p:sp>
        <p:nvSpPr>
          <p:cNvPr id="3" name="Text Placeholder 2"/>
          <p:cNvSpPr>
            <a:spLocks noGrp="1"/>
          </p:cNvSpPr>
          <p:nvPr>
            <p:ph type="body" idx="1"/>
          </p:nvPr>
        </p:nvSpPr>
        <p:spPr>
          <a:xfrm>
            <a:off x="252094" y="1200151"/>
            <a:ext cx="8423593" cy="3394472"/>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Footer Placeholder 4"/>
          <p:cNvSpPr>
            <a:spLocks noGrp="1"/>
          </p:cNvSpPr>
          <p:nvPr>
            <p:ph type="ftr" sz="quarter" idx="3"/>
          </p:nvPr>
        </p:nvSpPr>
        <p:spPr>
          <a:xfrm>
            <a:off x="234000" y="4767263"/>
            <a:ext cx="7686376" cy="273844"/>
          </a:xfrm>
          <a:prstGeom prst="rect">
            <a:avLst/>
          </a:prstGeom>
        </p:spPr>
        <p:txBody>
          <a:bodyPr vert="horz" lIns="0" tIns="0" rIns="0" bIns="0" rtlCol="0" anchor="t" anchorCtr="0"/>
          <a:lstStyle>
            <a:lvl1pPr algn="l">
              <a:defRPr sz="700" b="1" cap="all" baseline="0">
                <a:solidFill>
                  <a:schemeClr val="tx1"/>
                </a:solidFill>
              </a:defRPr>
            </a:lvl1pPr>
          </a:lstStyle>
          <a:p>
            <a:r>
              <a:rPr lang="en-GB" dirty="0"/>
              <a:t>Education &amp; Training Foundation</a:t>
            </a:r>
          </a:p>
        </p:txBody>
      </p:sp>
      <p:sp>
        <p:nvSpPr>
          <p:cNvPr id="6" name="Slide Number Placeholder 5"/>
          <p:cNvSpPr>
            <a:spLocks noGrp="1"/>
          </p:cNvSpPr>
          <p:nvPr>
            <p:ph type="sldNum" sz="quarter" idx="4"/>
          </p:nvPr>
        </p:nvSpPr>
        <p:spPr>
          <a:xfrm>
            <a:off x="7956376" y="4767263"/>
            <a:ext cx="909464" cy="273844"/>
          </a:xfrm>
          <a:prstGeom prst="rect">
            <a:avLst/>
          </a:prstGeom>
        </p:spPr>
        <p:txBody>
          <a:bodyPr vert="horz" lIns="0" tIns="0" rIns="0" bIns="0" rtlCol="0" anchor="t" anchorCtr="0"/>
          <a:lstStyle>
            <a:lvl1pPr algn="r">
              <a:defRPr sz="700" b="1">
                <a:solidFill>
                  <a:schemeClr val="tx1"/>
                </a:solidFill>
              </a:defRPr>
            </a:lvl1pPr>
          </a:lstStyle>
          <a:p>
            <a:fld id="{DA2C159E-F13C-4A85-9A41-E7669D3E0D70}" type="slidenum">
              <a:rPr lang="en-GB" smtClean="0"/>
              <a:pPr/>
              <a:t>‹#›</a:t>
            </a:fld>
            <a:endParaRPr lang="en-GB"/>
          </a:p>
        </p:txBody>
      </p:sp>
    </p:spTree>
    <p:extLst>
      <p:ext uri="{BB962C8B-B14F-4D97-AF65-F5344CB8AC3E}">
        <p14:creationId xmlns:p14="http://schemas.microsoft.com/office/powerpoint/2010/main" val="133059879"/>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 id="2147483676" r:id="rId14"/>
    <p:sldLayoutId id="2147483677" r:id="rId15"/>
    <p:sldLayoutId id="2147483678" r:id="rId16"/>
    <p:sldLayoutId id="2147483679" r:id="rId17"/>
    <p:sldLayoutId id="2147483680" r:id="rId18"/>
    <p:sldLayoutId id="2147483681" r:id="rId19"/>
    <p:sldLayoutId id="2147483682" r:id="rId20"/>
    <p:sldLayoutId id="2147483683" r:id="rId21"/>
    <p:sldLayoutId id="2147483684" r:id="rId22"/>
    <p:sldLayoutId id="2147483685" r:id="rId23"/>
    <p:sldLayoutId id="2147483686" r:id="rId24"/>
    <p:sldLayoutId id="2147483687" r:id="rId25"/>
    <p:sldLayoutId id="2147483688" r:id="rId26"/>
    <p:sldLayoutId id="2147483689" r:id="rId27"/>
    <p:sldLayoutId id="2147483690" r:id="rId28"/>
    <p:sldLayoutId id="2147483691" r:id="rId29"/>
    <p:sldLayoutId id="2147483692" r:id="rId30"/>
    <p:sldLayoutId id="2147483693" r:id="rId31"/>
    <p:sldLayoutId id="2147483694" r:id="rId32"/>
    <p:sldLayoutId id="2147483695" r:id="rId33"/>
    <p:sldLayoutId id="2147483696" r:id="rId34"/>
    <p:sldLayoutId id="2147483697" r:id="rId35"/>
    <p:sldLayoutId id="2147483698" r:id="rId36"/>
    <p:sldLayoutId id="2147483699" r:id="rId37"/>
    <p:sldLayoutId id="2147483700" r:id="rId38"/>
    <p:sldLayoutId id="2147483701" r:id="rId39"/>
    <p:sldLayoutId id="2147483702" r:id="rId40"/>
    <p:sldLayoutId id="2147483703" r:id="rId41"/>
    <p:sldLayoutId id="2147483704" r:id="rId42"/>
    <p:sldLayoutId id="2147483705" r:id="rId43"/>
    <p:sldLayoutId id="2147483706" r:id="rId44"/>
    <p:sldLayoutId id="2147483707" r:id="rId45"/>
    <p:sldLayoutId id="2147483708" r:id="rId46"/>
    <p:sldLayoutId id="2147483709" r:id="rId47"/>
    <p:sldLayoutId id="2147483710" r:id="rId48"/>
    <p:sldLayoutId id="2147483711" r:id="rId49"/>
    <p:sldLayoutId id="2147483712" r:id="rId50"/>
    <p:sldLayoutId id="2147483713" r:id="rId51"/>
    <p:sldLayoutId id="2147483714" r:id="rId52"/>
    <p:sldLayoutId id="2147483715" r:id="rId53"/>
    <p:sldLayoutId id="2147483716" r:id="rId54"/>
    <p:sldLayoutId id="2147483717" r:id="rId55"/>
    <p:sldLayoutId id="2147483718" r:id="rId56"/>
    <p:sldLayoutId id="2147483719" r:id="rId57"/>
    <p:sldLayoutId id="2147483720" r:id="rId58"/>
    <p:sldLayoutId id="2147483721" r:id="rId59"/>
    <p:sldLayoutId id="2147483722" r:id="rId60"/>
  </p:sldLayoutIdLst>
  <p:hf hdr="0" dt="0"/>
  <p:txStyles>
    <p:titleStyle>
      <a:lvl1pPr algn="l" defTabSz="914400" rtl="0" eaLnBrk="1" latinLnBrk="0" hangingPunct="1">
        <a:spcBef>
          <a:spcPct val="0"/>
        </a:spcBef>
        <a:buNone/>
        <a:defRPr sz="4400" kern="1200" cap="none" baseline="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52095" y="205979"/>
            <a:ext cx="8423593" cy="857250"/>
          </a:xfrm>
          <a:prstGeom prst="rect">
            <a:avLst/>
          </a:prstGeom>
        </p:spPr>
        <p:txBody>
          <a:bodyPr vert="horz" lIns="0" tIns="0" rIns="0" bIns="0" rtlCol="0" anchor="ctr">
            <a:normAutofit/>
          </a:bodyPr>
          <a:lstStyle/>
          <a:p>
            <a:r>
              <a:rPr lang="en-US" dirty="0"/>
              <a:t>Click to edit Master title style</a:t>
            </a:r>
            <a:endParaRPr lang="en-GB" dirty="0"/>
          </a:p>
        </p:txBody>
      </p:sp>
      <p:sp>
        <p:nvSpPr>
          <p:cNvPr id="3" name="Text Placeholder 2"/>
          <p:cNvSpPr>
            <a:spLocks noGrp="1"/>
          </p:cNvSpPr>
          <p:nvPr>
            <p:ph type="body" idx="1"/>
          </p:nvPr>
        </p:nvSpPr>
        <p:spPr>
          <a:xfrm>
            <a:off x="252095" y="1200151"/>
            <a:ext cx="8423593" cy="3394472"/>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Footer Placeholder 4"/>
          <p:cNvSpPr>
            <a:spLocks noGrp="1"/>
          </p:cNvSpPr>
          <p:nvPr>
            <p:ph type="ftr" sz="quarter" idx="3"/>
          </p:nvPr>
        </p:nvSpPr>
        <p:spPr>
          <a:xfrm>
            <a:off x="234000" y="4767264"/>
            <a:ext cx="7686376" cy="273844"/>
          </a:xfrm>
          <a:prstGeom prst="rect">
            <a:avLst/>
          </a:prstGeom>
        </p:spPr>
        <p:txBody>
          <a:bodyPr vert="horz" lIns="0" tIns="0" rIns="0" bIns="0" rtlCol="0" anchor="t" anchorCtr="0"/>
          <a:lstStyle>
            <a:lvl1pPr algn="l">
              <a:defRPr sz="700" b="1" cap="all" baseline="0">
                <a:solidFill>
                  <a:schemeClr val="tx1"/>
                </a:solidFill>
              </a:defRPr>
            </a:lvl1pPr>
          </a:lstStyle>
          <a:p>
            <a:r>
              <a:rPr lang="en-GB" dirty="0"/>
              <a:t>Education &amp; Training Foundation</a:t>
            </a:r>
          </a:p>
        </p:txBody>
      </p:sp>
      <p:sp>
        <p:nvSpPr>
          <p:cNvPr id="6" name="Slide Number Placeholder 5"/>
          <p:cNvSpPr>
            <a:spLocks noGrp="1"/>
          </p:cNvSpPr>
          <p:nvPr>
            <p:ph type="sldNum" sz="quarter" idx="4"/>
          </p:nvPr>
        </p:nvSpPr>
        <p:spPr>
          <a:xfrm>
            <a:off x="7956376" y="4767264"/>
            <a:ext cx="909464" cy="273844"/>
          </a:xfrm>
          <a:prstGeom prst="rect">
            <a:avLst/>
          </a:prstGeom>
        </p:spPr>
        <p:txBody>
          <a:bodyPr vert="horz" lIns="0" tIns="0" rIns="0" bIns="0" rtlCol="0" anchor="t" anchorCtr="0"/>
          <a:lstStyle>
            <a:lvl1pPr algn="r">
              <a:defRPr sz="700" b="1">
                <a:solidFill>
                  <a:schemeClr val="tx1"/>
                </a:solidFill>
              </a:defRPr>
            </a:lvl1pPr>
          </a:lstStyle>
          <a:p>
            <a:fld id="{DA2C159E-F13C-4A85-9A41-E7669D3E0D70}" type="slidenum">
              <a:rPr lang="en-GB" smtClean="0"/>
              <a:pPr/>
              <a:t>‹#›</a:t>
            </a:fld>
            <a:endParaRPr lang="en-GB"/>
          </a:p>
        </p:txBody>
      </p:sp>
    </p:spTree>
    <p:extLst>
      <p:ext uri="{BB962C8B-B14F-4D97-AF65-F5344CB8AC3E}">
        <p14:creationId xmlns:p14="http://schemas.microsoft.com/office/powerpoint/2010/main" val="1285227599"/>
      </p:ext>
    </p:extLst>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735" r:id="rId12"/>
    <p:sldLayoutId id="2147483736" r:id="rId13"/>
    <p:sldLayoutId id="2147483737" r:id="rId14"/>
    <p:sldLayoutId id="2147483738" r:id="rId15"/>
    <p:sldLayoutId id="2147483739" r:id="rId16"/>
    <p:sldLayoutId id="2147483740" r:id="rId17"/>
    <p:sldLayoutId id="2147483741" r:id="rId18"/>
    <p:sldLayoutId id="2147483742" r:id="rId19"/>
    <p:sldLayoutId id="2147483743" r:id="rId20"/>
    <p:sldLayoutId id="2147483744" r:id="rId21"/>
    <p:sldLayoutId id="2147483745" r:id="rId22"/>
    <p:sldLayoutId id="2147483746" r:id="rId23"/>
    <p:sldLayoutId id="2147483747" r:id="rId24"/>
    <p:sldLayoutId id="2147483748" r:id="rId25"/>
    <p:sldLayoutId id="2147483749" r:id="rId26"/>
    <p:sldLayoutId id="2147483750" r:id="rId27"/>
    <p:sldLayoutId id="2147483751" r:id="rId28"/>
    <p:sldLayoutId id="2147483752" r:id="rId29"/>
    <p:sldLayoutId id="2147483753" r:id="rId30"/>
    <p:sldLayoutId id="2147483754" r:id="rId31"/>
    <p:sldLayoutId id="2147483755" r:id="rId32"/>
    <p:sldLayoutId id="2147483756" r:id="rId33"/>
    <p:sldLayoutId id="2147483757" r:id="rId34"/>
    <p:sldLayoutId id="2147483758" r:id="rId35"/>
    <p:sldLayoutId id="2147483759" r:id="rId36"/>
    <p:sldLayoutId id="2147483760" r:id="rId37"/>
    <p:sldLayoutId id="2147483761" r:id="rId38"/>
    <p:sldLayoutId id="2147483762" r:id="rId39"/>
    <p:sldLayoutId id="2147483763" r:id="rId40"/>
    <p:sldLayoutId id="2147483764" r:id="rId41"/>
    <p:sldLayoutId id="2147483765" r:id="rId42"/>
    <p:sldLayoutId id="2147483766" r:id="rId43"/>
    <p:sldLayoutId id="2147483767" r:id="rId44"/>
    <p:sldLayoutId id="2147483768" r:id="rId45"/>
    <p:sldLayoutId id="2147483769" r:id="rId46"/>
    <p:sldLayoutId id="2147483770" r:id="rId47"/>
    <p:sldLayoutId id="2147483771" r:id="rId48"/>
    <p:sldLayoutId id="2147483772" r:id="rId49"/>
    <p:sldLayoutId id="2147483773" r:id="rId50"/>
    <p:sldLayoutId id="2147483774" r:id="rId51"/>
    <p:sldLayoutId id="2147483775" r:id="rId52"/>
    <p:sldLayoutId id="2147483776" r:id="rId53"/>
    <p:sldLayoutId id="2147483777" r:id="rId54"/>
    <p:sldLayoutId id="2147483778" r:id="rId55"/>
    <p:sldLayoutId id="2147483779" r:id="rId56"/>
    <p:sldLayoutId id="2147483780" r:id="rId57"/>
    <p:sldLayoutId id="2147483781" r:id="rId58"/>
    <p:sldLayoutId id="2147483782" r:id="rId59"/>
    <p:sldLayoutId id="2147483783" r:id="rId60"/>
    <p:sldLayoutId id="2147483784" r:id="rId61"/>
  </p:sldLayoutIdLst>
  <p:hf hdr="0" dt="0"/>
  <p:txStyles>
    <p:titleStyle>
      <a:lvl1pPr algn="l" defTabSz="914378" rtl="0" eaLnBrk="1" latinLnBrk="0" hangingPunct="1">
        <a:spcBef>
          <a:spcPct val="0"/>
        </a:spcBef>
        <a:buNone/>
        <a:defRPr sz="4400" kern="1200" cap="none" baseline="0">
          <a:solidFill>
            <a:schemeClr val="tx1"/>
          </a:solidFill>
          <a:latin typeface="+mj-lt"/>
          <a:ea typeface="+mj-ea"/>
          <a:cs typeface="+mj-cs"/>
        </a:defRPr>
      </a:lvl1pPr>
    </p:titleStyle>
    <p:bodyStyle>
      <a:lvl1pPr marL="342892" indent="-342892" algn="l" defTabSz="914378"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31" indent="-285743" algn="l" defTabSz="914378"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2972" indent="-228594" algn="l" defTabSz="914378"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160" indent="-228594" algn="l" defTabSz="914378"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348" indent="-228594" algn="l" defTabSz="914378"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537" indent="-228594" algn="l" defTabSz="914378"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726" indent="-228594" algn="l" defTabSz="914378"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915" indent="-228594" algn="l" defTabSz="914378"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103" indent="-228594" algn="l" defTabSz="914378"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378" rtl="0" eaLnBrk="1" latinLnBrk="0" hangingPunct="1">
        <a:defRPr sz="1800" kern="1200">
          <a:solidFill>
            <a:schemeClr val="tx1"/>
          </a:solidFill>
          <a:latin typeface="+mn-lt"/>
          <a:ea typeface="+mn-ea"/>
          <a:cs typeface="+mn-cs"/>
        </a:defRPr>
      </a:lvl1pPr>
      <a:lvl2pPr marL="457189" algn="l" defTabSz="914378" rtl="0" eaLnBrk="1" latinLnBrk="0" hangingPunct="1">
        <a:defRPr sz="1800" kern="1200">
          <a:solidFill>
            <a:schemeClr val="tx1"/>
          </a:solidFill>
          <a:latin typeface="+mn-lt"/>
          <a:ea typeface="+mn-ea"/>
          <a:cs typeface="+mn-cs"/>
        </a:defRPr>
      </a:lvl2pPr>
      <a:lvl3pPr marL="914378" algn="l" defTabSz="914378" rtl="0" eaLnBrk="1" latinLnBrk="0" hangingPunct="1">
        <a:defRPr sz="1800" kern="1200">
          <a:solidFill>
            <a:schemeClr val="tx1"/>
          </a:solidFill>
          <a:latin typeface="+mn-lt"/>
          <a:ea typeface="+mn-ea"/>
          <a:cs typeface="+mn-cs"/>
        </a:defRPr>
      </a:lvl3pPr>
      <a:lvl4pPr marL="1371566" algn="l" defTabSz="914378" rtl="0" eaLnBrk="1" latinLnBrk="0" hangingPunct="1">
        <a:defRPr sz="1800" kern="1200">
          <a:solidFill>
            <a:schemeClr val="tx1"/>
          </a:solidFill>
          <a:latin typeface="+mn-lt"/>
          <a:ea typeface="+mn-ea"/>
          <a:cs typeface="+mn-cs"/>
        </a:defRPr>
      </a:lvl4pPr>
      <a:lvl5pPr marL="1828754" algn="l" defTabSz="914378" rtl="0" eaLnBrk="1" latinLnBrk="0" hangingPunct="1">
        <a:defRPr sz="1800" kern="1200">
          <a:solidFill>
            <a:schemeClr val="tx1"/>
          </a:solidFill>
          <a:latin typeface="+mn-lt"/>
          <a:ea typeface="+mn-ea"/>
          <a:cs typeface="+mn-cs"/>
        </a:defRPr>
      </a:lvl5pPr>
      <a:lvl6pPr marL="2285943" algn="l" defTabSz="914378" rtl="0" eaLnBrk="1" latinLnBrk="0" hangingPunct="1">
        <a:defRPr sz="1800" kern="1200">
          <a:solidFill>
            <a:schemeClr val="tx1"/>
          </a:solidFill>
          <a:latin typeface="+mn-lt"/>
          <a:ea typeface="+mn-ea"/>
          <a:cs typeface="+mn-cs"/>
        </a:defRPr>
      </a:lvl6pPr>
      <a:lvl7pPr marL="2743132" algn="l" defTabSz="914378" rtl="0" eaLnBrk="1" latinLnBrk="0" hangingPunct="1">
        <a:defRPr sz="1800" kern="1200">
          <a:solidFill>
            <a:schemeClr val="tx1"/>
          </a:solidFill>
          <a:latin typeface="+mn-lt"/>
          <a:ea typeface="+mn-ea"/>
          <a:cs typeface="+mn-cs"/>
        </a:defRPr>
      </a:lvl7pPr>
      <a:lvl8pPr marL="3200320" algn="l" defTabSz="914378" rtl="0" eaLnBrk="1" latinLnBrk="0" hangingPunct="1">
        <a:defRPr sz="1800" kern="1200">
          <a:solidFill>
            <a:schemeClr val="tx1"/>
          </a:solidFill>
          <a:latin typeface="+mn-lt"/>
          <a:ea typeface="+mn-ea"/>
          <a:cs typeface="+mn-cs"/>
        </a:defRPr>
      </a:lvl8pPr>
      <a:lvl9pPr marL="3657509" algn="l" defTabSz="914378"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6.xml"/></Relationships>
</file>

<file path=ppt/slides/_rels/slide10.xml.rels><?xml version="1.0" encoding="UTF-8" standalone="yes"?>
<Relationships xmlns="http://schemas.openxmlformats.org/package/2006/relationships"><Relationship Id="rId3" Type="http://schemas.openxmlformats.org/officeDocument/2006/relationships/hyperlink" Target="https://www.bbc.co.uk/mediacentre/behindtheheadlines/salford" TargetMode="External"/><Relationship Id="rId2" Type="http://schemas.openxmlformats.org/officeDocument/2006/relationships/notesSlide" Target="../notesSlides/notesSlide10.xml"/><Relationship Id="rId1" Type="http://schemas.openxmlformats.org/officeDocument/2006/relationships/slideLayout" Target="../slideLayouts/slideLayout109.xml"/></Relationships>
</file>

<file path=ppt/slides/_rels/slide11.xml.rels><?xml version="1.0" encoding="UTF-8" standalone="yes"?>
<Relationships xmlns="http://schemas.openxmlformats.org/package/2006/relationships"><Relationship Id="rId3" Type="http://schemas.openxmlformats.org/officeDocument/2006/relationships/hyperlink" Target="http://www.youtube.com/watch?v=eIhU8OGmlhA" TargetMode="External"/><Relationship Id="rId2" Type="http://schemas.openxmlformats.org/officeDocument/2006/relationships/notesSlide" Target="../notesSlides/notesSlide11.xml"/><Relationship Id="rId1" Type="http://schemas.openxmlformats.org/officeDocument/2006/relationships/slideLayout" Target="../slideLayouts/slideLayout109.xml"/><Relationship Id="rId4" Type="http://schemas.openxmlformats.org/officeDocument/2006/relationships/image" Target="../media/image28.jp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09.xml"/></Relationships>
</file>

<file path=ppt/slides/_rels/slide13.xml.rels><?xml version="1.0" encoding="UTF-8" standalone="yes"?>
<Relationships xmlns="http://schemas.openxmlformats.org/package/2006/relationships"><Relationship Id="rId3" Type="http://schemas.openxmlformats.org/officeDocument/2006/relationships/hyperlink" Target="https://www.theguardian.com/business/2021/nov/28/clarks-looking-for-reboot-under-new-chinese-leadership" TargetMode="External"/><Relationship Id="rId2" Type="http://schemas.openxmlformats.org/officeDocument/2006/relationships/notesSlide" Target="../notesSlides/notesSlide13.xml"/><Relationship Id="rId1" Type="http://schemas.openxmlformats.org/officeDocument/2006/relationships/slideLayout" Target="../slideLayouts/slideLayout109.xml"/></Relationships>
</file>

<file path=ppt/slides/_rels/slide14.xml.rels><?xml version="1.0" encoding="UTF-8" standalone="yes"?>
<Relationships xmlns="http://schemas.openxmlformats.org/package/2006/relationships"><Relationship Id="rId3" Type="http://schemas.openxmlformats.org/officeDocument/2006/relationships/hyperlink" Target="https://en.wikipedia.org/wiki/Business_transformation" TargetMode="External"/><Relationship Id="rId2" Type="http://schemas.openxmlformats.org/officeDocument/2006/relationships/notesSlide" Target="../notesSlides/notesSlide14.xml"/><Relationship Id="rId1" Type="http://schemas.openxmlformats.org/officeDocument/2006/relationships/slideLayout" Target="../slideLayouts/slideLayout109.xml"/><Relationship Id="rId4" Type="http://schemas.openxmlformats.org/officeDocument/2006/relationships/image" Target="../media/image29.png"/></Relationships>
</file>

<file path=ppt/slides/_rels/slide1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5.xml"/><Relationship Id="rId1" Type="http://schemas.openxmlformats.org/officeDocument/2006/relationships/slideLayout" Target="../slideLayouts/slideLayout10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09.xml"/></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7.xml"/><Relationship Id="rId1" Type="http://schemas.openxmlformats.org/officeDocument/2006/relationships/slideLayout" Target="../slideLayouts/slideLayout109.xml"/><Relationship Id="rId4" Type="http://schemas.openxmlformats.org/officeDocument/2006/relationships/hyperlink" Target="https://www.kotterinc.com/8-step-process-for-leading-change/" TargetMode="Externa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0.xml"/></Relationships>
</file>

<file path=ppt/slides/_rels/slide19.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notesSlide" Target="../notesSlides/notesSlide19.xml"/><Relationship Id="rId1" Type="http://schemas.openxmlformats.org/officeDocument/2006/relationships/slideLayout" Target="../slideLayouts/slideLayout49.xml"/><Relationship Id="rId5" Type="http://schemas.openxmlformats.org/officeDocument/2006/relationships/image" Target="../media/image34.emf"/><Relationship Id="rId4" Type="http://schemas.openxmlformats.org/officeDocument/2006/relationships/image" Target="../media/image33.png"/></Relationships>
</file>

<file path=ppt/slides/_rels/slide2.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09.xml"/></Relationships>
</file>

<file path=ppt/slides/_rels/slide6.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6.xml"/><Relationship Id="rId1" Type="http://schemas.openxmlformats.org/officeDocument/2006/relationships/slideLayout" Target="../slideLayouts/slideLayout109.xml"/></Relationships>
</file>

<file path=ppt/slides/_rels/slide7.xml.rels><?xml version="1.0" encoding="UTF-8" standalone="yes"?>
<Relationships xmlns="http://schemas.openxmlformats.org/package/2006/relationships"><Relationship Id="rId3" Type="http://schemas.openxmlformats.org/officeDocument/2006/relationships/hyperlink" Target="https://www.tutor2u.net/" TargetMode="External"/><Relationship Id="rId2" Type="http://schemas.openxmlformats.org/officeDocument/2006/relationships/notesSlide" Target="../notesSlides/notesSlide7.xml"/><Relationship Id="rId1" Type="http://schemas.openxmlformats.org/officeDocument/2006/relationships/slideLayout" Target="../slideLayouts/slideLayout10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0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12C84-47CE-F14E-9879-50B5699FE8E9}"/>
              </a:ext>
            </a:extLst>
          </p:cNvPr>
          <p:cNvSpPr>
            <a:spLocks noGrp="1"/>
          </p:cNvSpPr>
          <p:nvPr>
            <p:ph type="ctrTitle"/>
          </p:nvPr>
        </p:nvSpPr>
        <p:spPr/>
        <p:txBody>
          <a:bodyPr/>
          <a:lstStyle/>
          <a:p>
            <a:r>
              <a:rPr lang="en-GB" sz="2500" dirty="0"/>
              <a:t>Structured approaches to managing change within a team</a:t>
            </a:r>
            <a:endParaRPr lang="en-US" sz="2500" dirty="0"/>
          </a:p>
        </p:txBody>
      </p:sp>
      <p:sp>
        <p:nvSpPr>
          <p:cNvPr id="3" name="Subtitle 2">
            <a:extLst>
              <a:ext uri="{FF2B5EF4-FFF2-40B4-BE49-F238E27FC236}">
                <a16:creationId xmlns:a16="http://schemas.microsoft.com/office/drawing/2014/main" id="{FCD1F95F-D16E-774B-BA41-5586864A7E03}"/>
              </a:ext>
            </a:extLst>
          </p:cNvPr>
          <p:cNvSpPr>
            <a:spLocks noGrp="1"/>
          </p:cNvSpPr>
          <p:nvPr>
            <p:ph type="subTitle" idx="1"/>
          </p:nvPr>
        </p:nvSpPr>
        <p:spPr/>
        <p:txBody>
          <a:bodyPr/>
          <a:lstStyle/>
          <a:p>
            <a:r>
              <a:rPr lang="en-US" sz="1600" dirty="0"/>
              <a:t>Outcome 1 – 1.5</a:t>
            </a:r>
          </a:p>
        </p:txBody>
      </p:sp>
      <p:sp>
        <p:nvSpPr>
          <p:cNvPr id="5" name="Text Placeholder 4">
            <a:extLst>
              <a:ext uri="{FF2B5EF4-FFF2-40B4-BE49-F238E27FC236}">
                <a16:creationId xmlns:a16="http://schemas.microsoft.com/office/drawing/2014/main" id="{6B4643D2-5B40-084D-AF5C-E1AE7B10AF17}"/>
              </a:ext>
            </a:extLst>
          </p:cNvPr>
          <p:cNvSpPr>
            <a:spLocks noGrp="1"/>
          </p:cNvSpPr>
          <p:nvPr>
            <p:ph type="body" sz="quarter" idx="15"/>
          </p:nvPr>
        </p:nvSpPr>
        <p:spPr/>
        <p:txBody>
          <a:bodyPr/>
          <a:lstStyle/>
          <a:p>
            <a:r>
              <a:rPr lang="en-US" sz="1600" b="1" dirty="0"/>
              <a:t>URSULINE HIGH SCHOOL</a:t>
            </a:r>
          </a:p>
        </p:txBody>
      </p:sp>
    </p:spTree>
    <p:extLst>
      <p:ext uri="{BB962C8B-B14F-4D97-AF65-F5344CB8AC3E}">
        <p14:creationId xmlns:p14="http://schemas.microsoft.com/office/powerpoint/2010/main" val="19459319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240095" y="249902"/>
            <a:ext cx="8437563" cy="471618"/>
          </a:xfrm>
        </p:spPr>
        <p:txBody>
          <a:bodyPr>
            <a:normAutofit/>
          </a:bodyPr>
          <a:lstStyle/>
          <a:p>
            <a:r>
              <a:rPr lang="en-GB" sz="2400" dirty="0">
                <a:solidFill>
                  <a:schemeClr val="dk1"/>
                </a:solidFill>
                <a:ea typeface="Calibri"/>
                <a:cs typeface="Calibri"/>
                <a:sym typeface="Calibri"/>
              </a:rPr>
              <a:t>Teacher-led class feedback</a:t>
            </a:r>
            <a:endParaRPr lang="en-GB" sz="2400"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4"/>
            <a:ext cx="7686376" cy="273844"/>
          </a:xfrm>
        </p:spPr>
        <p:txBody>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r>
              <a:rPr kumimoji="0" lang="en-GB" sz="700" b="1" i="0" u="none" strike="noStrike" kern="0" cap="all" spc="0" normalizeH="0" baseline="0" noProof="0" dirty="0">
                <a:ln>
                  <a:noFill/>
                </a:ln>
                <a:solidFill>
                  <a:srgbClr val="000000"/>
                </a:solidFill>
                <a:effectLst/>
                <a:uLnTx/>
                <a:uFillTx/>
                <a:latin typeface="Arial"/>
                <a:cs typeface="Arial"/>
                <a:sym typeface="Arial"/>
              </a:rPr>
              <a:t>Education &amp; Training Foundation</a:t>
            </a:r>
          </a:p>
        </p:txBody>
      </p:sp>
      <p:sp>
        <p:nvSpPr>
          <p:cNvPr id="4" name="Slide Number Placeholder 3"/>
          <p:cNvSpPr>
            <a:spLocks noGrp="1"/>
          </p:cNvSpPr>
          <p:nvPr>
            <p:ph type="sldNum" sz="quarter" idx="11"/>
          </p:nvPr>
        </p:nvSpPr>
        <p:spPr/>
        <p:txBody>
          <a:bodyPr/>
          <a:lstStyle/>
          <a:p>
            <a:pPr marL="0" marR="0" lvl="0" indent="0" algn="r" defTabSz="685800" rtl="0" eaLnBrk="1" fontAlgn="auto" latinLnBrk="0" hangingPunct="1">
              <a:lnSpc>
                <a:spcPct val="100000"/>
              </a:lnSpc>
              <a:spcBef>
                <a:spcPts val="0"/>
              </a:spcBef>
              <a:spcAft>
                <a:spcPts val="0"/>
              </a:spcAft>
              <a:buClr>
                <a:srgbClr val="000000"/>
              </a:buClr>
              <a:buSzTx/>
              <a:buFont typeface="Arial"/>
              <a:buNone/>
              <a:tabLst/>
              <a:defRPr/>
            </a:pPr>
            <a:fld id="{DA2C159E-F13C-4A85-9A41-E7669D3E0D70}" type="slidenum">
              <a:rPr kumimoji="0" lang="en-GB" sz="700" b="1" i="0" u="none" strike="noStrike" kern="0" cap="none" spc="0" normalizeH="0" baseline="0" noProof="0">
                <a:ln>
                  <a:noFill/>
                </a:ln>
                <a:solidFill>
                  <a:srgbClr val="000000"/>
                </a:solidFill>
                <a:effectLst/>
                <a:uLnTx/>
                <a:uFillTx/>
                <a:latin typeface="Arial"/>
                <a:cs typeface="Arial"/>
                <a:sym typeface="Arial"/>
              </a:rPr>
              <a:pPr marL="0" marR="0" lvl="0" indent="0" algn="r" defTabSz="685800" rtl="0" eaLnBrk="1" fontAlgn="auto" latinLnBrk="0" hangingPunct="1">
                <a:lnSpc>
                  <a:spcPct val="100000"/>
                </a:lnSpc>
                <a:spcBef>
                  <a:spcPts val="0"/>
                </a:spcBef>
                <a:spcAft>
                  <a:spcPts val="0"/>
                </a:spcAft>
                <a:buClr>
                  <a:srgbClr val="000000"/>
                </a:buClr>
                <a:buSzTx/>
                <a:buFont typeface="Arial"/>
                <a:buNone/>
                <a:tabLst/>
                <a:defRPr/>
              </a:pPr>
              <a:t>10</a:t>
            </a:fld>
            <a:endParaRPr kumimoji="0" lang="en-GB" sz="700" b="1" i="0" u="none" strike="noStrike" kern="0" cap="none" spc="0" normalizeH="0" baseline="0" noProof="0">
              <a:ln>
                <a:noFill/>
              </a:ln>
              <a:solidFill>
                <a:srgbClr val="000000"/>
              </a:solidFill>
              <a:effectLst/>
              <a:uLnTx/>
              <a:uFillTx/>
              <a:latin typeface="Arial"/>
              <a:cs typeface="Arial"/>
              <a:sym typeface="Arial"/>
            </a:endParaRPr>
          </a:p>
        </p:txBody>
      </p:sp>
      <p:sp>
        <p:nvSpPr>
          <p:cNvPr id="7" name="Rectangle 6">
            <a:extLst>
              <a:ext uri="{FF2B5EF4-FFF2-40B4-BE49-F238E27FC236}">
                <a16:creationId xmlns:a16="http://schemas.microsoft.com/office/drawing/2014/main" id="{83937537-EB07-4F38-A5EF-F657F34C75BE}"/>
              </a:ext>
            </a:extLst>
          </p:cNvPr>
          <p:cNvSpPr/>
          <p:nvPr/>
        </p:nvSpPr>
        <p:spPr>
          <a:xfrm>
            <a:off x="234000" y="789360"/>
            <a:ext cx="8437562" cy="2985433"/>
          </a:xfrm>
          <a:prstGeom prst="rect">
            <a:avLst/>
          </a:prstGeom>
        </p:spPr>
        <p:txBody>
          <a:bodyPr wrap="square">
            <a:spAutoFit/>
          </a:bodyPr>
          <a:lstStyle/>
          <a:p>
            <a:pPr lvl="0">
              <a:spcBef>
                <a:spcPts val="800"/>
              </a:spcBef>
            </a:pPr>
            <a:r>
              <a:rPr lang="en-GB" sz="2400" dirty="0">
                <a:latin typeface="+mn-lt"/>
              </a:rPr>
              <a:t>Ten-minute discussion and feedback</a:t>
            </a:r>
          </a:p>
          <a:p>
            <a:pPr marL="107950" lvl="0">
              <a:spcBef>
                <a:spcPts val="1200"/>
              </a:spcBef>
              <a:buSzPts val="1900"/>
            </a:pPr>
            <a:r>
              <a:rPr lang="en-GB" sz="2400" dirty="0">
                <a:latin typeface="+mn-lt"/>
                <a:ea typeface="Calibri"/>
                <a:cs typeface="Calibri"/>
                <a:sym typeface="Calibri"/>
              </a:rPr>
              <a:t>Read the BBC article – </a:t>
            </a:r>
            <a:r>
              <a:rPr lang="en-GB" sz="2400" i="1" dirty="0">
                <a:latin typeface="+mn-lt"/>
                <a:ea typeface="Calibri"/>
                <a:cs typeface="Calibri"/>
                <a:sym typeface="Calibri"/>
              </a:rPr>
              <a:t>Behind the Headlines: BBC North and the move to </a:t>
            </a:r>
            <a:r>
              <a:rPr lang="en-GB" sz="2400" i="1" dirty="0" err="1">
                <a:latin typeface="+mn-lt"/>
                <a:ea typeface="Calibri"/>
                <a:cs typeface="Calibri"/>
                <a:sym typeface="Calibri"/>
              </a:rPr>
              <a:t>MediaCityUK</a:t>
            </a:r>
            <a:r>
              <a:rPr lang="en-GB" sz="2400" dirty="0">
                <a:latin typeface="+mn-lt"/>
                <a:ea typeface="Calibri"/>
                <a:cs typeface="Calibri"/>
                <a:sym typeface="Calibri"/>
              </a:rPr>
              <a:t>:</a:t>
            </a:r>
            <a:r>
              <a:rPr lang="en-GB" sz="2400" i="1" dirty="0">
                <a:latin typeface="+mn-lt"/>
                <a:ea typeface="Calibri"/>
                <a:cs typeface="Calibri"/>
                <a:sym typeface="Calibri"/>
              </a:rPr>
              <a:t> </a:t>
            </a:r>
            <a:r>
              <a:rPr lang="en-GB" sz="2400" u="sng" dirty="0">
                <a:solidFill>
                  <a:schemeClr val="hlink"/>
                </a:solidFill>
                <a:latin typeface="+mn-lt"/>
                <a:ea typeface="Calibri"/>
                <a:cs typeface="Calibri"/>
                <a:sym typeface="Calibri"/>
                <a:hlinkClick r:id="rId3"/>
              </a:rPr>
              <a:t>https://www.bbc.co.uk/mediacentre/behindtheheadlines/salford</a:t>
            </a:r>
            <a:r>
              <a:rPr lang="en-GB" sz="2400" dirty="0">
                <a:latin typeface="+mn-lt"/>
                <a:ea typeface="Calibri"/>
                <a:cs typeface="Calibri"/>
                <a:sym typeface="Calibri"/>
              </a:rPr>
              <a:t> </a:t>
            </a:r>
          </a:p>
          <a:p>
            <a:pPr marL="107950" lvl="0">
              <a:spcBef>
                <a:spcPts val="1200"/>
              </a:spcBef>
              <a:buSzPts val="1900"/>
            </a:pPr>
            <a:r>
              <a:rPr lang="en-GB" sz="2400" dirty="0">
                <a:latin typeface="+mn-lt"/>
                <a:ea typeface="Calibri"/>
                <a:cs typeface="Calibri"/>
                <a:sym typeface="Calibri"/>
              </a:rPr>
              <a:t>Discuss the reasons why there might be resistance to the planned relocation changes.</a:t>
            </a:r>
            <a:endParaRPr lang="en-GB" sz="2400" dirty="0">
              <a:latin typeface="+mn-lt"/>
            </a:endParaRPr>
          </a:p>
        </p:txBody>
      </p:sp>
    </p:spTree>
    <p:extLst>
      <p:ext uri="{BB962C8B-B14F-4D97-AF65-F5344CB8AC3E}">
        <p14:creationId xmlns:p14="http://schemas.microsoft.com/office/powerpoint/2010/main" val="19636839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240095" y="249902"/>
            <a:ext cx="8437563" cy="471618"/>
          </a:xfrm>
        </p:spPr>
        <p:txBody>
          <a:bodyPr>
            <a:normAutofit/>
          </a:bodyPr>
          <a:lstStyle/>
          <a:p>
            <a:r>
              <a:rPr lang="en-GB" sz="2400" dirty="0">
                <a:solidFill>
                  <a:schemeClr val="dk1"/>
                </a:solidFill>
                <a:ea typeface="Calibri"/>
                <a:cs typeface="Calibri"/>
                <a:sym typeface="Calibri"/>
              </a:rPr>
              <a:t>Case study: Royal Mail</a:t>
            </a:r>
            <a:endParaRPr lang="en-GB" sz="2400"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4"/>
            <a:ext cx="7686376" cy="273844"/>
          </a:xfrm>
        </p:spPr>
        <p:txBody>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r>
              <a:rPr kumimoji="0" lang="en-GB" sz="700" b="1" i="0" u="none" strike="noStrike" kern="0" cap="all" spc="0" normalizeH="0" baseline="0" noProof="0" dirty="0">
                <a:ln>
                  <a:noFill/>
                </a:ln>
                <a:solidFill>
                  <a:srgbClr val="000000"/>
                </a:solidFill>
                <a:effectLst/>
                <a:uLnTx/>
                <a:uFillTx/>
                <a:latin typeface="Arial"/>
                <a:cs typeface="Arial"/>
                <a:sym typeface="Arial"/>
              </a:rPr>
              <a:t>Education &amp; Training Foundation</a:t>
            </a:r>
          </a:p>
        </p:txBody>
      </p:sp>
      <p:sp>
        <p:nvSpPr>
          <p:cNvPr id="4" name="Slide Number Placeholder 3"/>
          <p:cNvSpPr>
            <a:spLocks noGrp="1"/>
          </p:cNvSpPr>
          <p:nvPr>
            <p:ph type="sldNum" sz="quarter" idx="11"/>
          </p:nvPr>
        </p:nvSpPr>
        <p:spPr/>
        <p:txBody>
          <a:bodyPr/>
          <a:lstStyle/>
          <a:p>
            <a:pPr marL="0" marR="0" lvl="0" indent="0" algn="r" defTabSz="685800" rtl="0" eaLnBrk="1" fontAlgn="auto" latinLnBrk="0" hangingPunct="1">
              <a:lnSpc>
                <a:spcPct val="100000"/>
              </a:lnSpc>
              <a:spcBef>
                <a:spcPts val="0"/>
              </a:spcBef>
              <a:spcAft>
                <a:spcPts val="0"/>
              </a:spcAft>
              <a:buClr>
                <a:srgbClr val="000000"/>
              </a:buClr>
              <a:buSzTx/>
              <a:buFont typeface="Arial"/>
              <a:buNone/>
              <a:tabLst/>
              <a:defRPr/>
            </a:pPr>
            <a:fld id="{DA2C159E-F13C-4A85-9A41-E7669D3E0D70}" type="slidenum">
              <a:rPr kumimoji="0" lang="en-GB" sz="700" b="1" i="0" u="none" strike="noStrike" kern="0" cap="none" spc="0" normalizeH="0" baseline="0" noProof="0">
                <a:ln>
                  <a:noFill/>
                </a:ln>
                <a:solidFill>
                  <a:srgbClr val="000000"/>
                </a:solidFill>
                <a:effectLst/>
                <a:uLnTx/>
                <a:uFillTx/>
                <a:latin typeface="Arial"/>
                <a:cs typeface="Arial"/>
                <a:sym typeface="Arial"/>
              </a:rPr>
              <a:pPr marL="0" marR="0" lvl="0" indent="0" algn="r" defTabSz="685800" rtl="0" eaLnBrk="1" fontAlgn="auto" latinLnBrk="0" hangingPunct="1">
                <a:lnSpc>
                  <a:spcPct val="100000"/>
                </a:lnSpc>
                <a:spcBef>
                  <a:spcPts val="0"/>
                </a:spcBef>
                <a:spcAft>
                  <a:spcPts val="0"/>
                </a:spcAft>
                <a:buClr>
                  <a:srgbClr val="000000"/>
                </a:buClr>
                <a:buSzTx/>
                <a:buFont typeface="Arial"/>
                <a:buNone/>
                <a:tabLst/>
                <a:defRPr/>
              </a:pPr>
              <a:t>11</a:t>
            </a:fld>
            <a:endParaRPr kumimoji="0" lang="en-GB" sz="700" b="1" i="0" u="none" strike="noStrike" kern="0" cap="none" spc="0" normalizeH="0" baseline="0" noProof="0">
              <a:ln>
                <a:noFill/>
              </a:ln>
              <a:solidFill>
                <a:srgbClr val="000000"/>
              </a:solidFill>
              <a:effectLst/>
              <a:uLnTx/>
              <a:uFillTx/>
              <a:latin typeface="Arial"/>
              <a:cs typeface="Arial"/>
              <a:sym typeface="Arial"/>
            </a:endParaRPr>
          </a:p>
        </p:txBody>
      </p:sp>
      <p:pic>
        <p:nvPicPr>
          <p:cNvPr id="6" name="Google Shape;167;p25" descr="► Subscribe to the Financial Times on YouTube: http://bit.ly/FTimeSubs&#10;&#10;FT management editor Andrew Hill visits Royal Mail’s parcels and letters operations across the UK to find out how well the postal service has performed under chief executive Moya Greene since its privatisation a year ago and to assess the mounting challenges facing it.&#10;&#10;► FT Business: http://bit.ly/1KUK08s&#10;&#10;► FT World News: http://bit.ly/1Exp0iJ&#10;&#10;Twitter https://twitter.com/ftvideo&#10;Facebook https://www.facebook.com/financialtimes" title="Royal Mail faces mounting challenges | FT Business">
            <a:hlinkClick r:id="rId3"/>
            <a:extLst>
              <a:ext uri="{FF2B5EF4-FFF2-40B4-BE49-F238E27FC236}">
                <a16:creationId xmlns:a16="http://schemas.microsoft.com/office/drawing/2014/main" id="{69EBE359-00ED-4BE6-A01F-6FF390839639}"/>
              </a:ext>
            </a:extLst>
          </p:cNvPr>
          <p:cNvPicPr preferRelativeResize="0"/>
          <p:nvPr/>
        </p:nvPicPr>
        <p:blipFill>
          <a:blip r:embed="rId4">
            <a:alphaModFix/>
          </a:blip>
          <a:stretch>
            <a:fillRect/>
          </a:stretch>
        </p:blipFill>
        <p:spPr>
          <a:xfrm>
            <a:off x="234000" y="857250"/>
            <a:ext cx="4572000" cy="3429000"/>
          </a:xfrm>
          <a:prstGeom prst="rect">
            <a:avLst/>
          </a:prstGeom>
          <a:noFill/>
          <a:ln>
            <a:noFill/>
          </a:ln>
        </p:spPr>
      </p:pic>
      <p:sp>
        <p:nvSpPr>
          <p:cNvPr id="8" name="Google Shape;168;p25">
            <a:extLst>
              <a:ext uri="{FF2B5EF4-FFF2-40B4-BE49-F238E27FC236}">
                <a16:creationId xmlns:a16="http://schemas.microsoft.com/office/drawing/2014/main" id="{025D564F-4AC2-4D60-81D4-CD4463C7789A}"/>
              </a:ext>
            </a:extLst>
          </p:cNvPr>
          <p:cNvSpPr txBox="1">
            <a:spLocks/>
          </p:cNvSpPr>
          <p:nvPr/>
        </p:nvSpPr>
        <p:spPr>
          <a:xfrm>
            <a:off x="5297700" y="857250"/>
            <a:ext cx="3612300" cy="3105300"/>
          </a:xfrm>
          <a:prstGeom prst="rect">
            <a:avLst/>
          </a:prstGeom>
        </p:spPr>
        <p:txBody>
          <a:bodyPr spcFirstLastPara="1" wrap="square" lIns="91425" tIns="91425" rIns="91425" bIns="91425" anchor="t" anchorCtr="0">
            <a:noAutofit/>
          </a:bodyPr>
          <a:lstStyle>
            <a:lvl1pPr marL="342892" indent="-342892" algn="l" defTabSz="914378"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31" indent="-285743" algn="l" defTabSz="914378"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2972" indent="-228594" algn="l" defTabSz="914378"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160" indent="-228594" algn="l" defTabSz="914378"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348" indent="-228594" algn="l" defTabSz="914378"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537" indent="-228594" algn="l" defTabSz="914378"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726" indent="-228594" algn="l" defTabSz="914378"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915" indent="-228594" algn="l" defTabSz="914378"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103" indent="-228594" algn="l" defTabSz="914378"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spcBef>
                <a:spcPts val="0"/>
              </a:spcBef>
              <a:buClrTx/>
              <a:buFont typeface="Arial" panose="020B0604020202020204" pitchFamily="34" charset="0"/>
              <a:buNone/>
            </a:pPr>
            <a:r>
              <a:rPr lang="en-GB" sz="1800" dirty="0">
                <a:ea typeface="Calibri"/>
                <a:cs typeface="Calibri"/>
                <a:sym typeface="Calibri"/>
              </a:rPr>
              <a:t>Watch the short video clip and identify the reasons for the change at Royal Mail.</a:t>
            </a:r>
          </a:p>
          <a:p>
            <a:pPr marL="0" indent="0">
              <a:spcBef>
                <a:spcPts val="1200"/>
              </a:spcBef>
              <a:buClrTx/>
              <a:buFont typeface="Arial" panose="020B0604020202020204" pitchFamily="34" charset="0"/>
              <a:buNone/>
            </a:pPr>
            <a:r>
              <a:rPr lang="en-GB" sz="1800" dirty="0">
                <a:ea typeface="Calibri"/>
                <a:cs typeface="Calibri"/>
                <a:sym typeface="Calibri"/>
              </a:rPr>
              <a:t>What were the </a:t>
            </a:r>
            <a:r>
              <a:rPr lang="en-GB" sz="1800" dirty="0">
                <a:solidFill>
                  <a:srgbClr val="FF0000"/>
                </a:solidFill>
                <a:ea typeface="Calibri"/>
                <a:cs typeface="Calibri"/>
                <a:sym typeface="Calibri"/>
              </a:rPr>
              <a:t>driving forces</a:t>
            </a:r>
            <a:r>
              <a:rPr lang="en-GB" sz="1800" dirty="0">
                <a:ea typeface="Calibri"/>
                <a:cs typeface="Calibri"/>
                <a:sym typeface="Calibri"/>
              </a:rPr>
              <a:t> for change and privatisation?</a:t>
            </a:r>
          </a:p>
          <a:p>
            <a:pPr marL="0" indent="0">
              <a:spcBef>
                <a:spcPts val="1200"/>
              </a:spcBef>
              <a:buClrTx/>
              <a:buFont typeface="Arial" panose="020B0604020202020204" pitchFamily="34" charset="0"/>
              <a:buNone/>
            </a:pPr>
            <a:r>
              <a:rPr lang="en-GB" sz="1800" dirty="0">
                <a:ea typeface="Calibri"/>
                <a:cs typeface="Calibri"/>
                <a:sym typeface="Calibri"/>
              </a:rPr>
              <a:t>What do you think will be the </a:t>
            </a:r>
            <a:r>
              <a:rPr lang="en-GB" sz="1800" dirty="0">
                <a:solidFill>
                  <a:srgbClr val="FF0000"/>
                </a:solidFill>
                <a:ea typeface="Calibri"/>
                <a:cs typeface="Calibri"/>
                <a:sym typeface="Calibri"/>
              </a:rPr>
              <a:t>restraining forces</a:t>
            </a:r>
            <a:r>
              <a:rPr lang="en-GB" sz="1800" dirty="0">
                <a:ea typeface="Calibri"/>
                <a:cs typeface="Calibri"/>
                <a:sym typeface="Calibri"/>
              </a:rPr>
              <a:t> (resistance to change)?</a:t>
            </a:r>
          </a:p>
          <a:p>
            <a:pPr marL="0" indent="0">
              <a:spcBef>
                <a:spcPts val="1200"/>
              </a:spcBef>
              <a:buClrTx/>
              <a:buFont typeface="Arial" panose="020B0604020202020204" pitchFamily="34" charset="0"/>
              <a:buNone/>
            </a:pPr>
            <a:endParaRPr lang="en-GB" sz="1800" dirty="0"/>
          </a:p>
          <a:p>
            <a:pPr marL="0" indent="0">
              <a:spcBef>
                <a:spcPts val="1200"/>
              </a:spcBef>
              <a:spcAft>
                <a:spcPts val="1200"/>
              </a:spcAft>
              <a:buClrTx/>
              <a:buFont typeface="Arial" panose="020B0604020202020204" pitchFamily="34" charset="0"/>
              <a:buNone/>
            </a:pPr>
            <a:r>
              <a:rPr lang="en-GB" sz="1800" dirty="0"/>
              <a:t> </a:t>
            </a:r>
          </a:p>
        </p:txBody>
      </p:sp>
    </p:spTree>
    <p:extLst>
      <p:ext uri="{BB962C8B-B14F-4D97-AF65-F5344CB8AC3E}">
        <p14:creationId xmlns:p14="http://schemas.microsoft.com/office/powerpoint/2010/main" val="2989254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240095" y="249902"/>
            <a:ext cx="8437563" cy="471618"/>
          </a:xfrm>
        </p:spPr>
        <p:txBody>
          <a:bodyPr>
            <a:normAutofit/>
          </a:bodyPr>
          <a:lstStyle/>
          <a:p>
            <a:r>
              <a:rPr lang="en-GB" sz="2400" dirty="0">
                <a:solidFill>
                  <a:schemeClr val="dk1"/>
                </a:solidFill>
                <a:ea typeface="Calibri"/>
                <a:cs typeface="Calibri"/>
                <a:sym typeface="Calibri"/>
              </a:rPr>
              <a:t>An example of the force-field analysis model</a:t>
            </a:r>
            <a:endParaRPr lang="en-GB" sz="2400"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4"/>
            <a:ext cx="7686376" cy="273844"/>
          </a:xfrm>
        </p:spPr>
        <p:txBody>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r>
              <a:rPr kumimoji="0" lang="en-GB" sz="700" b="1" i="0" u="none" strike="noStrike" kern="0" cap="all" spc="0" normalizeH="0" baseline="0" noProof="0" dirty="0">
                <a:ln>
                  <a:noFill/>
                </a:ln>
                <a:solidFill>
                  <a:srgbClr val="000000"/>
                </a:solidFill>
                <a:effectLst/>
                <a:uLnTx/>
                <a:uFillTx/>
                <a:latin typeface="Arial"/>
                <a:cs typeface="Arial"/>
                <a:sym typeface="Arial"/>
              </a:rPr>
              <a:t>Education &amp; Training Foundation</a:t>
            </a:r>
          </a:p>
        </p:txBody>
      </p:sp>
      <p:sp>
        <p:nvSpPr>
          <p:cNvPr id="4" name="Slide Number Placeholder 3"/>
          <p:cNvSpPr>
            <a:spLocks noGrp="1"/>
          </p:cNvSpPr>
          <p:nvPr>
            <p:ph type="sldNum" sz="quarter" idx="11"/>
          </p:nvPr>
        </p:nvSpPr>
        <p:spPr/>
        <p:txBody>
          <a:bodyPr/>
          <a:lstStyle/>
          <a:p>
            <a:pPr marL="0" marR="0" lvl="0" indent="0" algn="r" defTabSz="685800" rtl="0" eaLnBrk="1" fontAlgn="auto" latinLnBrk="0" hangingPunct="1">
              <a:lnSpc>
                <a:spcPct val="100000"/>
              </a:lnSpc>
              <a:spcBef>
                <a:spcPts val="0"/>
              </a:spcBef>
              <a:spcAft>
                <a:spcPts val="0"/>
              </a:spcAft>
              <a:buClr>
                <a:srgbClr val="000000"/>
              </a:buClr>
              <a:buSzTx/>
              <a:buFont typeface="Arial"/>
              <a:buNone/>
              <a:tabLst/>
              <a:defRPr/>
            </a:pPr>
            <a:fld id="{DA2C159E-F13C-4A85-9A41-E7669D3E0D70}" type="slidenum">
              <a:rPr kumimoji="0" lang="en-GB" sz="700" b="1" i="0" u="none" strike="noStrike" kern="0" cap="none" spc="0" normalizeH="0" baseline="0" noProof="0">
                <a:ln>
                  <a:noFill/>
                </a:ln>
                <a:solidFill>
                  <a:srgbClr val="000000"/>
                </a:solidFill>
                <a:effectLst/>
                <a:uLnTx/>
                <a:uFillTx/>
                <a:latin typeface="Arial"/>
                <a:cs typeface="Arial"/>
                <a:sym typeface="Arial"/>
              </a:rPr>
              <a:pPr marL="0" marR="0" lvl="0" indent="0" algn="r" defTabSz="685800" rtl="0" eaLnBrk="1" fontAlgn="auto" latinLnBrk="0" hangingPunct="1">
                <a:lnSpc>
                  <a:spcPct val="100000"/>
                </a:lnSpc>
                <a:spcBef>
                  <a:spcPts val="0"/>
                </a:spcBef>
                <a:spcAft>
                  <a:spcPts val="0"/>
                </a:spcAft>
                <a:buClr>
                  <a:srgbClr val="000000"/>
                </a:buClr>
                <a:buSzTx/>
                <a:buFont typeface="Arial"/>
                <a:buNone/>
                <a:tabLst/>
                <a:defRPr/>
              </a:pPr>
              <a:t>12</a:t>
            </a:fld>
            <a:endParaRPr kumimoji="0" lang="en-GB" sz="700" b="1" i="0" u="none" strike="noStrike" kern="0" cap="none" spc="0" normalizeH="0" baseline="0" noProof="0">
              <a:ln>
                <a:noFill/>
              </a:ln>
              <a:solidFill>
                <a:srgbClr val="000000"/>
              </a:solidFill>
              <a:effectLst/>
              <a:uLnTx/>
              <a:uFillTx/>
              <a:latin typeface="Arial"/>
              <a:cs typeface="Arial"/>
              <a:sym typeface="Arial"/>
            </a:endParaRPr>
          </a:p>
        </p:txBody>
      </p:sp>
      <p:sp>
        <p:nvSpPr>
          <p:cNvPr id="5" name="TextBox 4">
            <a:extLst>
              <a:ext uri="{FF2B5EF4-FFF2-40B4-BE49-F238E27FC236}">
                <a16:creationId xmlns:a16="http://schemas.microsoft.com/office/drawing/2014/main" id="{CB77B3C6-F145-4EE7-9F1F-6DC3401EB5F7}"/>
              </a:ext>
            </a:extLst>
          </p:cNvPr>
          <p:cNvSpPr txBox="1"/>
          <p:nvPr/>
        </p:nvSpPr>
        <p:spPr>
          <a:xfrm>
            <a:off x="2864798" y="652356"/>
            <a:ext cx="3188155" cy="369332"/>
          </a:xfrm>
          <a:prstGeom prst="rect">
            <a:avLst/>
          </a:prstGeom>
          <a:noFill/>
        </p:spPr>
        <p:txBody>
          <a:bodyPr wrap="square" lIns="0" tIns="0" rIns="0" bIns="0" rtlCol="0">
            <a:spAutoFit/>
          </a:bodyPr>
          <a:lstStyle/>
          <a:p>
            <a:r>
              <a:rPr lang="en-GB" sz="2400" b="1" dirty="0">
                <a:latin typeface="+mj-lt"/>
              </a:rPr>
              <a:t>Change at Royal Mail</a:t>
            </a:r>
          </a:p>
        </p:txBody>
      </p:sp>
      <p:sp>
        <p:nvSpPr>
          <p:cNvPr id="9" name="Google Shape;175;p26">
            <a:extLst>
              <a:ext uri="{FF2B5EF4-FFF2-40B4-BE49-F238E27FC236}">
                <a16:creationId xmlns:a16="http://schemas.microsoft.com/office/drawing/2014/main" id="{557AB3D2-5F87-4270-90A9-748C33241005}"/>
              </a:ext>
            </a:extLst>
          </p:cNvPr>
          <p:cNvSpPr/>
          <p:nvPr/>
        </p:nvSpPr>
        <p:spPr>
          <a:xfrm>
            <a:off x="3275459" y="1545636"/>
            <a:ext cx="2087700" cy="2808300"/>
          </a:xfrm>
          <a:prstGeom prst="rect">
            <a:avLst/>
          </a:prstGeom>
          <a:solidFill>
            <a:srgbClr val="FF000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10" name="Google Shape;176;p26">
            <a:extLst>
              <a:ext uri="{FF2B5EF4-FFF2-40B4-BE49-F238E27FC236}">
                <a16:creationId xmlns:a16="http://schemas.microsoft.com/office/drawing/2014/main" id="{9F70F4B2-E21F-4B01-A84C-A680963BE873}"/>
              </a:ext>
            </a:extLst>
          </p:cNvPr>
          <p:cNvSpPr/>
          <p:nvPr/>
        </p:nvSpPr>
        <p:spPr>
          <a:xfrm rot="10800000">
            <a:off x="4932436" y="1545648"/>
            <a:ext cx="863700" cy="2808300"/>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11" name="Google Shape;177;p26">
            <a:extLst>
              <a:ext uri="{FF2B5EF4-FFF2-40B4-BE49-F238E27FC236}">
                <a16:creationId xmlns:a16="http://schemas.microsoft.com/office/drawing/2014/main" id="{130A50C8-A8E8-4934-BCE7-62F63143BEC2}"/>
              </a:ext>
            </a:extLst>
          </p:cNvPr>
          <p:cNvSpPr/>
          <p:nvPr/>
        </p:nvSpPr>
        <p:spPr>
          <a:xfrm>
            <a:off x="2771775" y="1545636"/>
            <a:ext cx="863700" cy="2808300"/>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13" name="Google Shape;178;p26">
            <a:extLst>
              <a:ext uri="{FF2B5EF4-FFF2-40B4-BE49-F238E27FC236}">
                <a16:creationId xmlns:a16="http://schemas.microsoft.com/office/drawing/2014/main" id="{A664724A-B40E-47E1-B8B7-A6320CBCF6E3}"/>
              </a:ext>
            </a:extLst>
          </p:cNvPr>
          <p:cNvSpPr txBox="1"/>
          <p:nvPr/>
        </p:nvSpPr>
        <p:spPr>
          <a:xfrm>
            <a:off x="210287" y="959782"/>
            <a:ext cx="2603400" cy="3690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2000" b="1" dirty="0">
                <a:solidFill>
                  <a:schemeClr val="dk1"/>
                </a:solidFill>
                <a:latin typeface="+mn-lt"/>
                <a:ea typeface="Calibri"/>
                <a:cs typeface="Calibri" panose="020F0502020204030204" pitchFamily="34" charset="0"/>
                <a:sym typeface="Calibri"/>
              </a:rPr>
              <a:t>Forces for change</a:t>
            </a:r>
            <a:endParaRPr sz="2000" b="1" dirty="0">
              <a:solidFill>
                <a:schemeClr val="dk1"/>
              </a:solidFill>
              <a:latin typeface="+mn-lt"/>
              <a:ea typeface="Calibri"/>
              <a:cs typeface="Calibri" panose="020F0502020204030204" pitchFamily="34" charset="0"/>
              <a:sym typeface="Calibri"/>
            </a:endParaRPr>
          </a:p>
        </p:txBody>
      </p:sp>
      <p:sp>
        <p:nvSpPr>
          <p:cNvPr id="14" name="Google Shape;179;p26">
            <a:extLst>
              <a:ext uri="{FF2B5EF4-FFF2-40B4-BE49-F238E27FC236}">
                <a16:creationId xmlns:a16="http://schemas.microsoft.com/office/drawing/2014/main" id="{34B95B0E-24A6-4FDD-8366-A730EBB53E27}"/>
              </a:ext>
            </a:extLst>
          </p:cNvPr>
          <p:cNvSpPr txBox="1"/>
          <p:nvPr/>
        </p:nvSpPr>
        <p:spPr>
          <a:xfrm>
            <a:off x="250949" y="4194925"/>
            <a:ext cx="2082900" cy="3690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2000" b="1" dirty="0">
                <a:solidFill>
                  <a:schemeClr val="dk1"/>
                </a:solidFill>
                <a:latin typeface="+mn-lt"/>
                <a:ea typeface="Calibri"/>
                <a:cs typeface="Calibri" panose="020F0502020204030204" pitchFamily="34" charset="0"/>
                <a:sym typeface="Calibri"/>
              </a:rPr>
              <a:t>Driving forces</a:t>
            </a:r>
            <a:endParaRPr sz="2000" b="1" dirty="0">
              <a:solidFill>
                <a:schemeClr val="dk1"/>
              </a:solidFill>
              <a:latin typeface="+mn-lt"/>
              <a:ea typeface="Calibri"/>
              <a:cs typeface="Calibri" panose="020F0502020204030204" pitchFamily="34" charset="0"/>
              <a:sym typeface="Calibri"/>
            </a:endParaRPr>
          </a:p>
        </p:txBody>
      </p:sp>
      <p:cxnSp>
        <p:nvCxnSpPr>
          <p:cNvPr id="15" name="Google Shape;180;p26">
            <a:extLst>
              <a:ext uri="{FF2B5EF4-FFF2-40B4-BE49-F238E27FC236}">
                <a16:creationId xmlns:a16="http://schemas.microsoft.com/office/drawing/2014/main" id="{EE2E8519-45C9-463A-BEAE-1DD301ADFC45}"/>
              </a:ext>
            </a:extLst>
          </p:cNvPr>
          <p:cNvCxnSpPr/>
          <p:nvPr/>
        </p:nvCxnSpPr>
        <p:spPr>
          <a:xfrm>
            <a:off x="251520" y="1599214"/>
            <a:ext cx="2520900" cy="0"/>
          </a:xfrm>
          <a:prstGeom prst="straightConnector1">
            <a:avLst/>
          </a:prstGeom>
          <a:noFill/>
          <a:ln w="127000" cap="flat" cmpd="sng">
            <a:solidFill>
              <a:srgbClr val="538CD5"/>
            </a:solidFill>
            <a:prstDash val="solid"/>
            <a:miter lim="800000"/>
            <a:headEnd type="none" w="med" len="med"/>
            <a:tailEnd type="triangle" w="med" len="med"/>
          </a:ln>
        </p:spPr>
      </p:cxnSp>
      <p:cxnSp>
        <p:nvCxnSpPr>
          <p:cNvPr id="16" name="Google Shape;181;p26">
            <a:extLst>
              <a:ext uri="{FF2B5EF4-FFF2-40B4-BE49-F238E27FC236}">
                <a16:creationId xmlns:a16="http://schemas.microsoft.com/office/drawing/2014/main" id="{257AA416-699C-4AEC-B39F-7FA0B345D378}"/>
              </a:ext>
            </a:extLst>
          </p:cNvPr>
          <p:cNvCxnSpPr/>
          <p:nvPr/>
        </p:nvCxnSpPr>
        <p:spPr>
          <a:xfrm>
            <a:off x="251520" y="4083918"/>
            <a:ext cx="2520900" cy="0"/>
          </a:xfrm>
          <a:prstGeom prst="straightConnector1">
            <a:avLst/>
          </a:prstGeom>
          <a:noFill/>
          <a:ln w="127000" cap="flat" cmpd="sng">
            <a:solidFill>
              <a:srgbClr val="538CD5"/>
            </a:solidFill>
            <a:prstDash val="solid"/>
            <a:miter lim="800000"/>
            <a:headEnd type="none" w="med" len="med"/>
            <a:tailEnd type="triangle" w="med" len="med"/>
          </a:ln>
        </p:spPr>
      </p:cxnSp>
      <p:cxnSp>
        <p:nvCxnSpPr>
          <p:cNvPr id="17" name="Google Shape;182;p26">
            <a:extLst>
              <a:ext uri="{FF2B5EF4-FFF2-40B4-BE49-F238E27FC236}">
                <a16:creationId xmlns:a16="http://schemas.microsoft.com/office/drawing/2014/main" id="{4E2B4C38-A474-4D95-BA22-DCC8F1012FA8}"/>
              </a:ext>
            </a:extLst>
          </p:cNvPr>
          <p:cNvCxnSpPr/>
          <p:nvPr/>
        </p:nvCxnSpPr>
        <p:spPr>
          <a:xfrm rot="10800000">
            <a:off x="5940796" y="1599214"/>
            <a:ext cx="3095700" cy="0"/>
          </a:xfrm>
          <a:prstGeom prst="straightConnector1">
            <a:avLst/>
          </a:prstGeom>
          <a:noFill/>
          <a:ln w="127000" cap="flat" cmpd="sng">
            <a:solidFill>
              <a:srgbClr val="538CD5"/>
            </a:solidFill>
            <a:prstDash val="solid"/>
            <a:miter lim="800000"/>
            <a:headEnd type="none" w="med" len="med"/>
            <a:tailEnd type="triangle" w="med" len="med"/>
          </a:ln>
        </p:spPr>
      </p:cxnSp>
      <p:cxnSp>
        <p:nvCxnSpPr>
          <p:cNvPr id="18" name="Google Shape;183;p26">
            <a:extLst>
              <a:ext uri="{FF2B5EF4-FFF2-40B4-BE49-F238E27FC236}">
                <a16:creationId xmlns:a16="http://schemas.microsoft.com/office/drawing/2014/main" id="{2A4D102F-93AF-4F14-939B-A70B5C19F3FF}"/>
              </a:ext>
            </a:extLst>
          </p:cNvPr>
          <p:cNvCxnSpPr/>
          <p:nvPr/>
        </p:nvCxnSpPr>
        <p:spPr>
          <a:xfrm rot="10800000">
            <a:off x="5940796" y="4083918"/>
            <a:ext cx="3095700" cy="0"/>
          </a:xfrm>
          <a:prstGeom prst="straightConnector1">
            <a:avLst/>
          </a:prstGeom>
          <a:noFill/>
          <a:ln w="127000" cap="flat" cmpd="sng">
            <a:solidFill>
              <a:srgbClr val="538CD5"/>
            </a:solidFill>
            <a:prstDash val="solid"/>
            <a:miter lim="800000"/>
            <a:headEnd type="none" w="med" len="med"/>
            <a:tailEnd type="triangle" w="med" len="med"/>
          </a:ln>
        </p:spPr>
      </p:cxnSp>
      <p:sp>
        <p:nvSpPr>
          <p:cNvPr id="19" name="Google Shape;184;p26">
            <a:extLst>
              <a:ext uri="{FF2B5EF4-FFF2-40B4-BE49-F238E27FC236}">
                <a16:creationId xmlns:a16="http://schemas.microsoft.com/office/drawing/2014/main" id="{6E1796C1-DDFC-49E9-883F-C2F1D1A5D709}"/>
              </a:ext>
            </a:extLst>
          </p:cNvPr>
          <p:cNvSpPr txBox="1"/>
          <p:nvPr/>
        </p:nvSpPr>
        <p:spPr>
          <a:xfrm>
            <a:off x="5597400" y="959785"/>
            <a:ext cx="3367200" cy="3690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en-GB" sz="2000" b="1" dirty="0">
                <a:solidFill>
                  <a:schemeClr val="dk1"/>
                </a:solidFill>
                <a:latin typeface="+mn-lt"/>
                <a:ea typeface="Calibri"/>
                <a:cs typeface="Calibri"/>
                <a:sym typeface="Calibri"/>
              </a:rPr>
              <a:t>Forces resisting change</a:t>
            </a:r>
            <a:endParaRPr sz="2000" b="1" dirty="0">
              <a:solidFill>
                <a:schemeClr val="dk1"/>
              </a:solidFill>
              <a:latin typeface="+mn-lt"/>
              <a:ea typeface="Calibri"/>
              <a:cs typeface="Calibri"/>
              <a:sym typeface="Calibri"/>
            </a:endParaRPr>
          </a:p>
        </p:txBody>
      </p:sp>
      <p:sp>
        <p:nvSpPr>
          <p:cNvPr id="20" name="Google Shape;185;p26">
            <a:extLst>
              <a:ext uri="{FF2B5EF4-FFF2-40B4-BE49-F238E27FC236}">
                <a16:creationId xmlns:a16="http://schemas.microsoft.com/office/drawing/2014/main" id="{8E0546D5-9488-4EC6-A00E-DF70DD375182}"/>
              </a:ext>
            </a:extLst>
          </p:cNvPr>
          <p:cNvSpPr txBox="1"/>
          <p:nvPr/>
        </p:nvSpPr>
        <p:spPr>
          <a:xfrm>
            <a:off x="6238750" y="4200878"/>
            <a:ext cx="2648100" cy="3690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en-GB" sz="2000" b="1" dirty="0">
                <a:solidFill>
                  <a:schemeClr val="dk1"/>
                </a:solidFill>
                <a:latin typeface="+mn-lt"/>
                <a:ea typeface="Calibri"/>
                <a:cs typeface="Calibri" panose="020F0502020204030204" pitchFamily="34" charset="0"/>
                <a:sym typeface="Calibri"/>
              </a:rPr>
              <a:t>Restraining forces</a:t>
            </a:r>
            <a:endParaRPr sz="2000" b="1" dirty="0">
              <a:solidFill>
                <a:schemeClr val="dk1"/>
              </a:solidFill>
              <a:latin typeface="+mn-lt"/>
              <a:ea typeface="Calibri"/>
              <a:cs typeface="Calibri" panose="020F0502020204030204" pitchFamily="34" charset="0"/>
              <a:sym typeface="Calibri"/>
            </a:endParaRPr>
          </a:p>
        </p:txBody>
      </p:sp>
      <p:sp>
        <p:nvSpPr>
          <p:cNvPr id="21" name="Google Shape;186;p26">
            <a:extLst>
              <a:ext uri="{FF2B5EF4-FFF2-40B4-BE49-F238E27FC236}">
                <a16:creationId xmlns:a16="http://schemas.microsoft.com/office/drawing/2014/main" id="{7EEE01DD-06BB-46EC-9968-5F2D04717F31}"/>
              </a:ext>
            </a:extLst>
          </p:cNvPr>
          <p:cNvSpPr/>
          <p:nvPr/>
        </p:nvSpPr>
        <p:spPr>
          <a:xfrm>
            <a:off x="179512" y="1869672"/>
            <a:ext cx="3672300" cy="540000"/>
          </a:xfrm>
          <a:prstGeom prst="roundRect">
            <a:avLst>
              <a:gd name="adj" fmla="val 16667"/>
            </a:avLst>
          </a:prstGeom>
          <a:solidFill>
            <a:schemeClr val="lt1"/>
          </a:solidFill>
          <a:ln w="25400" cap="flat" cmpd="sng">
            <a:solidFill>
              <a:srgbClr val="395E89"/>
            </a:solidFill>
            <a:prstDash val="solid"/>
            <a:round/>
            <a:headEnd type="none" w="sm" len="sm"/>
            <a:tailEnd type="none" w="sm" len="sm"/>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r>
              <a:rPr lang="en-GB" sz="2000" b="1" dirty="0">
                <a:solidFill>
                  <a:schemeClr val="dk1"/>
                </a:solidFill>
                <a:latin typeface="+mn-lt"/>
                <a:ea typeface="Arial"/>
                <a:cs typeface="Arial"/>
                <a:sym typeface="Arial"/>
              </a:rPr>
              <a:t>Deregulation</a:t>
            </a:r>
            <a:endParaRPr sz="2000" b="1" dirty="0">
              <a:solidFill>
                <a:schemeClr val="dk1"/>
              </a:solidFill>
              <a:latin typeface="+mn-lt"/>
              <a:ea typeface="Arial"/>
              <a:cs typeface="Arial"/>
              <a:sym typeface="Arial"/>
            </a:endParaRPr>
          </a:p>
        </p:txBody>
      </p:sp>
      <p:sp>
        <p:nvSpPr>
          <p:cNvPr id="22" name="Google Shape;187;p26">
            <a:extLst>
              <a:ext uri="{FF2B5EF4-FFF2-40B4-BE49-F238E27FC236}">
                <a16:creationId xmlns:a16="http://schemas.microsoft.com/office/drawing/2014/main" id="{5C0A8D5D-5EB0-4289-9878-DECE17F13279}"/>
              </a:ext>
            </a:extLst>
          </p:cNvPr>
          <p:cNvSpPr/>
          <p:nvPr/>
        </p:nvSpPr>
        <p:spPr>
          <a:xfrm>
            <a:off x="179512" y="2571750"/>
            <a:ext cx="3672300" cy="540000"/>
          </a:xfrm>
          <a:prstGeom prst="roundRect">
            <a:avLst>
              <a:gd name="adj" fmla="val 16667"/>
            </a:avLst>
          </a:prstGeom>
          <a:solidFill>
            <a:schemeClr val="lt1"/>
          </a:solidFill>
          <a:ln w="25400" cap="flat" cmpd="sng">
            <a:solidFill>
              <a:srgbClr val="395E89"/>
            </a:solidFill>
            <a:prstDash val="solid"/>
            <a:round/>
            <a:headEnd type="none" w="sm" len="sm"/>
            <a:tailEnd type="none" w="sm" len="sm"/>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r>
              <a:rPr lang="en-GB" sz="2000" b="1" dirty="0">
                <a:solidFill>
                  <a:schemeClr val="dk1"/>
                </a:solidFill>
                <a:latin typeface="+mn-lt"/>
                <a:ea typeface="Arial"/>
                <a:cs typeface="Arial"/>
                <a:sym typeface="Arial"/>
              </a:rPr>
              <a:t>Privatisation</a:t>
            </a:r>
            <a:endParaRPr sz="2000" b="1" dirty="0">
              <a:solidFill>
                <a:schemeClr val="dk1"/>
              </a:solidFill>
              <a:latin typeface="+mn-lt"/>
              <a:ea typeface="Arial"/>
              <a:cs typeface="Arial"/>
              <a:sym typeface="Arial"/>
            </a:endParaRPr>
          </a:p>
        </p:txBody>
      </p:sp>
      <p:sp>
        <p:nvSpPr>
          <p:cNvPr id="23" name="Google Shape;188;p26">
            <a:extLst>
              <a:ext uri="{FF2B5EF4-FFF2-40B4-BE49-F238E27FC236}">
                <a16:creationId xmlns:a16="http://schemas.microsoft.com/office/drawing/2014/main" id="{0C9101B9-42D6-42EA-BA04-3EE7E81ECF56}"/>
              </a:ext>
            </a:extLst>
          </p:cNvPr>
          <p:cNvSpPr/>
          <p:nvPr/>
        </p:nvSpPr>
        <p:spPr>
          <a:xfrm>
            <a:off x="179512" y="3273828"/>
            <a:ext cx="3672300" cy="540000"/>
          </a:xfrm>
          <a:prstGeom prst="roundRect">
            <a:avLst>
              <a:gd name="adj" fmla="val 16667"/>
            </a:avLst>
          </a:prstGeom>
          <a:solidFill>
            <a:schemeClr val="lt1"/>
          </a:solidFill>
          <a:ln w="25400" cap="flat" cmpd="sng">
            <a:solidFill>
              <a:srgbClr val="395E89"/>
            </a:solidFill>
            <a:prstDash val="solid"/>
            <a:round/>
            <a:headEnd type="none" w="sm" len="sm"/>
            <a:tailEnd type="none" w="sm" len="sm"/>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r>
              <a:rPr lang="en-GB" sz="2000" b="1" dirty="0">
                <a:solidFill>
                  <a:schemeClr val="dk1"/>
                </a:solidFill>
                <a:latin typeface="+mn-lt"/>
                <a:sym typeface="Arial"/>
              </a:rPr>
              <a:t>Financial (losses)</a:t>
            </a:r>
            <a:endParaRPr sz="2000" dirty="0">
              <a:latin typeface="+mn-lt"/>
            </a:endParaRPr>
          </a:p>
        </p:txBody>
      </p:sp>
      <p:sp>
        <p:nvSpPr>
          <p:cNvPr id="24" name="Google Shape;189;p26">
            <a:extLst>
              <a:ext uri="{FF2B5EF4-FFF2-40B4-BE49-F238E27FC236}">
                <a16:creationId xmlns:a16="http://schemas.microsoft.com/office/drawing/2014/main" id="{6563DFBE-13C9-45EF-8406-2E5EA6E3A26C}"/>
              </a:ext>
            </a:extLst>
          </p:cNvPr>
          <p:cNvSpPr/>
          <p:nvPr/>
        </p:nvSpPr>
        <p:spPr>
          <a:xfrm>
            <a:off x="4788024" y="1869672"/>
            <a:ext cx="3672300" cy="540000"/>
          </a:xfrm>
          <a:prstGeom prst="roundRect">
            <a:avLst>
              <a:gd name="adj" fmla="val 16667"/>
            </a:avLst>
          </a:prstGeom>
          <a:solidFill>
            <a:schemeClr val="lt1"/>
          </a:solidFill>
          <a:ln w="25400" cap="flat" cmpd="sng">
            <a:solidFill>
              <a:srgbClr val="395E89"/>
            </a:solidFill>
            <a:prstDash val="solid"/>
            <a:round/>
            <a:headEnd type="none" w="sm" len="sm"/>
            <a:tailEnd type="none" w="sm" len="sm"/>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r>
              <a:rPr lang="en-GB" sz="2000" b="1" dirty="0">
                <a:solidFill>
                  <a:schemeClr val="dk1"/>
                </a:solidFill>
                <a:latin typeface="+mn-lt"/>
                <a:sym typeface="Arial"/>
              </a:rPr>
              <a:t>Unions</a:t>
            </a:r>
            <a:endParaRPr sz="2000" dirty="0">
              <a:latin typeface="+mn-lt"/>
            </a:endParaRPr>
          </a:p>
        </p:txBody>
      </p:sp>
      <p:sp>
        <p:nvSpPr>
          <p:cNvPr id="25" name="Google Shape;190;p26">
            <a:extLst>
              <a:ext uri="{FF2B5EF4-FFF2-40B4-BE49-F238E27FC236}">
                <a16:creationId xmlns:a16="http://schemas.microsoft.com/office/drawing/2014/main" id="{BF5EF436-8855-4629-8856-C6DB7CF9D747}"/>
              </a:ext>
            </a:extLst>
          </p:cNvPr>
          <p:cNvSpPr/>
          <p:nvPr/>
        </p:nvSpPr>
        <p:spPr>
          <a:xfrm>
            <a:off x="4788024" y="2571750"/>
            <a:ext cx="3672300" cy="540000"/>
          </a:xfrm>
          <a:prstGeom prst="roundRect">
            <a:avLst>
              <a:gd name="adj" fmla="val 16667"/>
            </a:avLst>
          </a:prstGeom>
          <a:solidFill>
            <a:schemeClr val="lt1"/>
          </a:solidFill>
          <a:ln w="25400" cap="flat" cmpd="sng">
            <a:solidFill>
              <a:srgbClr val="395E89"/>
            </a:solidFill>
            <a:prstDash val="solid"/>
            <a:round/>
            <a:headEnd type="none" w="sm" len="sm"/>
            <a:tailEnd type="none" w="sm" len="sm"/>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r>
              <a:rPr lang="en-GB" sz="2000" b="1" dirty="0">
                <a:solidFill>
                  <a:schemeClr val="dk1"/>
                </a:solidFill>
                <a:latin typeface="+mn-lt"/>
                <a:sym typeface="Arial"/>
              </a:rPr>
              <a:t>Culture</a:t>
            </a:r>
            <a:endParaRPr sz="2000" dirty="0">
              <a:latin typeface="+mn-lt"/>
            </a:endParaRPr>
          </a:p>
        </p:txBody>
      </p:sp>
      <p:sp>
        <p:nvSpPr>
          <p:cNvPr id="26" name="Google Shape;191;p26">
            <a:extLst>
              <a:ext uri="{FF2B5EF4-FFF2-40B4-BE49-F238E27FC236}">
                <a16:creationId xmlns:a16="http://schemas.microsoft.com/office/drawing/2014/main" id="{D178E4EB-4F54-48E4-AE93-270999028F72}"/>
              </a:ext>
            </a:extLst>
          </p:cNvPr>
          <p:cNvSpPr/>
          <p:nvPr/>
        </p:nvSpPr>
        <p:spPr>
          <a:xfrm>
            <a:off x="4788024" y="3273828"/>
            <a:ext cx="3672300" cy="540000"/>
          </a:xfrm>
          <a:prstGeom prst="roundRect">
            <a:avLst>
              <a:gd name="adj" fmla="val 16667"/>
            </a:avLst>
          </a:prstGeom>
          <a:solidFill>
            <a:schemeClr val="lt1"/>
          </a:solidFill>
          <a:ln w="25400" cap="flat" cmpd="sng">
            <a:solidFill>
              <a:srgbClr val="395E89"/>
            </a:solidFill>
            <a:prstDash val="solid"/>
            <a:round/>
            <a:headEnd type="none" w="sm" len="sm"/>
            <a:tailEnd type="none" w="sm" len="sm"/>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r>
              <a:rPr lang="en-GB" sz="2000" b="1" dirty="0">
                <a:solidFill>
                  <a:schemeClr val="dk1"/>
                </a:solidFill>
                <a:latin typeface="+mn-lt"/>
                <a:sym typeface="Arial"/>
              </a:rPr>
              <a:t>Uncertainty</a:t>
            </a:r>
            <a:endParaRPr sz="2000" dirty="0">
              <a:latin typeface="+mn-lt"/>
            </a:endParaRPr>
          </a:p>
        </p:txBody>
      </p:sp>
    </p:spTree>
    <p:extLst>
      <p:ext uri="{BB962C8B-B14F-4D97-AF65-F5344CB8AC3E}">
        <p14:creationId xmlns:p14="http://schemas.microsoft.com/office/powerpoint/2010/main" val="1723093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240095" y="249902"/>
            <a:ext cx="8437563" cy="471618"/>
          </a:xfrm>
        </p:spPr>
        <p:txBody>
          <a:bodyPr>
            <a:normAutofit/>
          </a:bodyPr>
          <a:lstStyle/>
          <a:p>
            <a:r>
              <a:rPr lang="en-GB" sz="2400" dirty="0">
                <a:solidFill>
                  <a:schemeClr val="dk1"/>
                </a:solidFill>
                <a:ea typeface="Calibri"/>
                <a:cs typeface="Calibri"/>
                <a:sym typeface="Calibri"/>
              </a:rPr>
              <a:t>Group activity: Clarks under new management</a:t>
            </a:r>
            <a:endParaRPr lang="en-GB" sz="2400"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4"/>
            <a:ext cx="7686376" cy="273844"/>
          </a:xfrm>
        </p:spPr>
        <p:txBody>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r>
              <a:rPr kumimoji="0" lang="en-GB" sz="700" b="1" i="0" u="none" strike="noStrike" kern="0" cap="all" spc="0" normalizeH="0" baseline="0" noProof="0" dirty="0">
                <a:ln>
                  <a:noFill/>
                </a:ln>
                <a:solidFill>
                  <a:srgbClr val="000000"/>
                </a:solidFill>
                <a:effectLst/>
                <a:uLnTx/>
                <a:uFillTx/>
                <a:latin typeface="Arial"/>
                <a:cs typeface="Arial"/>
                <a:sym typeface="Arial"/>
              </a:rPr>
              <a:t>Education &amp; Training Foundation</a:t>
            </a:r>
          </a:p>
        </p:txBody>
      </p:sp>
      <p:sp>
        <p:nvSpPr>
          <p:cNvPr id="4" name="Slide Number Placeholder 3"/>
          <p:cNvSpPr>
            <a:spLocks noGrp="1"/>
          </p:cNvSpPr>
          <p:nvPr>
            <p:ph type="sldNum" sz="quarter" idx="11"/>
          </p:nvPr>
        </p:nvSpPr>
        <p:spPr/>
        <p:txBody>
          <a:bodyPr/>
          <a:lstStyle/>
          <a:p>
            <a:pPr marL="0" marR="0" lvl="0" indent="0" algn="r" defTabSz="685800" rtl="0" eaLnBrk="1" fontAlgn="auto" latinLnBrk="0" hangingPunct="1">
              <a:lnSpc>
                <a:spcPct val="100000"/>
              </a:lnSpc>
              <a:spcBef>
                <a:spcPts val="0"/>
              </a:spcBef>
              <a:spcAft>
                <a:spcPts val="0"/>
              </a:spcAft>
              <a:buClr>
                <a:srgbClr val="000000"/>
              </a:buClr>
              <a:buSzTx/>
              <a:buFont typeface="Arial"/>
              <a:buNone/>
              <a:tabLst/>
              <a:defRPr/>
            </a:pPr>
            <a:fld id="{DA2C159E-F13C-4A85-9A41-E7669D3E0D70}" type="slidenum">
              <a:rPr kumimoji="0" lang="en-GB" sz="700" b="1" i="0" u="none" strike="noStrike" kern="0" cap="none" spc="0" normalizeH="0" baseline="0" noProof="0">
                <a:ln>
                  <a:noFill/>
                </a:ln>
                <a:solidFill>
                  <a:srgbClr val="000000"/>
                </a:solidFill>
                <a:effectLst/>
                <a:uLnTx/>
                <a:uFillTx/>
                <a:latin typeface="Arial"/>
                <a:cs typeface="Arial"/>
                <a:sym typeface="Arial"/>
              </a:rPr>
              <a:pPr marL="0" marR="0" lvl="0" indent="0" algn="r" defTabSz="685800" rtl="0" eaLnBrk="1" fontAlgn="auto" latinLnBrk="0" hangingPunct="1">
                <a:lnSpc>
                  <a:spcPct val="100000"/>
                </a:lnSpc>
                <a:spcBef>
                  <a:spcPts val="0"/>
                </a:spcBef>
                <a:spcAft>
                  <a:spcPts val="0"/>
                </a:spcAft>
                <a:buClr>
                  <a:srgbClr val="000000"/>
                </a:buClr>
                <a:buSzTx/>
                <a:buFont typeface="Arial"/>
                <a:buNone/>
                <a:tabLst/>
                <a:defRPr/>
              </a:pPr>
              <a:t>13</a:t>
            </a:fld>
            <a:endParaRPr kumimoji="0" lang="en-GB" sz="700" b="1" i="0" u="none" strike="noStrike" kern="0" cap="none" spc="0" normalizeH="0" baseline="0" noProof="0">
              <a:ln>
                <a:noFill/>
              </a:ln>
              <a:solidFill>
                <a:srgbClr val="000000"/>
              </a:solidFill>
              <a:effectLst/>
              <a:uLnTx/>
              <a:uFillTx/>
              <a:latin typeface="Arial"/>
              <a:cs typeface="Arial"/>
              <a:sym typeface="Arial"/>
            </a:endParaRPr>
          </a:p>
        </p:txBody>
      </p:sp>
      <p:sp>
        <p:nvSpPr>
          <p:cNvPr id="7" name="Rectangle 6">
            <a:extLst>
              <a:ext uri="{FF2B5EF4-FFF2-40B4-BE49-F238E27FC236}">
                <a16:creationId xmlns:a16="http://schemas.microsoft.com/office/drawing/2014/main" id="{83937537-EB07-4F38-A5EF-F657F34C75BE}"/>
              </a:ext>
            </a:extLst>
          </p:cNvPr>
          <p:cNvSpPr/>
          <p:nvPr/>
        </p:nvSpPr>
        <p:spPr>
          <a:xfrm>
            <a:off x="234000" y="789360"/>
            <a:ext cx="8437562" cy="3616375"/>
          </a:xfrm>
          <a:prstGeom prst="rect">
            <a:avLst/>
          </a:prstGeom>
        </p:spPr>
        <p:txBody>
          <a:bodyPr wrap="square">
            <a:spAutoFit/>
          </a:bodyPr>
          <a:lstStyle/>
          <a:p>
            <a:pPr lvl="0"/>
            <a:r>
              <a:rPr lang="en-GB" sz="2700" dirty="0">
                <a:latin typeface="+mn-lt"/>
                <a:ea typeface="Calibri"/>
                <a:cs typeface="Calibri" panose="020F0502020204030204" pitchFamily="34" charset="0"/>
                <a:sym typeface="Calibri"/>
              </a:rPr>
              <a:t>Read this article from </a:t>
            </a:r>
            <a:r>
              <a:rPr lang="en-GB" sz="2700" i="1" dirty="0">
                <a:latin typeface="+mn-lt"/>
                <a:ea typeface="Calibri"/>
                <a:cs typeface="Calibri" panose="020F0502020204030204" pitchFamily="34" charset="0"/>
                <a:sym typeface="Calibri"/>
              </a:rPr>
              <a:t>The Guardian</a:t>
            </a:r>
            <a:r>
              <a:rPr lang="en-GB" sz="2700" dirty="0">
                <a:latin typeface="+mn-lt"/>
                <a:ea typeface="Calibri"/>
                <a:cs typeface="Calibri" panose="020F0502020204030204" pitchFamily="34" charset="0"/>
                <a:sym typeface="Calibri"/>
              </a:rPr>
              <a:t>:</a:t>
            </a:r>
            <a:endParaRPr lang="en-GB" sz="2700" i="1" dirty="0">
              <a:latin typeface="+mn-lt"/>
              <a:ea typeface="Calibri"/>
              <a:cs typeface="Calibri" panose="020F0502020204030204" pitchFamily="34" charset="0"/>
              <a:sym typeface="Calibri"/>
            </a:endParaRPr>
          </a:p>
          <a:p>
            <a:pPr lvl="0">
              <a:spcBef>
                <a:spcPts val="1200"/>
              </a:spcBef>
            </a:pPr>
            <a:r>
              <a:rPr lang="en-GB" sz="2700" u="sng" dirty="0">
                <a:solidFill>
                  <a:schemeClr val="hlink"/>
                </a:solidFill>
                <a:latin typeface="+mn-lt"/>
                <a:ea typeface="Calibri"/>
                <a:cs typeface="Calibri" panose="020F0502020204030204" pitchFamily="34" charset="0"/>
                <a:sym typeface="Calibri"/>
                <a:hlinkClick r:id="rId3"/>
              </a:rPr>
              <a:t>https://www.theguardian.com/business/2021/nov/28/clarks-looking-for-reboot-under-new-chinese-leadership</a:t>
            </a:r>
            <a:r>
              <a:rPr lang="en-GB" sz="2700" dirty="0">
                <a:latin typeface="+mn-lt"/>
                <a:ea typeface="Calibri"/>
                <a:cs typeface="Calibri" panose="020F0502020204030204" pitchFamily="34" charset="0"/>
                <a:sym typeface="Calibri"/>
              </a:rPr>
              <a:t> </a:t>
            </a:r>
          </a:p>
          <a:p>
            <a:pPr lvl="0">
              <a:spcBef>
                <a:spcPts val="1200"/>
              </a:spcBef>
            </a:pPr>
            <a:endParaRPr lang="en-GB" sz="2700" dirty="0">
              <a:latin typeface="+mn-lt"/>
              <a:ea typeface="Calibri"/>
              <a:cs typeface="Calibri" panose="020F0502020204030204" pitchFamily="34" charset="0"/>
              <a:sym typeface="Calibri"/>
            </a:endParaRPr>
          </a:p>
          <a:p>
            <a:pPr lvl="0">
              <a:spcBef>
                <a:spcPts val="1200"/>
              </a:spcBef>
            </a:pPr>
            <a:r>
              <a:rPr lang="en-GB" sz="2700" dirty="0">
                <a:latin typeface="+mn-lt"/>
                <a:ea typeface="Calibri"/>
                <a:cs typeface="Calibri" panose="020F0502020204030204" pitchFamily="34" charset="0"/>
                <a:sym typeface="Calibri"/>
              </a:rPr>
              <a:t>Discuss why a new chief executive of Clarks might face resistance to a strategy that involves delayering.</a:t>
            </a:r>
          </a:p>
          <a:p>
            <a:pPr lvl="0">
              <a:spcBef>
                <a:spcPts val="1200"/>
              </a:spcBef>
              <a:spcAft>
                <a:spcPts val="1200"/>
              </a:spcAft>
            </a:pPr>
            <a:endParaRPr lang="en-GB" sz="2700" dirty="0">
              <a:latin typeface="+mn-lt"/>
              <a:ea typeface="Calibri"/>
              <a:cs typeface="Calibri" panose="020F0502020204030204" pitchFamily="34" charset="0"/>
              <a:sym typeface="Calibri"/>
            </a:endParaRPr>
          </a:p>
        </p:txBody>
      </p:sp>
    </p:spTree>
    <p:extLst>
      <p:ext uri="{BB962C8B-B14F-4D97-AF65-F5344CB8AC3E}">
        <p14:creationId xmlns:p14="http://schemas.microsoft.com/office/powerpoint/2010/main" val="19638921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464888" y="333174"/>
            <a:ext cx="8437563" cy="471618"/>
          </a:xfrm>
        </p:spPr>
        <p:txBody>
          <a:bodyPr>
            <a:normAutofit/>
          </a:bodyPr>
          <a:lstStyle/>
          <a:p>
            <a:r>
              <a:rPr lang="en-GB" sz="2400" dirty="0">
                <a:solidFill>
                  <a:schemeClr val="dk1"/>
                </a:solidFill>
                <a:ea typeface="Calibri"/>
                <a:cs typeface="Calibri"/>
                <a:sym typeface="Calibri"/>
              </a:rPr>
              <a:t>Dr John Kotter</a:t>
            </a:r>
            <a:endParaRPr lang="en-GB" sz="2400"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4"/>
            <a:ext cx="7686376" cy="273844"/>
          </a:xfrm>
        </p:spPr>
        <p:txBody>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r>
              <a:rPr kumimoji="0" lang="en-GB" sz="700" b="1" i="0" u="none" strike="noStrike" kern="0" cap="all" spc="0" normalizeH="0" baseline="0" noProof="0" dirty="0">
                <a:ln>
                  <a:noFill/>
                </a:ln>
                <a:solidFill>
                  <a:srgbClr val="000000"/>
                </a:solidFill>
                <a:effectLst/>
                <a:uLnTx/>
                <a:uFillTx/>
                <a:latin typeface="Arial"/>
                <a:cs typeface="Arial"/>
                <a:sym typeface="Arial"/>
              </a:rPr>
              <a:t>Education &amp; Training Foundation</a:t>
            </a:r>
          </a:p>
        </p:txBody>
      </p:sp>
      <p:sp>
        <p:nvSpPr>
          <p:cNvPr id="4" name="Slide Number Placeholder 3"/>
          <p:cNvSpPr>
            <a:spLocks noGrp="1"/>
          </p:cNvSpPr>
          <p:nvPr>
            <p:ph type="sldNum" sz="quarter" idx="11"/>
          </p:nvPr>
        </p:nvSpPr>
        <p:spPr/>
        <p:txBody>
          <a:bodyPr/>
          <a:lstStyle/>
          <a:p>
            <a:pPr marL="0" marR="0" lvl="0" indent="0" algn="r" defTabSz="685800" rtl="0" eaLnBrk="1" fontAlgn="auto" latinLnBrk="0" hangingPunct="1">
              <a:lnSpc>
                <a:spcPct val="100000"/>
              </a:lnSpc>
              <a:spcBef>
                <a:spcPts val="0"/>
              </a:spcBef>
              <a:spcAft>
                <a:spcPts val="0"/>
              </a:spcAft>
              <a:buClr>
                <a:srgbClr val="000000"/>
              </a:buClr>
              <a:buSzTx/>
              <a:buFont typeface="Arial"/>
              <a:buNone/>
              <a:tabLst/>
              <a:defRPr/>
            </a:pPr>
            <a:fld id="{DA2C159E-F13C-4A85-9A41-E7669D3E0D70}" type="slidenum">
              <a:rPr kumimoji="0" lang="en-GB" sz="700" b="1" i="0" u="none" strike="noStrike" kern="0" cap="none" spc="0" normalizeH="0" baseline="0" noProof="0">
                <a:ln>
                  <a:noFill/>
                </a:ln>
                <a:solidFill>
                  <a:srgbClr val="000000"/>
                </a:solidFill>
                <a:effectLst/>
                <a:uLnTx/>
                <a:uFillTx/>
                <a:latin typeface="Arial"/>
                <a:cs typeface="Arial"/>
                <a:sym typeface="Arial"/>
              </a:rPr>
              <a:pPr marL="0" marR="0" lvl="0" indent="0" algn="r" defTabSz="685800" rtl="0" eaLnBrk="1" fontAlgn="auto" latinLnBrk="0" hangingPunct="1">
                <a:lnSpc>
                  <a:spcPct val="100000"/>
                </a:lnSpc>
                <a:spcBef>
                  <a:spcPts val="0"/>
                </a:spcBef>
                <a:spcAft>
                  <a:spcPts val="0"/>
                </a:spcAft>
                <a:buClr>
                  <a:srgbClr val="000000"/>
                </a:buClr>
                <a:buSzTx/>
                <a:buFont typeface="Arial"/>
                <a:buNone/>
                <a:tabLst/>
                <a:defRPr/>
              </a:pPr>
              <a:t>14</a:t>
            </a:fld>
            <a:endParaRPr kumimoji="0" lang="en-GB" sz="700" b="1" i="0" u="none" strike="noStrike" kern="0" cap="none" spc="0" normalizeH="0" baseline="0" noProof="0">
              <a:ln>
                <a:noFill/>
              </a:ln>
              <a:solidFill>
                <a:srgbClr val="000000"/>
              </a:solidFill>
              <a:effectLst/>
              <a:uLnTx/>
              <a:uFillTx/>
              <a:latin typeface="Arial"/>
              <a:cs typeface="Arial"/>
              <a:sym typeface="Arial"/>
            </a:endParaRPr>
          </a:p>
        </p:txBody>
      </p:sp>
      <p:sp>
        <p:nvSpPr>
          <p:cNvPr id="8" name="Google Shape;168;p25">
            <a:extLst>
              <a:ext uri="{FF2B5EF4-FFF2-40B4-BE49-F238E27FC236}">
                <a16:creationId xmlns:a16="http://schemas.microsoft.com/office/drawing/2014/main" id="{025D564F-4AC2-4D60-81D4-CD4463C7789A}"/>
              </a:ext>
            </a:extLst>
          </p:cNvPr>
          <p:cNvSpPr txBox="1">
            <a:spLocks/>
          </p:cNvSpPr>
          <p:nvPr/>
        </p:nvSpPr>
        <p:spPr>
          <a:xfrm>
            <a:off x="464888" y="933310"/>
            <a:ext cx="3612300" cy="3105300"/>
          </a:xfrm>
          <a:prstGeom prst="rect">
            <a:avLst/>
          </a:prstGeom>
        </p:spPr>
        <p:txBody>
          <a:bodyPr spcFirstLastPara="1" wrap="square" lIns="91425" tIns="91425" rIns="91425" bIns="91425" anchor="t" anchorCtr="0">
            <a:noAutofit/>
          </a:bodyPr>
          <a:lstStyle>
            <a:lvl1pPr marL="342892" indent="-342892" algn="l" defTabSz="914378"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31" indent="-285743" algn="l" defTabSz="914378"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2972" indent="-228594" algn="l" defTabSz="914378"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160" indent="-228594" algn="l" defTabSz="914378"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348" indent="-228594" algn="l" defTabSz="914378"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537" indent="-228594" algn="l" defTabSz="914378"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726" indent="-228594" algn="l" defTabSz="914378"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915" indent="-228594" algn="l" defTabSz="914378"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103" indent="-228594" algn="l" defTabSz="914378"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spcBef>
                <a:spcPts val="0"/>
              </a:spcBef>
              <a:spcAft>
                <a:spcPts val="1200"/>
              </a:spcAft>
              <a:buNone/>
            </a:pPr>
            <a:r>
              <a:rPr lang="en-GB" sz="2400" dirty="0">
                <a:solidFill>
                  <a:srgbClr val="202122"/>
                </a:solidFill>
                <a:highlight>
                  <a:srgbClr val="FFFFFF"/>
                </a:highlight>
                <a:ea typeface="Calibri"/>
                <a:cs typeface="Calibri" panose="020F0502020204030204" pitchFamily="34" charset="0"/>
                <a:sym typeface="Calibri"/>
              </a:rPr>
              <a:t>Dr John Kotter has completed extensive research into leadership, strategy execution, </a:t>
            </a:r>
            <a:r>
              <a:rPr lang="en-GB" sz="2400" dirty="0">
                <a:solidFill>
                  <a:srgbClr val="FF0000"/>
                </a:solidFill>
                <a:highlight>
                  <a:srgbClr val="FFFFFF"/>
                </a:highlight>
                <a:uFill>
                  <a:noFill/>
                </a:uFill>
                <a:ea typeface="Calibri"/>
                <a:cs typeface="Calibri" panose="020F0502020204030204" pitchFamily="34" charset="0"/>
                <a:sym typeface="Calibri"/>
                <a:hlinkClick r:id="rId3">
                  <a:extLst>
                    <a:ext uri="{A12FA001-AC4F-418D-AE19-62706E023703}">
                      <ahyp:hlinkClr xmlns:ahyp="http://schemas.microsoft.com/office/drawing/2018/hyperlinkcolor" val="tx"/>
                    </a:ext>
                  </a:extLst>
                </a:hlinkClick>
              </a:rPr>
              <a:t>transformation</a:t>
            </a:r>
            <a:r>
              <a:rPr lang="en-GB" sz="2400" dirty="0">
                <a:solidFill>
                  <a:srgbClr val="202122"/>
                </a:solidFill>
                <a:highlight>
                  <a:srgbClr val="FFFFFF"/>
                </a:highlight>
                <a:ea typeface="Calibri"/>
                <a:cs typeface="Calibri" panose="020F0502020204030204" pitchFamily="34" charset="0"/>
                <a:sym typeface="Calibri"/>
              </a:rPr>
              <a:t> and any form of large-scale change. (Harvard Business School)</a:t>
            </a:r>
            <a:endParaRPr lang="en-GB" sz="2400" dirty="0">
              <a:ea typeface="Calibri"/>
              <a:cs typeface="Calibri" panose="020F0502020204030204" pitchFamily="34" charset="0"/>
              <a:sym typeface="Calibri"/>
            </a:endParaRPr>
          </a:p>
        </p:txBody>
      </p:sp>
      <p:pic>
        <p:nvPicPr>
          <p:cNvPr id="7" name="Google Shape;205;p28">
            <a:extLst>
              <a:ext uri="{FF2B5EF4-FFF2-40B4-BE49-F238E27FC236}">
                <a16:creationId xmlns:a16="http://schemas.microsoft.com/office/drawing/2014/main" id="{C1BFF0C8-C0C1-41A1-B520-B1DEF674D066}"/>
              </a:ext>
            </a:extLst>
          </p:cNvPr>
          <p:cNvPicPr preferRelativeResize="0"/>
          <p:nvPr/>
        </p:nvPicPr>
        <p:blipFill>
          <a:blip r:embed="rId4">
            <a:alphaModFix/>
          </a:blip>
          <a:stretch>
            <a:fillRect/>
          </a:stretch>
        </p:blipFill>
        <p:spPr>
          <a:xfrm>
            <a:off x="5277487" y="526823"/>
            <a:ext cx="3459230" cy="3918275"/>
          </a:xfrm>
          <a:prstGeom prst="rect">
            <a:avLst/>
          </a:prstGeom>
          <a:noFill/>
          <a:ln>
            <a:noFill/>
          </a:ln>
        </p:spPr>
      </p:pic>
    </p:spTree>
    <p:extLst>
      <p:ext uri="{BB962C8B-B14F-4D97-AF65-F5344CB8AC3E}">
        <p14:creationId xmlns:p14="http://schemas.microsoft.com/office/powerpoint/2010/main" val="343931397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240095" y="249902"/>
            <a:ext cx="8437563" cy="471618"/>
          </a:xfrm>
        </p:spPr>
        <p:txBody>
          <a:bodyPr>
            <a:normAutofit/>
          </a:bodyPr>
          <a:lstStyle/>
          <a:p>
            <a:r>
              <a:rPr lang="en-GB" sz="2400" dirty="0">
                <a:solidFill>
                  <a:schemeClr val="dk1"/>
                </a:solidFill>
                <a:ea typeface="Calibri"/>
                <a:cs typeface="Calibri"/>
                <a:sym typeface="Calibri"/>
              </a:rPr>
              <a:t>Resistance to change</a:t>
            </a:r>
            <a:endParaRPr lang="en-GB" sz="2400"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4"/>
            <a:ext cx="7686376" cy="273844"/>
          </a:xfrm>
        </p:spPr>
        <p:txBody>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r>
              <a:rPr kumimoji="0" lang="en-GB" sz="700" b="1" i="0" u="none" strike="noStrike" kern="0" cap="all" spc="0" normalizeH="0" baseline="0" noProof="0" dirty="0">
                <a:ln>
                  <a:noFill/>
                </a:ln>
                <a:solidFill>
                  <a:srgbClr val="000000"/>
                </a:solidFill>
                <a:effectLst/>
                <a:uLnTx/>
                <a:uFillTx/>
                <a:latin typeface="Arial"/>
                <a:cs typeface="Arial"/>
                <a:sym typeface="Arial"/>
              </a:rPr>
              <a:t>Education &amp; Training Foundation</a:t>
            </a:r>
          </a:p>
        </p:txBody>
      </p:sp>
      <p:sp>
        <p:nvSpPr>
          <p:cNvPr id="4" name="Slide Number Placeholder 3"/>
          <p:cNvSpPr>
            <a:spLocks noGrp="1"/>
          </p:cNvSpPr>
          <p:nvPr>
            <p:ph type="sldNum" sz="quarter" idx="11"/>
          </p:nvPr>
        </p:nvSpPr>
        <p:spPr/>
        <p:txBody>
          <a:bodyPr/>
          <a:lstStyle/>
          <a:p>
            <a:pPr marL="0" marR="0" lvl="0" indent="0" algn="r" defTabSz="685800" rtl="0" eaLnBrk="1" fontAlgn="auto" latinLnBrk="0" hangingPunct="1">
              <a:lnSpc>
                <a:spcPct val="100000"/>
              </a:lnSpc>
              <a:spcBef>
                <a:spcPts val="0"/>
              </a:spcBef>
              <a:spcAft>
                <a:spcPts val="0"/>
              </a:spcAft>
              <a:buClr>
                <a:srgbClr val="000000"/>
              </a:buClr>
              <a:buSzTx/>
              <a:buFont typeface="Arial"/>
              <a:buNone/>
              <a:tabLst/>
              <a:defRPr/>
            </a:pPr>
            <a:fld id="{DA2C159E-F13C-4A85-9A41-E7669D3E0D70}" type="slidenum">
              <a:rPr kumimoji="0" lang="en-GB" sz="700" b="1" i="0" u="none" strike="noStrike" kern="0" cap="none" spc="0" normalizeH="0" baseline="0" noProof="0">
                <a:ln>
                  <a:noFill/>
                </a:ln>
                <a:solidFill>
                  <a:srgbClr val="000000"/>
                </a:solidFill>
                <a:effectLst/>
                <a:uLnTx/>
                <a:uFillTx/>
                <a:latin typeface="Arial"/>
                <a:cs typeface="Arial"/>
                <a:sym typeface="Arial"/>
              </a:rPr>
              <a:pPr marL="0" marR="0" lvl="0" indent="0" algn="r" defTabSz="685800" rtl="0" eaLnBrk="1" fontAlgn="auto" latinLnBrk="0" hangingPunct="1">
                <a:lnSpc>
                  <a:spcPct val="100000"/>
                </a:lnSpc>
                <a:spcBef>
                  <a:spcPts val="0"/>
                </a:spcBef>
                <a:spcAft>
                  <a:spcPts val="0"/>
                </a:spcAft>
                <a:buClr>
                  <a:srgbClr val="000000"/>
                </a:buClr>
                <a:buSzTx/>
                <a:buFont typeface="Arial"/>
                <a:buNone/>
                <a:tabLst/>
                <a:defRPr/>
              </a:pPr>
              <a:t>15</a:t>
            </a:fld>
            <a:endParaRPr kumimoji="0" lang="en-GB" sz="700" b="1" i="0" u="none" strike="noStrike" kern="0" cap="none" spc="0" normalizeH="0" baseline="0" noProof="0">
              <a:ln>
                <a:noFill/>
              </a:ln>
              <a:solidFill>
                <a:srgbClr val="000000"/>
              </a:solidFill>
              <a:effectLst/>
              <a:uLnTx/>
              <a:uFillTx/>
              <a:latin typeface="Arial"/>
              <a:cs typeface="Arial"/>
              <a:sym typeface="Arial"/>
            </a:endParaRPr>
          </a:p>
        </p:txBody>
      </p:sp>
      <p:sp>
        <p:nvSpPr>
          <p:cNvPr id="8" name="Google Shape;168;p25">
            <a:extLst>
              <a:ext uri="{FF2B5EF4-FFF2-40B4-BE49-F238E27FC236}">
                <a16:creationId xmlns:a16="http://schemas.microsoft.com/office/drawing/2014/main" id="{025D564F-4AC2-4D60-81D4-CD4463C7789A}"/>
              </a:ext>
            </a:extLst>
          </p:cNvPr>
          <p:cNvSpPr txBox="1">
            <a:spLocks/>
          </p:cNvSpPr>
          <p:nvPr/>
        </p:nvSpPr>
        <p:spPr>
          <a:xfrm>
            <a:off x="234000" y="885421"/>
            <a:ext cx="6200231" cy="3717942"/>
          </a:xfrm>
          <a:prstGeom prst="rect">
            <a:avLst/>
          </a:prstGeom>
        </p:spPr>
        <p:txBody>
          <a:bodyPr spcFirstLastPara="1" wrap="square" lIns="91425" tIns="91425" rIns="91425" bIns="91425" anchor="t" anchorCtr="0">
            <a:noAutofit/>
          </a:bodyPr>
          <a:lstStyle>
            <a:lvl1pPr marL="342892" indent="-342892" algn="l" defTabSz="914378"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31" indent="-285743" algn="l" defTabSz="914378"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2972" indent="-228594" algn="l" defTabSz="914378"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160" indent="-228594" algn="l" defTabSz="914378"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348" indent="-228594" algn="l" defTabSz="914378"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537" indent="-228594" algn="l" defTabSz="914378"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726" indent="-228594" algn="l" defTabSz="914378"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915" indent="-228594" algn="l" defTabSz="914378"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103" indent="-228594" algn="l" defTabSz="914378"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349250" lvl="0" indent="-342900">
              <a:spcBef>
                <a:spcPts val="0"/>
              </a:spcBef>
              <a:buClr>
                <a:schemeClr val="dk1"/>
              </a:buClr>
              <a:buSzPts val="3000"/>
              <a:buFontTx/>
              <a:buChar char="-"/>
            </a:pPr>
            <a:r>
              <a:rPr lang="en-GB" sz="2000" dirty="0">
                <a:solidFill>
                  <a:schemeClr val="dk1"/>
                </a:solidFill>
                <a:highlight>
                  <a:srgbClr val="FFFFFF"/>
                </a:highlight>
                <a:ea typeface="Calibri"/>
                <a:cs typeface="Calibri"/>
                <a:sym typeface="Calibri"/>
              </a:rPr>
              <a:t>A degree of resistance is normal, since change is:</a:t>
            </a:r>
          </a:p>
          <a:p>
            <a:pPr marL="806450" lvl="1" indent="-342900">
              <a:spcBef>
                <a:spcPts val="496"/>
              </a:spcBef>
              <a:buClr>
                <a:schemeClr val="dk1"/>
              </a:buClr>
              <a:buSzPts val="2380"/>
              <a:buFont typeface="Arial" panose="020B0604020202020204" pitchFamily="34" charset="0"/>
              <a:buChar char="•"/>
            </a:pPr>
            <a:r>
              <a:rPr lang="en-GB" sz="2000" dirty="0">
                <a:solidFill>
                  <a:schemeClr val="dk1"/>
                </a:solidFill>
                <a:highlight>
                  <a:srgbClr val="FFFFFF"/>
                </a:highlight>
                <a:ea typeface="Arial"/>
                <a:cs typeface="Arial"/>
              </a:rPr>
              <a:t>disruptive</a:t>
            </a:r>
            <a:endParaRPr lang="en-GB" sz="2000" dirty="0">
              <a:highlight>
                <a:srgbClr val="FFFFFF"/>
              </a:highlight>
            </a:endParaRPr>
          </a:p>
          <a:p>
            <a:pPr marL="806450" lvl="1" indent="-342900">
              <a:spcBef>
                <a:spcPts val="496"/>
              </a:spcBef>
              <a:buClr>
                <a:schemeClr val="dk1"/>
              </a:buClr>
              <a:buSzPts val="2380"/>
              <a:buFont typeface="Arial" panose="020B0604020202020204" pitchFamily="34" charset="0"/>
              <a:buChar char="•"/>
            </a:pPr>
            <a:r>
              <a:rPr lang="en-GB" sz="2000" dirty="0">
                <a:solidFill>
                  <a:schemeClr val="dk1"/>
                </a:solidFill>
                <a:highlight>
                  <a:srgbClr val="FFFFFF"/>
                </a:highlight>
                <a:ea typeface="Arial"/>
                <a:cs typeface="Arial"/>
              </a:rPr>
              <a:t>stressful.</a:t>
            </a:r>
            <a:endParaRPr lang="en-GB" sz="2000" b="1" dirty="0">
              <a:solidFill>
                <a:schemeClr val="dk1"/>
              </a:solidFill>
              <a:highlight>
                <a:srgbClr val="FFFFFF"/>
              </a:highlight>
              <a:ea typeface="Calibri"/>
              <a:cs typeface="Calibri"/>
              <a:sym typeface="Calibri"/>
            </a:endParaRPr>
          </a:p>
          <a:p>
            <a:pPr marL="6350" lvl="0" indent="0">
              <a:spcBef>
                <a:spcPts val="0"/>
              </a:spcBef>
              <a:buClr>
                <a:schemeClr val="dk1"/>
              </a:buClr>
              <a:buSzPts val="3000"/>
              <a:buNone/>
            </a:pPr>
            <a:endParaRPr lang="en-GB" sz="2000" dirty="0">
              <a:solidFill>
                <a:schemeClr val="dk1"/>
              </a:solidFill>
              <a:highlight>
                <a:srgbClr val="FFFFFF"/>
              </a:highlight>
              <a:ea typeface="Calibri"/>
              <a:cs typeface="Calibri"/>
              <a:sym typeface="Calibri"/>
            </a:endParaRPr>
          </a:p>
          <a:p>
            <a:pPr marL="349250" lvl="0" indent="-342900">
              <a:spcBef>
                <a:spcPts val="0"/>
              </a:spcBef>
              <a:buClr>
                <a:schemeClr val="dk1"/>
              </a:buClr>
              <a:buSzPts val="3000"/>
              <a:buFontTx/>
              <a:buChar char="-"/>
            </a:pPr>
            <a:r>
              <a:rPr lang="en-GB" sz="2000" dirty="0">
                <a:solidFill>
                  <a:schemeClr val="dk1"/>
                </a:solidFill>
                <a:highlight>
                  <a:srgbClr val="FFFFFF"/>
                </a:highlight>
                <a:ea typeface="Calibri"/>
                <a:cs typeface="Calibri"/>
                <a:sym typeface="Calibri"/>
              </a:rPr>
              <a:t>A degree of scepticism can be healthy, especially where there are weaknesses in the proposed changes.</a:t>
            </a:r>
            <a:endParaRPr lang="en-GB" sz="2000" dirty="0">
              <a:highlight>
                <a:srgbClr val="FFFFFF"/>
              </a:highlight>
            </a:endParaRPr>
          </a:p>
          <a:p>
            <a:pPr marL="349250" lvl="0" indent="-342900">
              <a:spcBef>
                <a:spcPts val="0"/>
              </a:spcBef>
              <a:buClr>
                <a:schemeClr val="dk1"/>
              </a:buClr>
              <a:buSzPts val="3000"/>
              <a:buFontTx/>
              <a:buChar char="-"/>
            </a:pPr>
            <a:endParaRPr lang="en-GB" sz="2000" dirty="0">
              <a:solidFill>
                <a:schemeClr val="dk1"/>
              </a:solidFill>
              <a:highlight>
                <a:srgbClr val="FFFFFF"/>
              </a:highlight>
              <a:ea typeface="Calibri"/>
              <a:cs typeface="Calibri"/>
              <a:sym typeface="Calibri"/>
            </a:endParaRPr>
          </a:p>
          <a:p>
            <a:pPr marL="349250" lvl="0" indent="-342900">
              <a:spcBef>
                <a:spcPts val="620"/>
              </a:spcBef>
              <a:buClr>
                <a:schemeClr val="dk1"/>
              </a:buClr>
              <a:buSzPts val="3000"/>
              <a:buFontTx/>
              <a:buChar char="-"/>
            </a:pPr>
            <a:r>
              <a:rPr lang="en-GB" sz="2000" dirty="0">
                <a:solidFill>
                  <a:schemeClr val="dk1"/>
                </a:solidFill>
                <a:highlight>
                  <a:srgbClr val="FFFFFF"/>
                </a:highlight>
                <a:ea typeface="Calibri"/>
                <a:cs typeface="Calibri"/>
                <a:sym typeface="Calibri"/>
              </a:rPr>
              <a:t>However, resistance will also slow the achievement of </a:t>
            </a:r>
            <a:r>
              <a:rPr lang="en-GB" sz="2000" b="1" dirty="0">
                <a:solidFill>
                  <a:schemeClr val="dk1"/>
                </a:solidFill>
                <a:highlight>
                  <a:srgbClr val="FFFFFF"/>
                </a:highlight>
                <a:ea typeface="Calibri"/>
                <a:cs typeface="Calibri"/>
                <a:sym typeface="Calibri"/>
              </a:rPr>
              <a:t>organisational objectives</a:t>
            </a:r>
            <a:r>
              <a:rPr lang="en-GB" sz="2000" dirty="0">
                <a:solidFill>
                  <a:schemeClr val="dk1"/>
                </a:solidFill>
                <a:highlight>
                  <a:srgbClr val="FFFFFF"/>
                </a:highlight>
                <a:ea typeface="Calibri"/>
                <a:cs typeface="Calibri"/>
                <a:sym typeface="Calibri"/>
              </a:rPr>
              <a:t>.</a:t>
            </a:r>
            <a:endParaRPr lang="en-GB" sz="2000" dirty="0">
              <a:highlight>
                <a:srgbClr val="FFFFFF"/>
              </a:highlight>
            </a:endParaRPr>
          </a:p>
        </p:txBody>
      </p:sp>
      <p:pic>
        <p:nvPicPr>
          <p:cNvPr id="9" name="Google Shape;211;p29">
            <a:extLst>
              <a:ext uri="{FF2B5EF4-FFF2-40B4-BE49-F238E27FC236}">
                <a16:creationId xmlns:a16="http://schemas.microsoft.com/office/drawing/2014/main" id="{4D10A845-7C7A-4FC2-BDA7-396A66954FD7}"/>
              </a:ext>
            </a:extLst>
          </p:cNvPr>
          <p:cNvPicPr preferRelativeResize="0"/>
          <p:nvPr/>
        </p:nvPicPr>
        <p:blipFill rotWithShape="1">
          <a:blip r:embed="rId3">
            <a:alphaModFix/>
          </a:blip>
          <a:srcRect/>
          <a:stretch/>
        </p:blipFill>
        <p:spPr>
          <a:xfrm>
            <a:off x="6844187" y="485711"/>
            <a:ext cx="2021653" cy="3509814"/>
          </a:xfrm>
          <a:prstGeom prst="rect">
            <a:avLst/>
          </a:prstGeom>
          <a:noFill/>
          <a:ln>
            <a:noFill/>
          </a:ln>
        </p:spPr>
      </p:pic>
    </p:spTree>
    <p:extLst>
      <p:ext uri="{BB962C8B-B14F-4D97-AF65-F5344CB8AC3E}">
        <p14:creationId xmlns:p14="http://schemas.microsoft.com/office/powerpoint/2010/main" val="26349468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240095" y="249902"/>
            <a:ext cx="8437563" cy="471618"/>
          </a:xfrm>
        </p:spPr>
        <p:txBody>
          <a:bodyPr>
            <a:normAutofit/>
          </a:bodyPr>
          <a:lstStyle/>
          <a:p>
            <a:r>
              <a:rPr lang="en-GB" sz="2400" dirty="0">
                <a:solidFill>
                  <a:schemeClr val="dk1"/>
                </a:solidFill>
                <a:ea typeface="Calibri"/>
                <a:cs typeface="Calibri"/>
                <a:sym typeface="Calibri"/>
              </a:rPr>
              <a:t>Why change is resisted</a:t>
            </a:r>
            <a:endParaRPr lang="en-GB" sz="2400"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4"/>
            <a:ext cx="7686376" cy="273844"/>
          </a:xfrm>
        </p:spPr>
        <p:txBody>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r>
              <a:rPr kumimoji="0" lang="en-GB" sz="700" b="1" i="0" u="none" strike="noStrike" kern="0" cap="all" spc="0" normalizeH="0" baseline="0" noProof="0" dirty="0">
                <a:ln>
                  <a:noFill/>
                </a:ln>
                <a:solidFill>
                  <a:srgbClr val="000000"/>
                </a:solidFill>
                <a:effectLst/>
                <a:uLnTx/>
                <a:uFillTx/>
                <a:latin typeface="Arial"/>
                <a:cs typeface="Arial"/>
                <a:sym typeface="Arial"/>
              </a:rPr>
              <a:t>Education &amp; Training Foundation</a:t>
            </a:r>
          </a:p>
        </p:txBody>
      </p:sp>
      <p:sp>
        <p:nvSpPr>
          <p:cNvPr id="4" name="Slide Number Placeholder 3"/>
          <p:cNvSpPr>
            <a:spLocks noGrp="1"/>
          </p:cNvSpPr>
          <p:nvPr>
            <p:ph type="sldNum" sz="quarter" idx="11"/>
          </p:nvPr>
        </p:nvSpPr>
        <p:spPr/>
        <p:txBody>
          <a:bodyPr/>
          <a:lstStyle/>
          <a:p>
            <a:pPr marL="0" marR="0" lvl="0" indent="0" algn="r" defTabSz="685800" rtl="0" eaLnBrk="1" fontAlgn="auto" latinLnBrk="0" hangingPunct="1">
              <a:lnSpc>
                <a:spcPct val="100000"/>
              </a:lnSpc>
              <a:spcBef>
                <a:spcPts val="0"/>
              </a:spcBef>
              <a:spcAft>
                <a:spcPts val="0"/>
              </a:spcAft>
              <a:buClr>
                <a:srgbClr val="000000"/>
              </a:buClr>
              <a:buSzTx/>
              <a:buFont typeface="Arial"/>
              <a:buNone/>
              <a:tabLst/>
              <a:defRPr/>
            </a:pPr>
            <a:fld id="{DA2C159E-F13C-4A85-9A41-E7669D3E0D70}" type="slidenum">
              <a:rPr kumimoji="0" lang="en-GB" sz="700" b="1" i="0" u="none" strike="noStrike" kern="0" cap="none" spc="0" normalizeH="0" baseline="0" noProof="0">
                <a:ln>
                  <a:noFill/>
                </a:ln>
                <a:solidFill>
                  <a:srgbClr val="000000"/>
                </a:solidFill>
                <a:effectLst/>
                <a:uLnTx/>
                <a:uFillTx/>
                <a:latin typeface="Arial"/>
                <a:cs typeface="Arial"/>
                <a:sym typeface="Arial"/>
              </a:rPr>
              <a:pPr marL="0" marR="0" lvl="0" indent="0" algn="r" defTabSz="685800" rtl="0" eaLnBrk="1" fontAlgn="auto" latinLnBrk="0" hangingPunct="1">
                <a:lnSpc>
                  <a:spcPct val="100000"/>
                </a:lnSpc>
                <a:spcBef>
                  <a:spcPts val="0"/>
                </a:spcBef>
                <a:spcAft>
                  <a:spcPts val="0"/>
                </a:spcAft>
                <a:buClr>
                  <a:srgbClr val="000000"/>
                </a:buClr>
                <a:buSzTx/>
                <a:buFont typeface="Arial"/>
                <a:buNone/>
                <a:tabLst/>
                <a:defRPr/>
              </a:pPr>
              <a:t>16</a:t>
            </a:fld>
            <a:endParaRPr kumimoji="0" lang="en-GB" sz="700" b="1" i="0" u="none" strike="noStrike" kern="0" cap="none" spc="0" normalizeH="0" baseline="0" noProof="0">
              <a:ln>
                <a:noFill/>
              </a:ln>
              <a:solidFill>
                <a:srgbClr val="000000"/>
              </a:solidFill>
              <a:effectLst/>
              <a:uLnTx/>
              <a:uFillTx/>
              <a:latin typeface="Arial"/>
              <a:cs typeface="Arial"/>
              <a:sym typeface="Arial"/>
            </a:endParaRPr>
          </a:p>
        </p:txBody>
      </p:sp>
      <p:sp>
        <p:nvSpPr>
          <p:cNvPr id="8" name="Google Shape;168;p25">
            <a:extLst>
              <a:ext uri="{FF2B5EF4-FFF2-40B4-BE49-F238E27FC236}">
                <a16:creationId xmlns:a16="http://schemas.microsoft.com/office/drawing/2014/main" id="{025D564F-4AC2-4D60-81D4-CD4463C7789A}"/>
              </a:ext>
            </a:extLst>
          </p:cNvPr>
          <p:cNvSpPr txBox="1">
            <a:spLocks/>
          </p:cNvSpPr>
          <p:nvPr/>
        </p:nvSpPr>
        <p:spPr>
          <a:xfrm>
            <a:off x="234000" y="741545"/>
            <a:ext cx="7802719" cy="3717942"/>
          </a:xfrm>
          <a:prstGeom prst="rect">
            <a:avLst/>
          </a:prstGeom>
        </p:spPr>
        <p:txBody>
          <a:bodyPr spcFirstLastPara="1" wrap="square" lIns="91425" tIns="91425" rIns="91425" bIns="91425" anchor="t" anchorCtr="0">
            <a:noAutofit/>
          </a:bodyPr>
          <a:lstStyle>
            <a:lvl1pPr marL="342892" indent="-342892" algn="l" defTabSz="914378"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31" indent="-285743" algn="l" defTabSz="914378"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2972" indent="-228594" algn="l" defTabSz="914378"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160" indent="-228594" algn="l" defTabSz="914378"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348" indent="-228594" algn="l" defTabSz="914378"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537" indent="-228594" algn="l" defTabSz="914378"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726" indent="-228594" algn="l" defTabSz="914378"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915" indent="-228594" algn="l" defTabSz="914378"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103" indent="-228594" algn="l" defTabSz="914378"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29528" lvl="0" indent="0">
              <a:spcBef>
                <a:spcPts val="0"/>
              </a:spcBef>
              <a:buClr>
                <a:schemeClr val="dk1"/>
              </a:buClr>
              <a:buSzPct val="100000"/>
              <a:buNone/>
            </a:pPr>
            <a:r>
              <a:rPr lang="en-GB" sz="1800" b="1" dirty="0">
                <a:solidFill>
                  <a:schemeClr val="dk1"/>
                </a:solidFill>
                <a:highlight>
                  <a:srgbClr val="FFFFFF"/>
                </a:highlight>
                <a:ea typeface="Calibri"/>
                <a:cs typeface="Calibri"/>
                <a:sym typeface="Calibri"/>
              </a:rPr>
              <a:t>Self-interest</a:t>
            </a:r>
            <a:endParaRPr lang="en-GB" sz="1800" dirty="0">
              <a:highlight>
                <a:srgbClr val="FFFFFF"/>
              </a:highlight>
            </a:endParaRPr>
          </a:p>
          <a:p>
            <a:pPr marL="742950" lvl="1" indent="-262128">
              <a:spcBef>
                <a:spcPts val="496"/>
              </a:spcBef>
              <a:buClr>
                <a:schemeClr val="dk1"/>
              </a:buClr>
              <a:buSzPct val="100000"/>
              <a:buFont typeface="Arial"/>
              <a:buChar char="–"/>
            </a:pPr>
            <a:r>
              <a:rPr lang="en-GB" sz="1800" dirty="0">
                <a:solidFill>
                  <a:schemeClr val="dk1"/>
                </a:solidFill>
                <a:highlight>
                  <a:srgbClr val="FFFFFF"/>
                </a:highlight>
                <a:ea typeface="Arial"/>
                <a:cs typeface="Arial"/>
              </a:rPr>
              <a:t>Individuals are concerned with the implications for themselves</a:t>
            </a:r>
            <a:endParaRPr lang="en-GB" sz="1800" dirty="0">
              <a:highlight>
                <a:srgbClr val="FFFFFF"/>
              </a:highlight>
            </a:endParaRPr>
          </a:p>
          <a:p>
            <a:pPr marL="29528" lvl="0" indent="0">
              <a:spcBef>
                <a:spcPts val="620"/>
              </a:spcBef>
              <a:buClr>
                <a:schemeClr val="dk1"/>
              </a:buClr>
              <a:buSzPct val="100000"/>
              <a:buNone/>
            </a:pPr>
            <a:r>
              <a:rPr lang="en-GB" sz="1800" b="1" dirty="0">
                <a:solidFill>
                  <a:schemeClr val="dk1"/>
                </a:solidFill>
                <a:highlight>
                  <a:srgbClr val="FFFFFF"/>
                </a:highlight>
                <a:ea typeface="Calibri"/>
                <a:cs typeface="Calibri"/>
                <a:sym typeface="Calibri"/>
              </a:rPr>
              <a:t>Misunderstanding </a:t>
            </a:r>
            <a:endParaRPr lang="en-GB" sz="1800" dirty="0">
              <a:highlight>
                <a:srgbClr val="FFFFFF"/>
              </a:highlight>
            </a:endParaRPr>
          </a:p>
          <a:p>
            <a:pPr marL="742950" lvl="1" indent="-262128">
              <a:spcBef>
                <a:spcPts val="496"/>
              </a:spcBef>
              <a:buClr>
                <a:schemeClr val="dk1"/>
              </a:buClr>
              <a:buSzPct val="100000"/>
              <a:buFont typeface="Arial"/>
              <a:buChar char="–"/>
            </a:pPr>
            <a:r>
              <a:rPr lang="en-GB" sz="1800" dirty="0">
                <a:solidFill>
                  <a:schemeClr val="dk1"/>
                </a:solidFill>
                <a:highlight>
                  <a:srgbClr val="FFFFFF"/>
                </a:highlight>
                <a:ea typeface="Arial"/>
                <a:cs typeface="Arial"/>
              </a:rPr>
              <a:t>Communication problems</a:t>
            </a:r>
            <a:endParaRPr lang="en-GB" sz="1800" dirty="0">
              <a:highlight>
                <a:srgbClr val="FFFFFF"/>
              </a:highlight>
            </a:endParaRPr>
          </a:p>
          <a:p>
            <a:pPr marL="742950" lvl="1" indent="-262128">
              <a:spcBef>
                <a:spcPts val="496"/>
              </a:spcBef>
              <a:buClr>
                <a:schemeClr val="dk1"/>
              </a:buClr>
              <a:buSzPct val="100000"/>
              <a:buFont typeface="Arial"/>
              <a:buChar char="–"/>
            </a:pPr>
            <a:r>
              <a:rPr lang="en-GB" sz="1800" dirty="0">
                <a:solidFill>
                  <a:schemeClr val="dk1"/>
                </a:solidFill>
                <a:highlight>
                  <a:srgbClr val="FFFFFF"/>
                </a:highlight>
                <a:ea typeface="Arial"/>
                <a:cs typeface="Arial"/>
              </a:rPr>
              <a:t>Inadequate information</a:t>
            </a:r>
            <a:endParaRPr lang="en-GB" sz="1800" dirty="0">
              <a:highlight>
                <a:srgbClr val="FFFFFF"/>
              </a:highlight>
            </a:endParaRPr>
          </a:p>
          <a:p>
            <a:pPr marL="29528" lvl="0" indent="0">
              <a:spcBef>
                <a:spcPts val="620"/>
              </a:spcBef>
              <a:buClr>
                <a:schemeClr val="dk1"/>
              </a:buClr>
              <a:buSzPct val="100000"/>
              <a:buNone/>
            </a:pPr>
            <a:r>
              <a:rPr lang="en-GB" sz="1800" b="1" dirty="0">
                <a:solidFill>
                  <a:schemeClr val="dk1"/>
                </a:solidFill>
                <a:highlight>
                  <a:srgbClr val="FFFFFF"/>
                </a:highlight>
                <a:ea typeface="Calibri"/>
                <a:cs typeface="Calibri"/>
                <a:sym typeface="Calibri"/>
              </a:rPr>
              <a:t>Low tolerance of change</a:t>
            </a:r>
            <a:endParaRPr lang="en-GB" sz="1800" dirty="0">
              <a:highlight>
                <a:srgbClr val="FFFFFF"/>
              </a:highlight>
            </a:endParaRPr>
          </a:p>
          <a:p>
            <a:pPr marL="742950" lvl="1" indent="-262128">
              <a:spcBef>
                <a:spcPts val="496"/>
              </a:spcBef>
              <a:buClr>
                <a:schemeClr val="dk1"/>
              </a:buClr>
              <a:buSzPct val="100000"/>
              <a:buFont typeface="Arial"/>
              <a:buChar char="–"/>
            </a:pPr>
            <a:r>
              <a:rPr lang="en-GB" sz="1800" dirty="0">
                <a:solidFill>
                  <a:schemeClr val="dk1"/>
                </a:solidFill>
                <a:highlight>
                  <a:srgbClr val="FFFFFF"/>
                </a:highlight>
                <a:ea typeface="Arial"/>
                <a:cs typeface="Arial"/>
              </a:rPr>
              <a:t>Sense of insecurity</a:t>
            </a:r>
            <a:endParaRPr lang="en-GB" sz="1800" dirty="0">
              <a:highlight>
                <a:srgbClr val="FFFFFF"/>
              </a:highlight>
            </a:endParaRPr>
          </a:p>
          <a:p>
            <a:pPr marL="29528" lvl="0" indent="0">
              <a:spcBef>
                <a:spcPts val="620"/>
              </a:spcBef>
              <a:buClr>
                <a:schemeClr val="dk1"/>
              </a:buClr>
              <a:buSzPct val="100000"/>
              <a:buNone/>
            </a:pPr>
            <a:r>
              <a:rPr lang="en-GB" sz="1800" b="1" dirty="0">
                <a:solidFill>
                  <a:schemeClr val="dk1"/>
                </a:solidFill>
                <a:highlight>
                  <a:srgbClr val="FFFFFF"/>
                </a:highlight>
                <a:ea typeface="Calibri"/>
                <a:cs typeface="Calibri"/>
                <a:sym typeface="Calibri"/>
              </a:rPr>
              <a:t>Different assessment of the situation</a:t>
            </a:r>
            <a:endParaRPr lang="en-GB" sz="1800" dirty="0">
              <a:highlight>
                <a:srgbClr val="FFFFFF"/>
              </a:highlight>
            </a:endParaRPr>
          </a:p>
          <a:p>
            <a:pPr marL="742950" lvl="1" indent="-262128">
              <a:spcBef>
                <a:spcPts val="496"/>
              </a:spcBef>
              <a:buClr>
                <a:schemeClr val="dk1"/>
              </a:buClr>
              <a:buSzPct val="100000"/>
              <a:buFont typeface="Arial"/>
              <a:buChar char="–"/>
            </a:pPr>
            <a:r>
              <a:rPr lang="en-GB" sz="1800" dirty="0">
                <a:solidFill>
                  <a:schemeClr val="dk1"/>
                </a:solidFill>
                <a:highlight>
                  <a:srgbClr val="FFFFFF"/>
                </a:highlight>
                <a:ea typeface="Arial"/>
                <a:cs typeface="Arial"/>
              </a:rPr>
              <a:t>Disagreement over the need for change</a:t>
            </a:r>
            <a:endParaRPr lang="en-GB" sz="1800" dirty="0">
              <a:highlight>
                <a:srgbClr val="FFFFFF"/>
              </a:highlight>
            </a:endParaRPr>
          </a:p>
          <a:p>
            <a:pPr marL="742950" lvl="1" indent="-262128">
              <a:spcBef>
                <a:spcPts val="496"/>
              </a:spcBef>
              <a:buClr>
                <a:schemeClr val="dk1"/>
              </a:buClr>
              <a:buSzPct val="100000"/>
              <a:buFont typeface="Arial"/>
              <a:buChar char="–"/>
            </a:pPr>
            <a:r>
              <a:rPr lang="en-GB" sz="1800" dirty="0">
                <a:solidFill>
                  <a:schemeClr val="dk1"/>
                </a:solidFill>
                <a:highlight>
                  <a:srgbClr val="FFFFFF"/>
                </a:highlight>
                <a:ea typeface="Arial"/>
                <a:cs typeface="Arial"/>
              </a:rPr>
              <a:t>Disagreement over the advantages and disadvantages of change</a:t>
            </a:r>
            <a:endParaRPr lang="en-GB" sz="1800" dirty="0">
              <a:highlight>
                <a:srgbClr val="FFFFFF"/>
              </a:highlight>
            </a:endParaRPr>
          </a:p>
          <a:p>
            <a:pPr marL="342900" lvl="0" indent="-146050">
              <a:spcBef>
                <a:spcPts val="620"/>
              </a:spcBef>
              <a:buClr>
                <a:schemeClr val="dk1"/>
              </a:buClr>
              <a:buSzPct val="100000"/>
              <a:buNone/>
            </a:pPr>
            <a:endParaRPr lang="en-GB" sz="1800" dirty="0">
              <a:solidFill>
                <a:schemeClr val="dk1"/>
              </a:solidFill>
              <a:highlight>
                <a:srgbClr val="FFFFFF"/>
              </a:highlight>
              <a:ea typeface="Calibri"/>
              <a:cs typeface="Calibri"/>
              <a:sym typeface="Calibri"/>
            </a:endParaRPr>
          </a:p>
        </p:txBody>
      </p:sp>
      <p:sp>
        <p:nvSpPr>
          <p:cNvPr id="2" name="Rectangle 1">
            <a:extLst>
              <a:ext uri="{FF2B5EF4-FFF2-40B4-BE49-F238E27FC236}">
                <a16:creationId xmlns:a16="http://schemas.microsoft.com/office/drawing/2014/main" id="{36C6F17C-4F1B-4022-9003-54DC2534FE5D}"/>
              </a:ext>
            </a:extLst>
          </p:cNvPr>
          <p:cNvSpPr/>
          <p:nvPr/>
        </p:nvSpPr>
        <p:spPr>
          <a:xfrm>
            <a:off x="5698506" y="4459487"/>
            <a:ext cx="2712602" cy="307777"/>
          </a:xfrm>
          <a:prstGeom prst="rect">
            <a:avLst/>
          </a:prstGeom>
        </p:spPr>
        <p:txBody>
          <a:bodyPr wrap="none">
            <a:spAutoFit/>
          </a:bodyPr>
          <a:lstStyle/>
          <a:p>
            <a:pPr lvl="0"/>
            <a:r>
              <a:rPr lang="en-GB" i="1" dirty="0">
                <a:solidFill>
                  <a:schemeClr val="dk1"/>
                </a:solidFill>
              </a:rPr>
              <a:t>Source: Kotter and Schlesinger </a:t>
            </a:r>
            <a:endParaRPr lang="en-GB" dirty="0"/>
          </a:p>
        </p:txBody>
      </p:sp>
    </p:spTree>
    <p:extLst>
      <p:ext uri="{BB962C8B-B14F-4D97-AF65-F5344CB8AC3E}">
        <p14:creationId xmlns:p14="http://schemas.microsoft.com/office/powerpoint/2010/main" val="22108932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240095" y="249902"/>
            <a:ext cx="8437563" cy="471618"/>
          </a:xfrm>
        </p:spPr>
        <p:txBody>
          <a:bodyPr>
            <a:normAutofit/>
          </a:bodyPr>
          <a:lstStyle/>
          <a:p>
            <a:r>
              <a:rPr lang="en-GB" sz="2400" dirty="0">
                <a:solidFill>
                  <a:schemeClr val="dk1"/>
                </a:solidFill>
                <a:ea typeface="Calibri"/>
                <a:cs typeface="Calibri"/>
                <a:sym typeface="Calibri"/>
              </a:rPr>
              <a:t>The eight-step process for leading change</a:t>
            </a:r>
            <a:endParaRPr lang="en-GB" sz="2400"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4"/>
            <a:ext cx="7686376" cy="273844"/>
          </a:xfrm>
        </p:spPr>
        <p:txBody>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r>
              <a:rPr kumimoji="0" lang="en-GB" sz="700" b="1" i="0" u="none" strike="noStrike" kern="0" cap="all" spc="0" normalizeH="0" baseline="0" noProof="0" dirty="0">
                <a:ln>
                  <a:noFill/>
                </a:ln>
                <a:solidFill>
                  <a:srgbClr val="000000"/>
                </a:solidFill>
                <a:effectLst/>
                <a:uLnTx/>
                <a:uFillTx/>
                <a:latin typeface="Arial"/>
                <a:cs typeface="Arial"/>
                <a:sym typeface="Arial"/>
              </a:rPr>
              <a:t>Education &amp; Training Foundation</a:t>
            </a:r>
          </a:p>
        </p:txBody>
      </p:sp>
      <p:sp>
        <p:nvSpPr>
          <p:cNvPr id="4" name="Slide Number Placeholder 3"/>
          <p:cNvSpPr>
            <a:spLocks noGrp="1"/>
          </p:cNvSpPr>
          <p:nvPr>
            <p:ph type="sldNum" sz="quarter" idx="11"/>
          </p:nvPr>
        </p:nvSpPr>
        <p:spPr/>
        <p:txBody>
          <a:bodyPr/>
          <a:lstStyle/>
          <a:p>
            <a:pPr marL="0" marR="0" lvl="0" indent="0" algn="r" defTabSz="685800" rtl="0" eaLnBrk="1" fontAlgn="auto" latinLnBrk="0" hangingPunct="1">
              <a:lnSpc>
                <a:spcPct val="100000"/>
              </a:lnSpc>
              <a:spcBef>
                <a:spcPts val="0"/>
              </a:spcBef>
              <a:spcAft>
                <a:spcPts val="0"/>
              </a:spcAft>
              <a:buClr>
                <a:srgbClr val="000000"/>
              </a:buClr>
              <a:buSzTx/>
              <a:buFont typeface="Arial"/>
              <a:buNone/>
              <a:tabLst/>
              <a:defRPr/>
            </a:pPr>
            <a:fld id="{DA2C159E-F13C-4A85-9A41-E7669D3E0D70}" type="slidenum">
              <a:rPr kumimoji="0" lang="en-GB" sz="700" b="1" i="0" u="none" strike="noStrike" kern="0" cap="none" spc="0" normalizeH="0" baseline="0" noProof="0">
                <a:ln>
                  <a:noFill/>
                </a:ln>
                <a:solidFill>
                  <a:srgbClr val="000000"/>
                </a:solidFill>
                <a:effectLst/>
                <a:uLnTx/>
                <a:uFillTx/>
                <a:latin typeface="Arial"/>
                <a:cs typeface="Arial"/>
                <a:sym typeface="Arial"/>
              </a:rPr>
              <a:pPr marL="0" marR="0" lvl="0" indent="0" algn="r" defTabSz="685800" rtl="0" eaLnBrk="1" fontAlgn="auto" latinLnBrk="0" hangingPunct="1">
                <a:lnSpc>
                  <a:spcPct val="100000"/>
                </a:lnSpc>
                <a:spcBef>
                  <a:spcPts val="0"/>
                </a:spcBef>
                <a:spcAft>
                  <a:spcPts val="0"/>
                </a:spcAft>
                <a:buClr>
                  <a:srgbClr val="000000"/>
                </a:buClr>
                <a:buSzTx/>
                <a:buFont typeface="Arial"/>
                <a:buNone/>
                <a:tabLst/>
                <a:defRPr/>
              </a:pPr>
              <a:t>17</a:t>
            </a:fld>
            <a:endParaRPr kumimoji="0" lang="en-GB" sz="700" b="1" i="0" u="none" strike="noStrike" kern="0" cap="none" spc="0" normalizeH="0" baseline="0" noProof="0">
              <a:ln>
                <a:noFill/>
              </a:ln>
              <a:solidFill>
                <a:srgbClr val="000000"/>
              </a:solidFill>
              <a:effectLst/>
              <a:uLnTx/>
              <a:uFillTx/>
              <a:latin typeface="Arial"/>
              <a:cs typeface="Arial"/>
              <a:sym typeface="Arial"/>
            </a:endParaRPr>
          </a:p>
        </p:txBody>
      </p:sp>
      <p:sp>
        <p:nvSpPr>
          <p:cNvPr id="2" name="Rectangle 1">
            <a:extLst>
              <a:ext uri="{FF2B5EF4-FFF2-40B4-BE49-F238E27FC236}">
                <a16:creationId xmlns:a16="http://schemas.microsoft.com/office/drawing/2014/main" id="{36C6F17C-4F1B-4022-9003-54DC2534FE5D}"/>
              </a:ext>
            </a:extLst>
          </p:cNvPr>
          <p:cNvSpPr/>
          <p:nvPr/>
        </p:nvSpPr>
        <p:spPr>
          <a:xfrm>
            <a:off x="5698506" y="4459487"/>
            <a:ext cx="2712602" cy="307777"/>
          </a:xfrm>
          <a:prstGeom prst="rect">
            <a:avLst/>
          </a:prstGeom>
        </p:spPr>
        <p:txBody>
          <a:bodyPr wrap="none">
            <a:spAutoFit/>
          </a:bodyPr>
          <a:lstStyle/>
          <a:p>
            <a:pPr lvl="0"/>
            <a:r>
              <a:rPr lang="en-GB" i="1" dirty="0">
                <a:solidFill>
                  <a:schemeClr val="dk1"/>
                </a:solidFill>
              </a:rPr>
              <a:t>Source: Kotter and Schlesinger </a:t>
            </a:r>
            <a:endParaRPr lang="en-GB" dirty="0"/>
          </a:p>
        </p:txBody>
      </p:sp>
      <p:pic>
        <p:nvPicPr>
          <p:cNvPr id="7" name="Google Shape;228;p31">
            <a:extLst>
              <a:ext uri="{FF2B5EF4-FFF2-40B4-BE49-F238E27FC236}">
                <a16:creationId xmlns:a16="http://schemas.microsoft.com/office/drawing/2014/main" id="{BFBF1878-896C-43AB-B7B1-7C1B143E3FA1}"/>
              </a:ext>
            </a:extLst>
          </p:cNvPr>
          <p:cNvPicPr preferRelativeResize="0"/>
          <p:nvPr/>
        </p:nvPicPr>
        <p:blipFill rotWithShape="1">
          <a:blip r:embed="rId3">
            <a:alphaModFix/>
          </a:blip>
          <a:srcRect l="8899" t="36118" r="53488" b="6568"/>
          <a:stretch/>
        </p:blipFill>
        <p:spPr>
          <a:xfrm>
            <a:off x="234000" y="695101"/>
            <a:ext cx="4571299" cy="3918274"/>
          </a:xfrm>
          <a:prstGeom prst="rect">
            <a:avLst/>
          </a:prstGeom>
          <a:noFill/>
          <a:ln>
            <a:noFill/>
          </a:ln>
        </p:spPr>
      </p:pic>
      <p:sp>
        <p:nvSpPr>
          <p:cNvPr id="5" name="Rectangle 4">
            <a:extLst>
              <a:ext uri="{FF2B5EF4-FFF2-40B4-BE49-F238E27FC236}">
                <a16:creationId xmlns:a16="http://schemas.microsoft.com/office/drawing/2014/main" id="{3E88088F-C8D7-4714-8FA4-35A35A3D6B27}"/>
              </a:ext>
            </a:extLst>
          </p:cNvPr>
          <p:cNvSpPr/>
          <p:nvPr/>
        </p:nvSpPr>
        <p:spPr>
          <a:xfrm>
            <a:off x="5007291" y="1053800"/>
            <a:ext cx="3902709" cy="3200876"/>
          </a:xfrm>
          <a:prstGeom prst="rect">
            <a:avLst/>
          </a:prstGeom>
        </p:spPr>
        <p:txBody>
          <a:bodyPr wrap="square">
            <a:spAutoFit/>
          </a:bodyPr>
          <a:lstStyle/>
          <a:p>
            <a:pPr lvl="0">
              <a:spcBef>
                <a:spcPts val="1200"/>
              </a:spcBef>
            </a:pPr>
            <a:r>
              <a:rPr lang="en-GB" sz="1800" b="1" dirty="0">
                <a:latin typeface="+mn-lt"/>
                <a:ea typeface="Calibri"/>
                <a:cs typeface="Calibri"/>
                <a:sym typeface="Calibri"/>
              </a:rPr>
              <a:t>Group activity</a:t>
            </a:r>
          </a:p>
          <a:p>
            <a:pPr lvl="0">
              <a:spcBef>
                <a:spcPts val="1200"/>
              </a:spcBef>
              <a:spcAft>
                <a:spcPts val="1200"/>
              </a:spcAft>
            </a:pPr>
            <a:r>
              <a:rPr lang="en-GB" sz="1800" dirty="0">
                <a:latin typeface="+mn-lt"/>
                <a:ea typeface="Calibri"/>
                <a:cs typeface="Calibri"/>
                <a:sym typeface="Calibri"/>
              </a:rPr>
              <a:t>Using the website below for information, plan how the new owners of Clarks might use the eight-step process to introduce their planned delayering strategy.</a:t>
            </a:r>
          </a:p>
          <a:p>
            <a:pPr lvl="0">
              <a:spcBef>
                <a:spcPts val="1200"/>
              </a:spcBef>
              <a:spcAft>
                <a:spcPts val="1200"/>
              </a:spcAft>
            </a:pPr>
            <a:endParaRPr lang="en-GB" sz="1800" dirty="0">
              <a:latin typeface="+mn-lt"/>
              <a:ea typeface="Calibri"/>
              <a:cs typeface="Calibri"/>
              <a:sym typeface="Calibri"/>
            </a:endParaRPr>
          </a:p>
          <a:p>
            <a:pPr lvl="0"/>
            <a:r>
              <a:rPr lang="en-GB" sz="1800" u="sng" dirty="0">
                <a:solidFill>
                  <a:schemeClr val="hlink"/>
                </a:solidFill>
                <a:hlinkClick r:id="rId4"/>
              </a:rPr>
              <a:t>https://www.kotterinc.com/8-step-process-for-leading-change/</a:t>
            </a:r>
            <a:r>
              <a:rPr lang="en-GB" sz="1800" dirty="0"/>
              <a:t> </a:t>
            </a:r>
          </a:p>
        </p:txBody>
      </p:sp>
    </p:spTree>
    <p:extLst>
      <p:ext uri="{BB962C8B-B14F-4D97-AF65-F5344CB8AC3E}">
        <p14:creationId xmlns:p14="http://schemas.microsoft.com/office/powerpoint/2010/main" val="62209107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sp>
        <p:nvSpPr>
          <p:cNvPr id="279" name="Google Shape;279;p32"/>
          <p:cNvSpPr txBox="1">
            <a:spLocks noGrp="1"/>
          </p:cNvSpPr>
          <p:nvPr>
            <p:ph type="title"/>
          </p:nvPr>
        </p:nvSpPr>
        <p:spPr>
          <a:xfrm>
            <a:off x="207450" y="243149"/>
            <a:ext cx="8729100" cy="3606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SzPts val="990"/>
              <a:buNone/>
            </a:pPr>
            <a:r>
              <a:rPr lang="en-GB" sz="2400" b="1" dirty="0">
                <a:latin typeface="+mj-lt"/>
                <a:ea typeface="Calibri"/>
                <a:cs typeface="Calibri"/>
                <a:sym typeface="Calibri"/>
              </a:rPr>
              <a:t>Plenary</a:t>
            </a:r>
            <a:endParaRPr sz="2400" b="1" dirty="0">
              <a:latin typeface="+mj-lt"/>
              <a:ea typeface="Calibri"/>
              <a:cs typeface="Calibri"/>
              <a:sym typeface="Calibri"/>
            </a:endParaRPr>
          </a:p>
        </p:txBody>
      </p:sp>
      <p:sp>
        <p:nvSpPr>
          <p:cNvPr id="281" name="Google Shape;281;p32"/>
          <p:cNvSpPr/>
          <p:nvPr/>
        </p:nvSpPr>
        <p:spPr>
          <a:xfrm>
            <a:off x="207450" y="1111225"/>
            <a:ext cx="8729100" cy="3696600"/>
          </a:xfrm>
          <a:prstGeom prst="wedgeRectCallout">
            <a:avLst>
              <a:gd name="adj1" fmla="val -20424"/>
              <a:gd name="adj2" fmla="val 49939"/>
            </a:avLst>
          </a:prstGeom>
          <a:solidFill>
            <a:srgbClr val="FDE9D8"/>
          </a:solidFill>
          <a:ln w="2857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900" b="1" dirty="0"/>
          </a:p>
          <a:p>
            <a:pPr marL="0" lvl="0" indent="0" algn="l" rtl="0">
              <a:spcBef>
                <a:spcPts val="0"/>
              </a:spcBef>
              <a:spcAft>
                <a:spcPts val="0"/>
              </a:spcAft>
              <a:buNone/>
            </a:pPr>
            <a:endParaRPr sz="1900" b="1" dirty="0"/>
          </a:p>
          <a:p>
            <a:pPr marL="0" lvl="0" indent="0" algn="l" rtl="0">
              <a:spcBef>
                <a:spcPts val="0"/>
              </a:spcBef>
              <a:spcAft>
                <a:spcPts val="0"/>
              </a:spcAft>
              <a:buNone/>
            </a:pPr>
            <a:r>
              <a:rPr lang="en-GB" sz="1900" b="1" dirty="0"/>
              <a:t>Exit ticket</a:t>
            </a:r>
            <a:endParaRPr sz="1900" b="1" dirty="0"/>
          </a:p>
          <a:p>
            <a:pPr marL="0" lvl="0" indent="0" algn="l" rtl="0">
              <a:spcBef>
                <a:spcPts val="0"/>
              </a:spcBef>
              <a:spcAft>
                <a:spcPts val="0"/>
              </a:spcAft>
              <a:buNone/>
            </a:pPr>
            <a:endParaRPr dirty="0"/>
          </a:p>
          <a:p>
            <a:pPr marL="0" lvl="0" indent="0" algn="l" rtl="0">
              <a:spcBef>
                <a:spcPts val="0"/>
              </a:spcBef>
              <a:spcAft>
                <a:spcPts val="0"/>
              </a:spcAft>
              <a:buNone/>
            </a:pPr>
            <a:r>
              <a:rPr lang="en-GB" b="1" dirty="0"/>
              <a:t>Name: </a:t>
            </a:r>
            <a:endParaRPr b="1" dirty="0"/>
          </a:p>
          <a:p>
            <a:pPr marL="0" lvl="0" indent="0" algn="l" rtl="0">
              <a:spcBef>
                <a:spcPts val="0"/>
              </a:spcBef>
              <a:spcAft>
                <a:spcPts val="0"/>
              </a:spcAft>
              <a:buNone/>
            </a:pPr>
            <a:endParaRPr dirty="0"/>
          </a:p>
          <a:p>
            <a:pPr marL="0" lvl="0" indent="0" algn="l" rtl="0">
              <a:spcBef>
                <a:spcPts val="0"/>
              </a:spcBef>
              <a:spcAft>
                <a:spcPts val="0"/>
              </a:spcAft>
              <a:buNone/>
            </a:pPr>
            <a:r>
              <a:rPr lang="en-GB" b="1" dirty="0"/>
              <a:t>Three things I have learnt:</a:t>
            </a:r>
            <a:endParaRPr b="1" dirty="0"/>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lvl="0" indent="0" algn="l" rtl="0">
              <a:spcBef>
                <a:spcPts val="0"/>
              </a:spcBef>
              <a:spcAft>
                <a:spcPts val="0"/>
              </a:spcAft>
              <a:buNone/>
            </a:pPr>
            <a:endParaRPr b="1" dirty="0"/>
          </a:p>
          <a:p>
            <a:pPr marL="0" lvl="0" indent="0" algn="l" rtl="0">
              <a:spcBef>
                <a:spcPts val="0"/>
              </a:spcBef>
              <a:spcAft>
                <a:spcPts val="0"/>
              </a:spcAft>
              <a:buNone/>
            </a:pPr>
            <a:r>
              <a:rPr lang="en-GB" b="1" dirty="0"/>
              <a:t>Two questions I have:</a:t>
            </a:r>
            <a:br>
              <a:rPr lang="en-GB" b="1" dirty="0"/>
            </a:br>
            <a:endParaRPr b="1" dirty="0"/>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lvl="0" indent="0" algn="l" rtl="0">
              <a:spcBef>
                <a:spcPts val="0"/>
              </a:spcBef>
              <a:spcAft>
                <a:spcPts val="0"/>
              </a:spcAft>
              <a:buNone/>
            </a:pPr>
            <a:r>
              <a:rPr lang="en-GB" b="1" dirty="0"/>
              <a:t>One opinion I now have:</a:t>
            </a:r>
            <a:endParaRPr b="1" dirty="0"/>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p:txBody>
      </p:sp>
      <p:graphicFrame>
        <p:nvGraphicFramePr>
          <p:cNvPr id="282" name="Google Shape;282;p32"/>
          <p:cNvGraphicFramePr/>
          <p:nvPr/>
        </p:nvGraphicFramePr>
        <p:xfrm>
          <a:off x="379100" y="2451950"/>
          <a:ext cx="8266350" cy="457170"/>
        </p:xfrm>
        <a:graphic>
          <a:graphicData uri="http://schemas.openxmlformats.org/drawingml/2006/table">
            <a:tbl>
              <a:tblPr>
                <a:noFill/>
              </a:tblPr>
              <a:tblGrid>
                <a:gridCol w="2755450">
                  <a:extLst>
                    <a:ext uri="{9D8B030D-6E8A-4147-A177-3AD203B41FA5}">
                      <a16:colId xmlns:a16="http://schemas.microsoft.com/office/drawing/2014/main" val="20000"/>
                    </a:ext>
                  </a:extLst>
                </a:gridCol>
                <a:gridCol w="2755450">
                  <a:extLst>
                    <a:ext uri="{9D8B030D-6E8A-4147-A177-3AD203B41FA5}">
                      <a16:colId xmlns:a16="http://schemas.microsoft.com/office/drawing/2014/main" val="20001"/>
                    </a:ext>
                  </a:extLst>
                </a:gridCol>
                <a:gridCol w="2755450">
                  <a:extLst>
                    <a:ext uri="{9D8B030D-6E8A-4147-A177-3AD203B41FA5}">
                      <a16:colId xmlns:a16="http://schemas.microsoft.com/office/drawing/2014/main" val="20002"/>
                    </a:ext>
                  </a:extLst>
                </a:gridCol>
              </a:tblGrid>
              <a:tr h="360850">
                <a:tc>
                  <a:txBody>
                    <a:bodyPr/>
                    <a:lstStyle/>
                    <a:p>
                      <a:pPr marL="0" lvl="0" indent="0" algn="l" rtl="0">
                        <a:spcBef>
                          <a:spcPts val="0"/>
                        </a:spcBef>
                        <a:spcAft>
                          <a:spcPts val="0"/>
                        </a:spcAft>
                        <a:buNone/>
                      </a:pPr>
                      <a:r>
                        <a:rPr lang="en-GB" dirty="0"/>
                        <a:t>1.</a:t>
                      </a:r>
                      <a:endParaRPr dirty="0"/>
                    </a:p>
                  </a:txBody>
                  <a:tcPr marL="91425" marR="91425" marT="91425" marB="91425">
                    <a:lnL w="28575" cap="flat" cmpd="sng">
                      <a:solidFill>
                        <a:srgbClr val="1155CC"/>
                      </a:solidFill>
                      <a:prstDash val="solid"/>
                      <a:round/>
                      <a:headEnd type="none" w="sm" len="sm"/>
                      <a:tailEnd type="none" w="sm" len="sm"/>
                    </a:lnL>
                    <a:lnR w="28575" cap="flat" cmpd="sng">
                      <a:solidFill>
                        <a:srgbClr val="1155CC"/>
                      </a:solidFill>
                      <a:prstDash val="solid"/>
                      <a:round/>
                      <a:headEnd type="none" w="sm" len="sm"/>
                      <a:tailEnd type="none" w="sm" len="sm"/>
                    </a:lnR>
                    <a:lnT w="28575" cap="flat" cmpd="sng">
                      <a:solidFill>
                        <a:srgbClr val="1155CC"/>
                      </a:solidFill>
                      <a:prstDash val="solid"/>
                      <a:round/>
                      <a:headEnd type="none" w="sm" len="sm"/>
                      <a:tailEnd type="none" w="sm" len="sm"/>
                    </a:lnT>
                    <a:lnB w="28575" cap="flat" cmpd="sng">
                      <a:solidFill>
                        <a:srgbClr val="1155CC"/>
                      </a:solidFill>
                      <a:prstDash val="solid"/>
                      <a:round/>
                      <a:headEnd type="none" w="sm" len="sm"/>
                      <a:tailEnd type="none" w="sm" len="sm"/>
                    </a:lnB>
                  </a:tcPr>
                </a:tc>
                <a:tc>
                  <a:txBody>
                    <a:bodyPr/>
                    <a:lstStyle/>
                    <a:p>
                      <a:pPr marL="0" lvl="0" indent="0" algn="l" rtl="0">
                        <a:spcBef>
                          <a:spcPts val="0"/>
                        </a:spcBef>
                        <a:spcAft>
                          <a:spcPts val="0"/>
                        </a:spcAft>
                        <a:buNone/>
                      </a:pPr>
                      <a:r>
                        <a:rPr lang="en-GB"/>
                        <a:t>2.</a:t>
                      </a:r>
                      <a:endParaRPr/>
                    </a:p>
                  </a:txBody>
                  <a:tcPr marL="91425" marR="91425" marT="91425" marB="91425">
                    <a:lnL w="28575" cap="flat" cmpd="sng">
                      <a:solidFill>
                        <a:srgbClr val="1155CC"/>
                      </a:solidFill>
                      <a:prstDash val="solid"/>
                      <a:round/>
                      <a:headEnd type="none" w="sm" len="sm"/>
                      <a:tailEnd type="none" w="sm" len="sm"/>
                    </a:lnL>
                    <a:lnR w="28575" cap="flat" cmpd="sng">
                      <a:solidFill>
                        <a:srgbClr val="1155CC"/>
                      </a:solidFill>
                      <a:prstDash val="solid"/>
                      <a:round/>
                      <a:headEnd type="none" w="sm" len="sm"/>
                      <a:tailEnd type="none" w="sm" len="sm"/>
                    </a:lnR>
                    <a:lnT w="28575" cap="flat" cmpd="sng">
                      <a:solidFill>
                        <a:srgbClr val="1155CC"/>
                      </a:solidFill>
                      <a:prstDash val="solid"/>
                      <a:round/>
                      <a:headEnd type="none" w="sm" len="sm"/>
                      <a:tailEnd type="none" w="sm" len="sm"/>
                    </a:lnT>
                    <a:lnB w="28575" cap="flat" cmpd="sng">
                      <a:solidFill>
                        <a:srgbClr val="1155CC"/>
                      </a:solidFill>
                      <a:prstDash val="solid"/>
                      <a:round/>
                      <a:headEnd type="none" w="sm" len="sm"/>
                      <a:tailEnd type="none" w="sm" len="sm"/>
                    </a:lnB>
                  </a:tcPr>
                </a:tc>
                <a:tc>
                  <a:txBody>
                    <a:bodyPr/>
                    <a:lstStyle/>
                    <a:p>
                      <a:pPr marL="0" lvl="0" indent="0" algn="l" rtl="0">
                        <a:spcBef>
                          <a:spcPts val="0"/>
                        </a:spcBef>
                        <a:spcAft>
                          <a:spcPts val="0"/>
                        </a:spcAft>
                        <a:buNone/>
                      </a:pPr>
                      <a:r>
                        <a:rPr lang="en-GB" dirty="0"/>
                        <a:t>3.</a:t>
                      </a:r>
                      <a:endParaRPr dirty="0"/>
                    </a:p>
                  </a:txBody>
                  <a:tcPr marL="91425" marR="91425" marT="91425" marB="91425">
                    <a:lnL w="28575" cap="flat" cmpd="sng">
                      <a:solidFill>
                        <a:srgbClr val="1155CC"/>
                      </a:solidFill>
                      <a:prstDash val="solid"/>
                      <a:round/>
                      <a:headEnd type="none" w="sm" len="sm"/>
                      <a:tailEnd type="none" w="sm" len="sm"/>
                    </a:lnL>
                    <a:lnR w="28575" cap="flat" cmpd="sng">
                      <a:solidFill>
                        <a:srgbClr val="1155CC"/>
                      </a:solidFill>
                      <a:prstDash val="solid"/>
                      <a:round/>
                      <a:headEnd type="none" w="sm" len="sm"/>
                      <a:tailEnd type="none" w="sm" len="sm"/>
                    </a:lnR>
                    <a:lnT w="28575" cap="flat" cmpd="sng">
                      <a:solidFill>
                        <a:srgbClr val="1155CC"/>
                      </a:solidFill>
                      <a:prstDash val="solid"/>
                      <a:round/>
                      <a:headEnd type="none" w="sm" len="sm"/>
                      <a:tailEnd type="none" w="sm" len="sm"/>
                    </a:lnT>
                    <a:lnB w="28575" cap="flat" cmpd="sng">
                      <a:solidFill>
                        <a:srgbClr val="1155CC"/>
                      </a:solidFill>
                      <a:prstDash val="solid"/>
                      <a:round/>
                      <a:headEnd type="none" w="sm" len="sm"/>
                      <a:tailEnd type="none" w="sm" len="sm"/>
                    </a:lnB>
                  </a:tcPr>
                </a:tc>
                <a:extLst>
                  <a:ext uri="{0D108BD9-81ED-4DB2-BD59-A6C34878D82A}">
                    <a16:rowId xmlns:a16="http://schemas.microsoft.com/office/drawing/2014/main" val="10000"/>
                  </a:ext>
                </a:extLst>
              </a:tr>
            </a:tbl>
          </a:graphicData>
        </a:graphic>
      </p:graphicFrame>
      <p:graphicFrame>
        <p:nvGraphicFramePr>
          <p:cNvPr id="283" name="Google Shape;283;p32"/>
          <p:cNvGraphicFramePr/>
          <p:nvPr/>
        </p:nvGraphicFramePr>
        <p:xfrm>
          <a:off x="293750" y="3428775"/>
          <a:ext cx="8266350" cy="457170"/>
        </p:xfrm>
        <a:graphic>
          <a:graphicData uri="http://schemas.openxmlformats.org/drawingml/2006/table">
            <a:tbl>
              <a:tblPr>
                <a:noFill/>
              </a:tblPr>
              <a:tblGrid>
                <a:gridCol w="4133175">
                  <a:extLst>
                    <a:ext uri="{9D8B030D-6E8A-4147-A177-3AD203B41FA5}">
                      <a16:colId xmlns:a16="http://schemas.microsoft.com/office/drawing/2014/main" val="20000"/>
                    </a:ext>
                  </a:extLst>
                </a:gridCol>
                <a:gridCol w="4133175">
                  <a:extLst>
                    <a:ext uri="{9D8B030D-6E8A-4147-A177-3AD203B41FA5}">
                      <a16:colId xmlns:a16="http://schemas.microsoft.com/office/drawing/2014/main" val="20001"/>
                    </a:ext>
                  </a:extLst>
                </a:gridCol>
              </a:tblGrid>
              <a:tr h="396200">
                <a:tc>
                  <a:txBody>
                    <a:bodyPr/>
                    <a:lstStyle/>
                    <a:p>
                      <a:pPr marL="0" lvl="0" indent="0" algn="l" rtl="0">
                        <a:spcBef>
                          <a:spcPts val="0"/>
                        </a:spcBef>
                        <a:spcAft>
                          <a:spcPts val="0"/>
                        </a:spcAft>
                        <a:buNone/>
                      </a:pPr>
                      <a:r>
                        <a:rPr lang="en-GB"/>
                        <a:t>1.</a:t>
                      </a:r>
                      <a:endParaRPr/>
                    </a:p>
                  </a:txBody>
                  <a:tcPr marL="91425" marR="91425" marT="91425" marB="91425">
                    <a:lnL w="28575" cap="flat" cmpd="sng">
                      <a:solidFill>
                        <a:srgbClr val="FF0000"/>
                      </a:solidFill>
                      <a:prstDash val="solid"/>
                      <a:round/>
                      <a:headEnd type="none" w="sm" len="sm"/>
                      <a:tailEnd type="none" w="sm" len="sm"/>
                    </a:lnL>
                    <a:lnR w="28575" cap="flat" cmpd="sng">
                      <a:solidFill>
                        <a:srgbClr val="FF0000"/>
                      </a:solidFill>
                      <a:prstDash val="solid"/>
                      <a:round/>
                      <a:headEnd type="none" w="sm" len="sm"/>
                      <a:tailEnd type="none" w="sm" len="sm"/>
                    </a:lnR>
                    <a:lnT w="28575" cap="flat" cmpd="sng">
                      <a:solidFill>
                        <a:srgbClr val="FF0000"/>
                      </a:solidFill>
                      <a:prstDash val="solid"/>
                      <a:round/>
                      <a:headEnd type="none" w="sm" len="sm"/>
                      <a:tailEnd type="none" w="sm" len="sm"/>
                    </a:lnT>
                    <a:lnB w="28575" cap="flat" cmpd="sng">
                      <a:solidFill>
                        <a:srgbClr val="FF0000"/>
                      </a:solidFill>
                      <a:prstDash val="solid"/>
                      <a:round/>
                      <a:headEnd type="none" w="sm" len="sm"/>
                      <a:tailEnd type="none" w="sm" len="sm"/>
                    </a:lnB>
                  </a:tcPr>
                </a:tc>
                <a:tc>
                  <a:txBody>
                    <a:bodyPr/>
                    <a:lstStyle/>
                    <a:p>
                      <a:pPr marL="0" lvl="0" indent="0" algn="l" rtl="0">
                        <a:spcBef>
                          <a:spcPts val="0"/>
                        </a:spcBef>
                        <a:spcAft>
                          <a:spcPts val="0"/>
                        </a:spcAft>
                        <a:buNone/>
                      </a:pPr>
                      <a:r>
                        <a:rPr lang="en-GB"/>
                        <a:t>2.</a:t>
                      </a:r>
                      <a:endParaRPr/>
                    </a:p>
                  </a:txBody>
                  <a:tcPr marL="91425" marR="91425" marT="91425" marB="91425">
                    <a:lnL w="28575" cap="flat" cmpd="sng">
                      <a:solidFill>
                        <a:srgbClr val="FF0000"/>
                      </a:solidFill>
                      <a:prstDash val="solid"/>
                      <a:round/>
                      <a:headEnd type="none" w="sm" len="sm"/>
                      <a:tailEnd type="none" w="sm" len="sm"/>
                    </a:lnL>
                    <a:lnR w="28575" cap="flat" cmpd="sng">
                      <a:solidFill>
                        <a:srgbClr val="FF0000"/>
                      </a:solidFill>
                      <a:prstDash val="solid"/>
                      <a:round/>
                      <a:headEnd type="none" w="sm" len="sm"/>
                      <a:tailEnd type="none" w="sm" len="sm"/>
                    </a:lnR>
                    <a:lnT w="28575" cap="flat" cmpd="sng">
                      <a:solidFill>
                        <a:srgbClr val="FF0000"/>
                      </a:solidFill>
                      <a:prstDash val="solid"/>
                      <a:round/>
                      <a:headEnd type="none" w="sm" len="sm"/>
                      <a:tailEnd type="none" w="sm" len="sm"/>
                    </a:lnT>
                    <a:lnB w="28575" cap="flat" cmpd="sng">
                      <a:solidFill>
                        <a:srgbClr val="FF0000"/>
                      </a:solidFill>
                      <a:prstDash val="solid"/>
                      <a:round/>
                      <a:headEnd type="none" w="sm" len="sm"/>
                      <a:tailEnd type="none" w="sm" len="sm"/>
                    </a:lnB>
                  </a:tcPr>
                </a:tc>
                <a:extLst>
                  <a:ext uri="{0D108BD9-81ED-4DB2-BD59-A6C34878D82A}">
                    <a16:rowId xmlns:a16="http://schemas.microsoft.com/office/drawing/2014/main" val="10000"/>
                  </a:ext>
                </a:extLst>
              </a:tr>
            </a:tbl>
          </a:graphicData>
        </a:graphic>
      </p:graphicFrame>
      <p:graphicFrame>
        <p:nvGraphicFramePr>
          <p:cNvPr id="284" name="Google Shape;284;p32"/>
          <p:cNvGraphicFramePr/>
          <p:nvPr>
            <p:extLst/>
          </p:nvPr>
        </p:nvGraphicFramePr>
        <p:xfrm>
          <a:off x="293750" y="4252700"/>
          <a:ext cx="7669450" cy="457170"/>
        </p:xfrm>
        <a:graphic>
          <a:graphicData uri="http://schemas.openxmlformats.org/drawingml/2006/table">
            <a:tbl>
              <a:tblPr>
                <a:noFill/>
              </a:tblPr>
              <a:tblGrid>
                <a:gridCol w="7669450">
                  <a:extLst>
                    <a:ext uri="{9D8B030D-6E8A-4147-A177-3AD203B41FA5}">
                      <a16:colId xmlns:a16="http://schemas.microsoft.com/office/drawing/2014/main" val="20000"/>
                    </a:ext>
                  </a:extLst>
                </a:gridCol>
              </a:tblGrid>
              <a:tr h="396200">
                <a:tc>
                  <a:txBody>
                    <a:bodyPr/>
                    <a:lstStyle/>
                    <a:p>
                      <a:pPr marL="0" lvl="0" indent="0" algn="l" rtl="0">
                        <a:spcBef>
                          <a:spcPts val="0"/>
                        </a:spcBef>
                        <a:spcAft>
                          <a:spcPts val="0"/>
                        </a:spcAft>
                        <a:buNone/>
                      </a:pPr>
                      <a:endParaRPr dirty="0"/>
                    </a:p>
                  </a:txBody>
                  <a:tcPr marL="91425" marR="91425" marT="91425" marB="91425">
                    <a:lnL w="9525" cap="flat" cmpd="sng">
                      <a:solidFill>
                        <a:srgbClr val="9900FF"/>
                      </a:solidFill>
                      <a:prstDash val="solid"/>
                      <a:round/>
                      <a:headEnd type="none" w="sm" len="sm"/>
                      <a:tailEnd type="none" w="sm" len="sm"/>
                    </a:lnL>
                    <a:lnR w="9525" cap="flat" cmpd="sng">
                      <a:solidFill>
                        <a:srgbClr val="9900FF"/>
                      </a:solidFill>
                      <a:prstDash val="solid"/>
                      <a:round/>
                      <a:headEnd type="none" w="sm" len="sm"/>
                      <a:tailEnd type="none" w="sm" len="sm"/>
                    </a:lnR>
                    <a:lnT w="9525" cap="flat" cmpd="sng">
                      <a:solidFill>
                        <a:srgbClr val="9900FF"/>
                      </a:solidFill>
                      <a:prstDash val="solid"/>
                      <a:round/>
                      <a:headEnd type="none" w="sm" len="sm"/>
                      <a:tailEnd type="none" w="sm" len="sm"/>
                    </a:lnT>
                    <a:lnB w="9525" cap="flat" cmpd="sng">
                      <a:solidFill>
                        <a:srgbClr val="9900FF"/>
                      </a:solidFill>
                      <a:prstDash val="solid"/>
                      <a:round/>
                      <a:headEnd type="none" w="sm" len="sm"/>
                      <a:tailEnd type="none" w="sm" len="sm"/>
                    </a:lnB>
                  </a:tcPr>
                </a:tc>
                <a:extLst>
                  <a:ext uri="{0D108BD9-81ED-4DB2-BD59-A6C34878D82A}">
                    <a16:rowId xmlns:a16="http://schemas.microsoft.com/office/drawing/2014/main" val="10000"/>
                  </a:ext>
                </a:extLst>
              </a:tr>
            </a:tbl>
          </a:graphicData>
        </a:graphic>
      </p:graphicFrame>
      <p:sp>
        <p:nvSpPr>
          <p:cNvPr id="4" name="TextBox 3">
            <a:extLst>
              <a:ext uri="{FF2B5EF4-FFF2-40B4-BE49-F238E27FC236}">
                <a16:creationId xmlns:a16="http://schemas.microsoft.com/office/drawing/2014/main" id="{9F57BCE7-6E88-429A-B51B-0938B7D4DA25}"/>
              </a:ext>
            </a:extLst>
          </p:cNvPr>
          <p:cNvSpPr txBox="1"/>
          <p:nvPr/>
        </p:nvSpPr>
        <p:spPr>
          <a:xfrm>
            <a:off x="207450" y="751095"/>
            <a:ext cx="4899756" cy="307777"/>
          </a:xfrm>
          <a:prstGeom prst="rect">
            <a:avLst/>
          </a:prstGeom>
          <a:noFill/>
        </p:spPr>
        <p:txBody>
          <a:bodyPr wrap="square" rtlCol="0">
            <a:spAutoFit/>
          </a:bodyPr>
          <a:lstStyle/>
          <a:p>
            <a:r>
              <a:rPr lang="en-GB" dirty="0"/>
              <a:t>Complete the exit ticket below.</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93ED7E31-0A20-431C-92C7-87EA77ED0CA9}"/>
              </a:ext>
            </a:extLst>
          </p:cNvPr>
          <p:cNvSpPr txBox="1"/>
          <p:nvPr/>
        </p:nvSpPr>
        <p:spPr>
          <a:xfrm>
            <a:off x="1763688" y="1275606"/>
            <a:ext cx="1152128" cy="184666"/>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00000"/>
                </a:solidFill>
                <a:effectLst/>
                <a:uLnTx/>
                <a:uFillTx/>
                <a:latin typeface="Arial"/>
                <a:ea typeface="+mn-ea"/>
                <a:cs typeface="+mn-cs"/>
              </a:rPr>
              <a:t>PRODUCED BY</a:t>
            </a:r>
          </a:p>
        </p:txBody>
      </p:sp>
      <p:pic>
        <p:nvPicPr>
          <p:cNvPr id="14" name="Picture 13">
            <a:extLst>
              <a:ext uri="{FF2B5EF4-FFF2-40B4-BE49-F238E27FC236}">
                <a16:creationId xmlns:a16="http://schemas.microsoft.com/office/drawing/2014/main" id="{0D793A73-0B68-41C6-96A3-4A06CB6B86A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1674268"/>
            <a:ext cx="1800200" cy="844550"/>
          </a:xfrm>
          <a:prstGeom prst="rect">
            <a:avLst/>
          </a:prstGeom>
          <a:noFill/>
          <a:ln>
            <a:noFill/>
          </a:ln>
        </p:spPr>
      </p:pic>
      <p:sp>
        <p:nvSpPr>
          <p:cNvPr id="15" name="TextBox 14">
            <a:extLst>
              <a:ext uri="{FF2B5EF4-FFF2-40B4-BE49-F238E27FC236}">
                <a16:creationId xmlns:a16="http://schemas.microsoft.com/office/drawing/2014/main" id="{5E3E1E1C-19A4-4F4A-B678-E274A9DA15DB}"/>
              </a:ext>
            </a:extLst>
          </p:cNvPr>
          <p:cNvSpPr txBox="1"/>
          <p:nvPr/>
        </p:nvSpPr>
        <p:spPr>
          <a:xfrm>
            <a:off x="4675552" y="1275606"/>
            <a:ext cx="1152128" cy="184666"/>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00000"/>
                </a:solidFill>
                <a:effectLst/>
                <a:uLnTx/>
                <a:uFillTx/>
                <a:latin typeface="Arial"/>
                <a:ea typeface="+mn-ea"/>
                <a:cs typeface="+mn-cs"/>
              </a:rPr>
              <a:t>FUNDED BY</a:t>
            </a:r>
          </a:p>
        </p:txBody>
      </p:sp>
      <p:sp>
        <p:nvSpPr>
          <p:cNvPr id="16" name="TextBox 15">
            <a:extLst>
              <a:ext uri="{FF2B5EF4-FFF2-40B4-BE49-F238E27FC236}">
                <a16:creationId xmlns:a16="http://schemas.microsoft.com/office/drawing/2014/main" id="{3F2C459C-FDFD-413A-AA47-C10B685C2A01}"/>
              </a:ext>
            </a:extLst>
          </p:cNvPr>
          <p:cNvSpPr txBox="1"/>
          <p:nvPr/>
        </p:nvSpPr>
        <p:spPr>
          <a:xfrm>
            <a:off x="4662422" y="2868565"/>
            <a:ext cx="1800200" cy="323165"/>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srgbClr val="000000"/>
                </a:solidFill>
                <a:effectLst/>
                <a:uLnTx/>
                <a:uFillTx/>
                <a:latin typeface="Arial"/>
                <a:ea typeface="+mn-ea"/>
                <a:cs typeface="+mn-cs"/>
              </a:rPr>
              <a:t>This programme is funded by the Department for Education</a:t>
            </a:r>
          </a:p>
        </p:txBody>
      </p:sp>
      <p:sp>
        <p:nvSpPr>
          <p:cNvPr id="17" name="TextBox 16">
            <a:extLst>
              <a:ext uri="{FF2B5EF4-FFF2-40B4-BE49-F238E27FC236}">
                <a16:creationId xmlns:a16="http://schemas.microsoft.com/office/drawing/2014/main" id="{36B2AE06-62E2-47AC-A4B8-78F23C87D5EA}"/>
              </a:ext>
            </a:extLst>
          </p:cNvPr>
          <p:cNvSpPr txBox="1"/>
          <p:nvPr/>
        </p:nvSpPr>
        <p:spPr>
          <a:xfrm>
            <a:off x="1583803" y="2787774"/>
            <a:ext cx="2088232" cy="646331"/>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50" kern="1200" dirty="0">
                <a:ea typeface="+mn-ea"/>
                <a:cs typeface="+mn-cs"/>
              </a:rPr>
              <a:t>Ursuline High School </a:t>
            </a:r>
            <a:r>
              <a:rPr kumimoji="0" lang="en-GB" sz="1050" b="0" i="0" u="none" strike="noStrike" kern="1200" cap="none" spc="0" normalizeH="0" baseline="0" noProof="0" dirty="0">
                <a:ln>
                  <a:noFill/>
                </a:ln>
                <a:solidFill>
                  <a:srgbClr val="000000"/>
                </a:solidFill>
                <a:effectLst/>
                <a:uLnTx/>
                <a:uFillTx/>
                <a:latin typeface="Arial"/>
                <a:ea typeface="+mn-ea"/>
                <a:cs typeface="+mn-cs"/>
              </a:rPr>
              <a:t>has produced this resource on behalf of the Education and Training Foundation</a:t>
            </a:r>
          </a:p>
        </p:txBody>
      </p:sp>
      <p:sp>
        <p:nvSpPr>
          <p:cNvPr id="18" name="TextBox 17">
            <a:extLst>
              <a:ext uri="{FF2B5EF4-FFF2-40B4-BE49-F238E27FC236}">
                <a16:creationId xmlns:a16="http://schemas.microsoft.com/office/drawing/2014/main" id="{CA481ADA-FC14-4FE3-9F8D-6121602D1055}"/>
              </a:ext>
            </a:extLst>
          </p:cNvPr>
          <p:cNvSpPr txBox="1"/>
          <p:nvPr/>
        </p:nvSpPr>
        <p:spPr>
          <a:xfrm>
            <a:off x="1187624" y="3651870"/>
            <a:ext cx="6552728" cy="369332"/>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srgbClr val="E51C41"/>
                </a:solidFill>
                <a:effectLst/>
                <a:uLnTx/>
                <a:uFillTx/>
                <a:latin typeface="Arial"/>
                <a:ea typeface="+mn-ea"/>
                <a:cs typeface="+mn-cs"/>
              </a:rPr>
              <a:t>ET-FOUNDATION.CO.UK</a:t>
            </a:r>
          </a:p>
        </p:txBody>
      </p:sp>
      <p:pic>
        <p:nvPicPr>
          <p:cNvPr id="5" name="Picture 4" descr="Shape&#10;&#10;Description automatically generated">
            <a:extLst>
              <a:ext uri="{FF2B5EF4-FFF2-40B4-BE49-F238E27FC236}">
                <a16:creationId xmlns:a16="http://schemas.microsoft.com/office/drawing/2014/main" id="{BB2C64D5-4791-444B-9142-B07A38BD14F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24328" y="339502"/>
            <a:ext cx="1215103" cy="645557"/>
          </a:xfrm>
          <a:prstGeom prst="rect">
            <a:avLst/>
          </a:prstGeom>
        </p:spPr>
      </p:pic>
      <p:pic>
        <p:nvPicPr>
          <p:cNvPr id="6" name="Picture 5">
            <a:extLst>
              <a:ext uri="{FF2B5EF4-FFF2-40B4-BE49-F238E27FC236}">
                <a16:creationId xmlns:a16="http://schemas.microsoft.com/office/drawing/2014/main" id="{297899EE-3AD2-4079-AE63-02AC54D85A8E}"/>
              </a:ext>
            </a:extLst>
          </p:cNvPr>
          <p:cNvPicPr>
            <a:picLocks noChangeAspect="1"/>
          </p:cNvPicPr>
          <p:nvPr/>
        </p:nvPicPr>
        <p:blipFill>
          <a:blip r:embed="rId5"/>
          <a:stretch>
            <a:fillRect/>
          </a:stretch>
        </p:blipFill>
        <p:spPr>
          <a:xfrm>
            <a:off x="1245501" y="1602048"/>
            <a:ext cx="2188501" cy="1101695"/>
          </a:xfrm>
          <a:prstGeom prst="rect">
            <a:avLst/>
          </a:prstGeom>
        </p:spPr>
      </p:pic>
    </p:spTree>
    <p:extLst>
      <p:ext uri="{BB962C8B-B14F-4D97-AF65-F5344CB8AC3E}">
        <p14:creationId xmlns:p14="http://schemas.microsoft.com/office/powerpoint/2010/main" val="32693146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3"/>
        <p:cNvGrpSpPr/>
        <p:nvPr/>
      </p:nvGrpSpPr>
      <p:grpSpPr>
        <a:xfrm>
          <a:off x="0" y="0"/>
          <a:ext cx="0" cy="0"/>
          <a:chOff x="0" y="0"/>
          <a:chExt cx="0" cy="0"/>
        </a:xfrm>
      </p:grpSpPr>
      <p:pic>
        <p:nvPicPr>
          <p:cNvPr id="74" name="Google Shape;74;p15" descr="A picture containing sitting, monitor, man&#10;&#10;Description automatically generated"/>
          <p:cNvPicPr preferRelativeResize="0"/>
          <p:nvPr/>
        </p:nvPicPr>
        <p:blipFill rotWithShape="1">
          <a:blip r:embed="rId3">
            <a:alphaModFix/>
          </a:blip>
          <a:srcRect/>
          <a:stretch/>
        </p:blipFill>
        <p:spPr>
          <a:xfrm>
            <a:off x="-552" y="0"/>
            <a:ext cx="9145104" cy="5143500"/>
          </a:xfrm>
          <a:prstGeom prst="rect">
            <a:avLst/>
          </a:prstGeom>
          <a:noFill/>
          <a:ln>
            <a:noFill/>
          </a:ln>
        </p:spPr>
      </p:pic>
      <p:sp>
        <p:nvSpPr>
          <p:cNvPr id="76" name="Google Shape;76;p15"/>
          <p:cNvSpPr txBox="1">
            <a:spLocks noGrp="1"/>
          </p:cNvSpPr>
          <p:nvPr>
            <p:ph type="title"/>
          </p:nvPr>
        </p:nvSpPr>
        <p:spPr>
          <a:xfrm>
            <a:off x="176275" y="222626"/>
            <a:ext cx="4913400" cy="1375500"/>
          </a:xfrm>
          <a:prstGeom prst="rect">
            <a:avLst/>
          </a:prstGeom>
          <a:noFill/>
          <a:ln>
            <a:noFill/>
          </a:ln>
        </p:spPr>
        <p:txBody>
          <a:bodyPr spcFirstLastPara="1" wrap="square" lIns="68575" tIns="34275" rIns="68575" bIns="34275" anchor="ctr" anchorCtr="0">
            <a:normAutofit/>
          </a:bodyPr>
          <a:lstStyle/>
          <a:p>
            <a:pPr marL="0" lvl="0" indent="0" algn="l" rtl="0">
              <a:lnSpc>
                <a:spcPct val="90000"/>
              </a:lnSpc>
              <a:spcBef>
                <a:spcPts val="0"/>
              </a:spcBef>
              <a:spcAft>
                <a:spcPts val="0"/>
              </a:spcAft>
              <a:buClr>
                <a:schemeClr val="dk1"/>
              </a:buClr>
              <a:buSzPts val="2970"/>
              <a:buFont typeface="Open Sans"/>
              <a:buNone/>
            </a:pPr>
            <a:r>
              <a:rPr lang="en-GB" sz="2700" dirty="0">
                <a:latin typeface="+mj-lt"/>
              </a:rPr>
              <a:t>T Level technical qualification in management and administration </a:t>
            </a:r>
            <a:endParaRPr sz="2700" dirty="0">
              <a:latin typeface="+mj-lt"/>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normAutofit/>
          </a:bodyPr>
          <a:lstStyle/>
          <a:p>
            <a:r>
              <a:rPr lang="en-GB" sz="2400" dirty="0"/>
              <a:t>Learning objectives</a:t>
            </a:r>
          </a:p>
        </p:txBody>
      </p:sp>
      <p:sp>
        <p:nvSpPr>
          <p:cNvPr id="5" name="Text Placeholder 4"/>
          <p:cNvSpPr>
            <a:spLocks noGrp="1"/>
          </p:cNvSpPr>
          <p:nvPr>
            <p:ph type="body" sz="quarter" idx="12"/>
          </p:nvPr>
        </p:nvSpPr>
        <p:spPr>
          <a:xfrm>
            <a:off x="232951" y="770963"/>
            <a:ext cx="7667625" cy="3601574"/>
          </a:xfrm>
        </p:spPr>
        <p:txBody>
          <a:bodyPr/>
          <a:lstStyle/>
          <a:p>
            <a:pPr lvl="0"/>
            <a:r>
              <a:rPr lang="en-GB" sz="1800" dirty="0">
                <a:solidFill>
                  <a:srgbClr val="FF0000"/>
                </a:solidFill>
                <a:highlight>
                  <a:schemeClr val="lt1"/>
                </a:highlight>
                <a:ea typeface="Calibri"/>
                <a:cs typeface="Calibri"/>
                <a:sym typeface="Calibri"/>
              </a:rPr>
              <a:t> </a:t>
            </a:r>
            <a:r>
              <a:rPr lang="en-GB" sz="1800" dirty="0">
                <a:solidFill>
                  <a:schemeClr val="dk1"/>
                </a:solidFill>
                <a:highlight>
                  <a:schemeClr val="lt1"/>
                </a:highlight>
                <a:ea typeface="Calibri"/>
                <a:cs typeface="Calibri"/>
                <a:sym typeface="Calibri"/>
              </a:rPr>
              <a:t>What do learners need to learn?</a:t>
            </a:r>
          </a:p>
          <a:p>
            <a:pPr lvl="0"/>
            <a:endParaRPr lang="en-GB" sz="1800" dirty="0">
              <a:solidFill>
                <a:schemeClr val="dk1"/>
              </a:solidFill>
              <a:highlight>
                <a:schemeClr val="lt1"/>
              </a:highlight>
              <a:ea typeface="Calibri"/>
              <a:cs typeface="Calibri"/>
              <a:sym typeface="Calibri"/>
            </a:endParaRPr>
          </a:p>
          <a:p>
            <a:pPr marL="412750" lvl="0" indent="-285750">
              <a:buClr>
                <a:schemeClr val="dk1"/>
              </a:buClr>
              <a:buSzPts val="1600"/>
              <a:buFontTx/>
              <a:buChar char="-"/>
            </a:pPr>
            <a:r>
              <a:rPr lang="en-GB" sz="1800" dirty="0">
                <a:solidFill>
                  <a:schemeClr val="dk1"/>
                </a:solidFill>
                <a:highlight>
                  <a:schemeClr val="lt1"/>
                </a:highlight>
                <a:ea typeface="Calibri"/>
                <a:cs typeface="Calibri"/>
                <a:sym typeface="Calibri"/>
              </a:rPr>
              <a:t>The different </a:t>
            </a:r>
            <a:r>
              <a:rPr lang="en-GB" sz="1800" dirty="0">
                <a:solidFill>
                  <a:srgbClr val="FF0000"/>
                </a:solidFill>
                <a:highlight>
                  <a:schemeClr val="lt1"/>
                </a:highlight>
                <a:ea typeface="Calibri"/>
                <a:cs typeface="Calibri"/>
                <a:sym typeface="Calibri"/>
              </a:rPr>
              <a:t>structured approaches</a:t>
            </a:r>
            <a:r>
              <a:rPr lang="en-GB" sz="1800" dirty="0">
                <a:solidFill>
                  <a:schemeClr val="dk1"/>
                </a:solidFill>
                <a:highlight>
                  <a:schemeClr val="lt1"/>
                </a:highlight>
                <a:ea typeface="Calibri"/>
                <a:cs typeface="Calibri"/>
                <a:sym typeface="Calibri"/>
              </a:rPr>
              <a:t> related to change management in organisations: their characteristics, and considerations for when each is used</a:t>
            </a:r>
          </a:p>
          <a:p>
            <a:pPr marL="412750" lvl="0" indent="-285750">
              <a:buClr>
                <a:schemeClr val="dk1"/>
              </a:buClr>
              <a:buSzPts val="1600"/>
              <a:buFontTx/>
              <a:buChar char="-"/>
            </a:pPr>
            <a:r>
              <a:rPr lang="en-GB" sz="1800" dirty="0">
                <a:solidFill>
                  <a:schemeClr val="dk1"/>
                </a:solidFill>
                <a:highlight>
                  <a:schemeClr val="lt1"/>
                </a:highlight>
                <a:ea typeface="Calibri"/>
                <a:cs typeface="Calibri"/>
                <a:sym typeface="Calibri"/>
              </a:rPr>
              <a:t>Approaches to </a:t>
            </a:r>
            <a:r>
              <a:rPr lang="en-GB" sz="1800" dirty="0">
                <a:solidFill>
                  <a:srgbClr val="FF0000"/>
                </a:solidFill>
                <a:highlight>
                  <a:schemeClr val="lt1"/>
                </a:highlight>
                <a:ea typeface="Calibri"/>
                <a:cs typeface="Calibri"/>
                <a:sym typeface="Calibri"/>
              </a:rPr>
              <a:t>planning</a:t>
            </a:r>
            <a:r>
              <a:rPr lang="en-GB" sz="1800" dirty="0">
                <a:solidFill>
                  <a:schemeClr val="dk1"/>
                </a:solidFill>
                <a:highlight>
                  <a:schemeClr val="lt1"/>
                </a:highlight>
                <a:ea typeface="Calibri"/>
                <a:cs typeface="Calibri"/>
                <a:sym typeface="Calibri"/>
              </a:rPr>
              <a:t> and </a:t>
            </a:r>
            <a:r>
              <a:rPr lang="en-GB" sz="1800" dirty="0">
                <a:solidFill>
                  <a:srgbClr val="FF0000"/>
                </a:solidFill>
                <a:highlight>
                  <a:schemeClr val="lt1"/>
                </a:highlight>
                <a:ea typeface="Calibri"/>
                <a:cs typeface="Calibri"/>
                <a:sym typeface="Calibri"/>
              </a:rPr>
              <a:t>implementing </a:t>
            </a:r>
            <a:r>
              <a:rPr lang="en-GB" sz="1800" dirty="0">
                <a:solidFill>
                  <a:schemeClr val="dk1"/>
                </a:solidFill>
                <a:highlight>
                  <a:schemeClr val="lt1"/>
                </a:highlight>
                <a:ea typeface="Calibri"/>
                <a:cs typeface="Calibri"/>
                <a:sym typeface="Calibri"/>
              </a:rPr>
              <a:t>change</a:t>
            </a:r>
          </a:p>
          <a:p>
            <a:pPr marL="412750" lvl="0" indent="-285750">
              <a:buClr>
                <a:schemeClr val="dk1"/>
              </a:buClr>
              <a:buSzPts val="1600"/>
              <a:buFontTx/>
              <a:buChar char="-"/>
            </a:pPr>
            <a:r>
              <a:rPr lang="en-GB" sz="1800" dirty="0">
                <a:solidFill>
                  <a:schemeClr val="dk1"/>
                </a:solidFill>
                <a:highlight>
                  <a:schemeClr val="lt1"/>
                </a:highlight>
                <a:ea typeface="Calibri"/>
                <a:cs typeface="Calibri"/>
                <a:sym typeface="Calibri"/>
              </a:rPr>
              <a:t>The importance of </a:t>
            </a:r>
            <a:r>
              <a:rPr lang="en-GB" sz="1800" dirty="0">
                <a:solidFill>
                  <a:srgbClr val="FF0000"/>
                </a:solidFill>
                <a:highlight>
                  <a:schemeClr val="lt1"/>
                </a:highlight>
                <a:ea typeface="Calibri"/>
                <a:cs typeface="Calibri"/>
                <a:sym typeface="Calibri"/>
              </a:rPr>
              <a:t>stakeholder engagement</a:t>
            </a:r>
            <a:r>
              <a:rPr lang="en-GB" sz="1800" dirty="0">
                <a:solidFill>
                  <a:schemeClr val="dk1"/>
                </a:solidFill>
                <a:highlight>
                  <a:schemeClr val="lt1"/>
                </a:highlight>
                <a:ea typeface="Calibri"/>
                <a:cs typeface="Calibri"/>
                <a:sym typeface="Calibri"/>
              </a:rPr>
              <a:t> and creating a vision in order for change to be effective</a:t>
            </a:r>
          </a:p>
          <a:p>
            <a:pPr marL="412750" lvl="0" indent="-285750">
              <a:buClr>
                <a:schemeClr val="dk1"/>
              </a:buClr>
              <a:buSzPts val="1600"/>
              <a:buFontTx/>
              <a:buChar char="-"/>
            </a:pPr>
            <a:r>
              <a:rPr lang="en-GB" sz="1800" dirty="0">
                <a:solidFill>
                  <a:schemeClr val="dk1"/>
                </a:solidFill>
                <a:highlight>
                  <a:schemeClr val="lt1"/>
                </a:highlight>
                <a:ea typeface="Calibri"/>
                <a:cs typeface="Calibri"/>
                <a:sym typeface="Calibri"/>
              </a:rPr>
              <a:t>The application of </a:t>
            </a:r>
            <a:r>
              <a:rPr lang="en-GB" sz="1800" dirty="0">
                <a:solidFill>
                  <a:srgbClr val="FF0000"/>
                </a:solidFill>
                <a:highlight>
                  <a:schemeClr val="lt1"/>
                </a:highlight>
                <a:ea typeface="Calibri"/>
                <a:cs typeface="Calibri"/>
                <a:sym typeface="Calibri"/>
              </a:rPr>
              <a:t>Kotter’s eight-step change model</a:t>
            </a:r>
            <a:r>
              <a:rPr lang="en-GB" sz="1800" dirty="0">
                <a:highlight>
                  <a:schemeClr val="lt1"/>
                </a:highlight>
                <a:ea typeface="Calibri"/>
                <a:cs typeface="Calibri"/>
                <a:sym typeface="Calibri"/>
              </a:rPr>
              <a:t>,</a:t>
            </a:r>
            <a:r>
              <a:rPr lang="en-GB" sz="1800" dirty="0">
                <a:solidFill>
                  <a:srgbClr val="FF0000"/>
                </a:solidFill>
                <a:highlight>
                  <a:schemeClr val="lt1"/>
                </a:highlight>
                <a:ea typeface="Calibri"/>
                <a:cs typeface="Calibri"/>
                <a:sym typeface="Calibri"/>
              </a:rPr>
              <a:t> </a:t>
            </a:r>
            <a:r>
              <a:rPr lang="en-GB" sz="1800" dirty="0">
                <a:solidFill>
                  <a:schemeClr val="dk1"/>
                </a:solidFill>
                <a:highlight>
                  <a:schemeClr val="lt1"/>
                </a:highlight>
                <a:ea typeface="Calibri"/>
                <a:cs typeface="Calibri"/>
                <a:sym typeface="Calibri"/>
              </a:rPr>
              <a:t>demonstrating the importance of managing change through different stages.</a:t>
            </a: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4"/>
            <a:ext cx="7686376" cy="273844"/>
          </a:xfrm>
        </p:spPr>
        <p:txBody>
          <a:bodyPr/>
          <a:lstStyle/>
          <a:p>
            <a:pPr defTabSz="685800"/>
            <a:r>
              <a:rPr lang="en-GB" dirty="0">
                <a:solidFill>
                  <a:srgbClr val="000000"/>
                </a:solidFill>
              </a:rPr>
              <a:t>Education &amp; Training Foundation</a:t>
            </a:r>
          </a:p>
        </p:txBody>
      </p:sp>
      <p:sp>
        <p:nvSpPr>
          <p:cNvPr id="4" name="Slide Number Placeholder 3"/>
          <p:cNvSpPr>
            <a:spLocks noGrp="1"/>
          </p:cNvSpPr>
          <p:nvPr>
            <p:ph type="sldNum" sz="quarter" idx="11"/>
          </p:nvPr>
        </p:nvSpPr>
        <p:spPr/>
        <p:txBody>
          <a:bodyPr/>
          <a:lstStyle/>
          <a:p>
            <a:pPr defTabSz="685800"/>
            <a:fld id="{DA2C159E-F13C-4A85-9A41-E7669D3E0D70}" type="slidenum">
              <a:rPr lang="en-GB">
                <a:solidFill>
                  <a:srgbClr val="000000"/>
                </a:solidFill>
              </a:rPr>
              <a:pPr defTabSz="685800"/>
              <a:t>3</a:t>
            </a:fld>
            <a:endParaRPr lang="en-GB">
              <a:solidFill>
                <a:srgbClr val="000000"/>
              </a:solidFill>
            </a:endParaRPr>
          </a:p>
        </p:txBody>
      </p:sp>
    </p:spTree>
    <p:extLst>
      <p:ext uri="{BB962C8B-B14F-4D97-AF65-F5344CB8AC3E}">
        <p14:creationId xmlns:p14="http://schemas.microsoft.com/office/powerpoint/2010/main" val="26231754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normAutofit/>
          </a:bodyPr>
          <a:lstStyle/>
          <a:p>
            <a:r>
              <a:rPr lang="en-GB" sz="2400" dirty="0"/>
              <a:t>Do now</a:t>
            </a:r>
          </a:p>
        </p:txBody>
      </p:sp>
      <p:sp>
        <p:nvSpPr>
          <p:cNvPr id="5" name="Text Placeholder 4"/>
          <p:cNvSpPr>
            <a:spLocks noGrp="1"/>
          </p:cNvSpPr>
          <p:nvPr>
            <p:ph type="body" sz="quarter" idx="12"/>
          </p:nvPr>
        </p:nvSpPr>
        <p:spPr>
          <a:xfrm>
            <a:off x="1981519" y="1157058"/>
            <a:ext cx="5180962" cy="1378180"/>
          </a:xfrm>
        </p:spPr>
        <p:txBody>
          <a:bodyPr/>
          <a:lstStyle/>
          <a:p>
            <a:pPr>
              <a:lnSpc>
                <a:spcPct val="110000"/>
              </a:lnSpc>
              <a:buClr>
                <a:srgbClr val="00B050"/>
              </a:buClr>
              <a:buSzPts val="2400"/>
            </a:pPr>
            <a:r>
              <a:rPr lang="en-GB" dirty="0">
                <a:highlight>
                  <a:schemeClr val="lt1"/>
                </a:highlight>
              </a:rPr>
              <a:t>Can you identify three reasons why businesses need to change? </a:t>
            </a: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4"/>
            <a:ext cx="7686376" cy="273844"/>
          </a:xfrm>
        </p:spPr>
        <p:txBody>
          <a:bodyPr/>
          <a:lstStyle/>
          <a:p>
            <a:pPr defTabSz="685800"/>
            <a:r>
              <a:rPr lang="en-GB" dirty="0">
                <a:solidFill>
                  <a:srgbClr val="000000"/>
                </a:solidFill>
              </a:rPr>
              <a:t>Education &amp; Training Foundation</a:t>
            </a:r>
          </a:p>
        </p:txBody>
      </p:sp>
      <p:sp>
        <p:nvSpPr>
          <p:cNvPr id="4" name="Slide Number Placeholder 3"/>
          <p:cNvSpPr>
            <a:spLocks noGrp="1"/>
          </p:cNvSpPr>
          <p:nvPr>
            <p:ph type="sldNum" sz="quarter" idx="11"/>
          </p:nvPr>
        </p:nvSpPr>
        <p:spPr/>
        <p:txBody>
          <a:bodyPr/>
          <a:lstStyle/>
          <a:p>
            <a:pPr defTabSz="685800"/>
            <a:fld id="{DA2C159E-F13C-4A85-9A41-E7669D3E0D70}" type="slidenum">
              <a:rPr lang="en-GB">
                <a:solidFill>
                  <a:srgbClr val="000000"/>
                </a:solidFill>
              </a:rPr>
              <a:pPr defTabSz="685800"/>
              <a:t>4</a:t>
            </a:fld>
            <a:endParaRPr lang="en-GB">
              <a:solidFill>
                <a:srgbClr val="000000"/>
              </a:solidFill>
            </a:endParaRPr>
          </a:p>
        </p:txBody>
      </p:sp>
    </p:spTree>
    <p:extLst>
      <p:ext uri="{BB962C8B-B14F-4D97-AF65-F5344CB8AC3E}">
        <p14:creationId xmlns:p14="http://schemas.microsoft.com/office/powerpoint/2010/main" val="42199747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240095" y="249902"/>
            <a:ext cx="8437563" cy="471618"/>
          </a:xfrm>
        </p:spPr>
        <p:txBody>
          <a:bodyPr>
            <a:normAutofit/>
          </a:bodyPr>
          <a:lstStyle/>
          <a:p>
            <a:r>
              <a:rPr lang="en-GB" sz="2400" dirty="0">
                <a:solidFill>
                  <a:schemeClr val="dk1"/>
                </a:solidFill>
                <a:ea typeface="Calibri"/>
                <a:cs typeface="Calibri"/>
                <a:sym typeface="Calibri"/>
              </a:rPr>
              <a:t>Lewin’s force-field analysis</a:t>
            </a:r>
            <a:endParaRPr lang="en-GB" sz="2400" dirty="0"/>
          </a:p>
        </p:txBody>
      </p:sp>
      <p:sp>
        <p:nvSpPr>
          <p:cNvPr id="5" name="Text Placeholder 4"/>
          <p:cNvSpPr>
            <a:spLocks noGrp="1"/>
          </p:cNvSpPr>
          <p:nvPr>
            <p:ph type="body" sz="quarter" idx="12"/>
          </p:nvPr>
        </p:nvSpPr>
        <p:spPr>
          <a:xfrm>
            <a:off x="1981519" y="1157057"/>
            <a:ext cx="5180962" cy="2314805"/>
          </a:xfrm>
        </p:spPr>
        <p:txBody>
          <a:bodyPr/>
          <a:lstStyle/>
          <a:p>
            <a:pPr lvl="0">
              <a:lnSpc>
                <a:spcPct val="100000"/>
              </a:lnSpc>
            </a:pPr>
            <a:r>
              <a:rPr lang="en-GB" dirty="0">
                <a:solidFill>
                  <a:schemeClr val="dk1"/>
                </a:solidFill>
                <a:highlight>
                  <a:schemeClr val="lt1"/>
                </a:highlight>
                <a:ea typeface="Arial"/>
                <a:cs typeface="Arial"/>
                <a:sym typeface="Arial"/>
              </a:rPr>
              <a:t>Force-field analysis provides an overview of the balance between the forces </a:t>
            </a:r>
            <a:r>
              <a:rPr lang="en-GB" dirty="0">
                <a:solidFill>
                  <a:srgbClr val="FF0000"/>
                </a:solidFill>
                <a:highlight>
                  <a:schemeClr val="lt1"/>
                </a:highlight>
                <a:ea typeface="Arial"/>
                <a:cs typeface="Arial"/>
                <a:sym typeface="Arial"/>
              </a:rPr>
              <a:t>driving</a:t>
            </a:r>
            <a:r>
              <a:rPr lang="en-GB" dirty="0">
                <a:solidFill>
                  <a:schemeClr val="dk1"/>
                </a:solidFill>
                <a:highlight>
                  <a:schemeClr val="lt1"/>
                </a:highlight>
                <a:ea typeface="Arial"/>
                <a:cs typeface="Arial"/>
                <a:sym typeface="Arial"/>
              </a:rPr>
              <a:t> change in a business and the forces </a:t>
            </a:r>
            <a:r>
              <a:rPr lang="en-GB" dirty="0">
                <a:solidFill>
                  <a:srgbClr val="FF0000"/>
                </a:solidFill>
                <a:highlight>
                  <a:schemeClr val="lt1"/>
                </a:highlight>
                <a:ea typeface="Arial"/>
                <a:cs typeface="Arial"/>
                <a:sym typeface="Arial"/>
              </a:rPr>
              <a:t>resisting</a:t>
            </a:r>
            <a:r>
              <a:rPr lang="en-GB" dirty="0">
                <a:solidFill>
                  <a:schemeClr val="dk1"/>
                </a:solidFill>
                <a:highlight>
                  <a:schemeClr val="lt1"/>
                </a:highlight>
                <a:ea typeface="Arial"/>
                <a:cs typeface="Arial"/>
                <a:sym typeface="Arial"/>
              </a:rPr>
              <a:t> change.</a:t>
            </a: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4"/>
            <a:ext cx="7686376" cy="273844"/>
          </a:xfrm>
        </p:spPr>
        <p:txBody>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r>
              <a:rPr kumimoji="0" lang="en-GB" sz="700" b="1" i="0" u="none" strike="noStrike" kern="0" cap="all" spc="0" normalizeH="0" baseline="0" noProof="0" dirty="0">
                <a:ln>
                  <a:noFill/>
                </a:ln>
                <a:solidFill>
                  <a:srgbClr val="000000"/>
                </a:solidFill>
                <a:effectLst/>
                <a:uLnTx/>
                <a:uFillTx/>
                <a:latin typeface="Arial"/>
                <a:cs typeface="Arial"/>
                <a:sym typeface="Arial"/>
              </a:rPr>
              <a:t>Education &amp; Training Foundation</a:t>
            </a:r>
          </a:p>
        </p:txBody>
      </p:sp>
      <p:sp>
        <p:nvSpPr>
          <p:cNvPr id="4" name="Slide Number Placeholder 3"/>
          <p:cNvSpPr>
            <a:spLocks noGrp="1"/>
          </p:cNvSpPr>
          <p:nvPr>
            <p:ph type="sldNum" sz="quarter" idx="11"/>
          </p:nvPr>
        </p:nvSpPr>
        <p:spPr/>
        <p:txBody>
          <a:bodyPr/>
          <a:lstStyle/>
          <a:p>
            <a:pPr marL="0" marR="0" lvl="0" indent="0" algn="r" defTabSz="685800" rtl="0" eaLnBrk="1" fontAlgn="auto" latinLnBrk="0" hangingPunct="1">
              <a:lnSpc>
                <a:spcPct val="100000"/>
              </a:lnSpc>
              <a:spcBef>
                <a:spcPts val="0"/>
              </a:spcBef>
              <a:spcAft>
                <a:spcPts val="0"/>
              </a:spcAft>
              <a:buClr>
                <a:srgbClr val="000000"/>
              </a:buClr>
              <a:buSzTx/>
              <a:buFont typeface="Arial"/>
              <a:buNone/>
              <a:tabLst/>
              <a:defRPr/>
            </a:pPr>
            <a:fld id="{DA2C159E-F13C-4A85-9A41-E7669D3E0D70}" type="slidenum">
              <a:rPr kumimoji="0" lang="en-GB" sz="700" b="1" i="0" u="none" strike="noStrike" kern="0" cap="none" spc="0" normalizeH="0" baseline="0" noProof="0">
                <a:ln>
                  <a:noFill/>
                </a:ln>
                <a:solidFill>
                  <a:srgbClr val="000000"/>
                </a:solidFill>
                <a:effectLst/>
                <a:uLnTx/>
                <a:uFillTx/>
                <a:latin typeface="Arial"/>
                <a:cs typeface="Arial"/>
                <a:sym typeface="Arial"/>
              </a:rPr>
              <a:pPr marL="0" marR="0" lvl="0" indent="0" algn="r" defTabSz="685800" rtl="0" eaLnBrk="1" fontAlgn="auto" latinLnBrk="0" hangingPunct="1">
                <a:lnSpc>
                  <a:spcPct val="100000"/>
                </a:lnSpc>
                <a:spcBef>
                  <a:spcPts val="0"/>
                </a:spcBef>
                <a:spcAft>
                  <a:spcPts val="0"/>
                </a:spcAft>
                <a:buClr>
                  <a:srgbClr val="000000"/>
                </a:buClr>
                <a:buSzTx/>
                <a:buFont typeface="Arial"/>
                <a:buNone/>
                <a:tabLst/>
                <a:defRPr/>
              </a:pPr>
              <a:t>5</a:t>
            </a:fld>
            <a:endParaRPr kumimoji="0" lang="en-GB" sz="700" b="1"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1915217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240095" y="249902"/>
            <a:ext cx="8437563" cy="471618"/>
          </a:xfrm>
        </p:spPr>
        <p:txBody>
          <a:bodyPr>
            <a:normAutofit/>
          </a:bodyPr>
          <a:lstStyle/>
          <a:p>
            <a:r>
              <a:rPr lang="en-GB" sz="2400" dirty="0">
                <a:ea typeface="Calibri"/>
                <a:cs typeface="Calibri"/>
                <a:sym typeface="Calibri"/>
              </a:rPr>
              <a:t>Introducing</a:t>
            </a:r>
            <a:r>
              <a:rPr lang="en-GB" sz="2400" dirty="0">
                <a:solidFill>
                  <a:schemeClr val="dk1"/>
                </a:solidFill>
                <a:ea typeface="Calibri"/>
                <a:cs typeface="Calibri"/>
                <a:sym typeface="Calibri"/>
              </a:rPr>
              <a:t> Kurt Lewin</a:t>
            </a:r>
            <a:endParaRPr lang="en-GB" sz="2400" dirty="0"/>
          </a:p>
        </p:txBody>
      </p:sp>
      <p:sp>
        <p:nvSpPr>
          <p:cNvPr id="5" name="Text Placeholder 4"/>
          <p:cNvSpPr>
            <a:spLocks noGrp="1"/>
          </p:cNvSpPr>
          <p:nvPr>
            <p:ph type="body" sz="quarter" idx="12"/>
          </p:nvPr>
        </p:nvSpPr>
        <p:spPr>
          <a:xfrm>
            <a:off x="2851654" y="1174917"/>
            <a:ext cx="5818799" cy="3054183"/>
          </a:xfrm>
        </p:spPr>
        <p:txBody>
          <a:bodyPr/>
          <a:lstStyle/>
          <a:p>
            <a:r>
              <a:rPr lang="en-GB" sz="2400" dirty="0">
                <a:solidFill>
                  <a:schemeClr val="dk1"/>
                </a:solidFill>
                <a:highlight>
                  <a:schemeClr val="lt1"/>
                </a:highlight>
                <a:ea typeface="Calibri"/>
                <a:cs typeface="Calibri"/>
                <a:sym typeface="Calibri"/>
              </a:rPr>
              <a:t>Kurt Lewin (1890– 1947)</a:t>
            </a:r>
            <a:endParaRPr lang="en-GB" sz="2400" dirty="0">
              <a:highlight>
                <a:schemeClr val="lt1"/>
              </a:highlight>
            </a:endParaRPr>
          </a:p>
          <a:p>
            <a:pPr lvl="0"/>
            <a:r>
              <a:rPr lang="en-GB" sz="2400" dirty="0">
                <a:solidFill>
                  <a:schemeClr val="dk1"/>
                </a:solidFill>
                <a:highlight>
                  <a:schemeClr val="lt1"/>
                </a:highlight>
                <a:ea typeface="Calibri"/>
                <a:cs typeface="Calibri"/>
                <a:sym typeface="Calibri"/>
              </a:rPr>
              <a:t>was an American social psychologist.</a:t>
            </a:r>
            <a:endParaRPr lang="en-GB" sz="2400" dirty="0">
              <a:highlight>
                <a:schemeClr val="lt1"/>
              </a:highlight>
            </a:endParaRPr>
          </a:p>
          <a:p>
            <a:pPr>
              <a:lnSpc>
                <a:spcPct val="100000"/>
              </a:lnSpc>
            </a:pPr>
            <a:endParaRPr lang="en-GB" sz="2400" dirty="0">
              <a:solidFill>
                <a:schemeClr val="dk1"/>
              </a:solidFill>
              <a:highlight>
                <a:schemeClr val="lt1"/>
              </a:highlight>
              <a:ea typeface="Calibri"/>
              <a:cs typeface="Calibri"/>
              <a:sym typeface="Calibri"/>
            </a:endParaRPr>
          </a:p>
          <a:p>
            <a:pPr>
              <a:lnSpc>
                <a:spcPct val="100000"/>
              </a:lnSpc>
            </a:pPr>
            <a:r>
              <a:rPr lang="en-GB" sz="2400" dirty="0">
                <a:solidFill>
                  <a:schemeClr val="dk1"/>
                </a:solidFill>
                <a:highlight>
                  <a:schemeClr val="lt1"/>
                </a:highlight>
                <a:ea typeface="Calibri"/>
                <a:cs typeface="Calibri"/>
                <a:sym typeface="Calibri"/>
              </a:rPr>
              <a:t>He argued that successful businesses tend to be </a:t>
            </a:r>
            <a:r>
              <a:rPr lang="en-GB" sz="2400" dirty="0">
                <a:solidFill>
                  <a:srgbClr val="FF0000"/>
                </a:solidFill>
                <a:highlight>
                  <a:schemeClr val="lt1"/>
                </a:highlight>
                <a:ea typeface="Calibri"/>
                <a:cs typeface="Calibri"/>
                <a:sym typeface="Calibri"/>
              </a:rPr>
              <a:t>constantly adapting </a:t>
            </a:r>
            <a:r>
              <a:rPr lang="en-GB" sz="2400" dirty="0">
                <a:highlight>
                  <a:schemeClr val="lt1"/>
                </a:highlight>
                <a:ea typeface="Calibri"/>
                <a:cs typeface="Calibri"/>
                <a:sym typeface="Calibri"/>
              </a:rPr>
              <a:t>and</a:t>
            </a:r>
            <a:r>
              <a:rPr lang="en-GB" sz="2400" dirty="0">
                <a:solidFill>
                  <a:srgbClr val="FF0000"/>
                </a:solidFill>
                <a:highlight>
                  <a:schemeClr val="lt1"/>
                </a:highlight>
                <a:ea typeface="Calibri"/>
                <a:cs typeface="Calibri"/>
                <a:sym typeface="Calibri"/>
              </a:rPr>
              <a:t> changing </a:t>
            </a:r>
            <a:r>
              <a:rPr lang="en-GB" sz="2400" dirty="0">
                <a:highlight>
                  <a:schemeClr val="lt1"/>
                </a:highlight>
                <a:ea typeface="Calibri"/>
                <a:cs typeface="Calibri"/>
                <a:sym typeface="Calibri"/>
              </a:rPr>
              <a:t>in response </a:t>
            </a:r>
            <a:r>
              <a:rPr lang="en-GB" sz="2400" dirty="0">
                <a:solidFill>
                  <a:schemeClr val="dk1"/>
                </a:solidFill>
                <a:highlight>
                  <a:schemeClr val="lt1"/>
                </a:highlight>
                <a:ea typeface="Calibri"/>
                <a:cs typeface="Calibri"/>
                <a:sym typeface="Calibri"/>
              </a:rPr>
              <a:t>to their environment, rather than being inflexible.</a:t>
            </a:r>
            <a:endParaRPr lang="en-GB" sz="2400" i="1" dirty="0">
              <a:solidFill>
                <a:schemeClr val="dk1"/>
              </a:solidFill>
              <a:highlight>
                <a:schemeClr val="lt1"/>
              </a:highlight>
              <a:ea typeface="Calibri"/>
              <a:cs typeface="Calibri"/>
              <a:sym typeface="Calibri"/>
            </a:endParaRPr>
          </a:p>
          <a:p>
            <a:pPr lvl="0">
              <a:lnSpc>
                <a:spcPct val="100000"/>
              </a:lnSpc>
            </a:pPr>
            <a:endParaRPr lang="en-GB" sz="2400" dirty="0">
              <a:solidFill>
                <a:schemeClr val="dk1"/>
              </a:solidFill>
              <a:highlight>
                <a:schemeClr val="lt1"/>
              </a:highlight>
              <a:ea typeface="Arial"/>
              <a:cs typeface="Arial"/>
              <a:sym typeface="Arial"/>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4"/>
            <a:ext cx="7686376" cy="273844"/>
          </a:xfrm>
        </p:spPr>
        <p:txBody>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r>
              <a:rPr kumimoji="0" lang="en-GB" sz="700" b="1" i="0" u="none" strike="noStrike" kern="0" cap="all" spc="0" normalizeH="0" baseline="0" noProof="0" dirty="0">
                <a:ln>
                  <a:noFill/>
                </a:ln>
                <a:solidFill>
                  <a:srgbClr val="000000"/>
                </a:solidFill>
                <a:effectLst/>
                <a:uLnTx/>
                <a:uFillTx/>
                <a:latin typeface="Arial"/>
                <a:cs typeface="Arial"/>
                <a:sym typeface="Arial"/>
              </a:rPr>
              <a:t>Education &amp; Training Foundation</a:t>
            </a:r>
          </a:p>
        </p:txBody>
      </p:sp>
      <p:sp>
        <p:nvSpPr>
          <p:cNvPr id="4" name="Slide Number Placeholder 3"/>
          <p:cNvSpPr>
            <a:spLocks noGrp="1"/>
          </p:cNvSpPr>
          <p:nvPr>
            <p:ph type="sldNum" sz="quarter" idx="11"/>
          </p:nvPr>
        </p:nvSpPr>
        <p:spPr/>
        <p:txBody>
          <a:bodyPr/>
          <a:lstStyle/>
          <a:p>
            <a:pPr marL="0" marR="0" lvl="0" indent="0" algn="r" defTabSz="685800" rtl="0" eaLnBrk="1" fontAlgn="auto" latinLnBrk="0" hangingPunct="1">
              <a:lnSpc>
                <a:spcPct val="100000"/>
              </a:lnSpc>
              <a:spcBef>
                <a:spcPts val="0"/>
              </a:spcBef>
              <a:spcAft>
                <a:spcPts val="0"/>
              </a:spcAft>
              <a:buClr>
                <a:srgbClr val="000000"/>
              </a:buClr>
              <a:buSzTx/>
              <a:buFont typeface="Arial"/>
              <a:buNone/>
              <a:tabLst/>
              <a:defRPr/>
            </a:pPr>
            <a:fld id="{DA2C159E-F13C-4A85-9A41-E7669D3E0D70}" type="slidenum">
              <a:rPr kumimoji="0" lang="en-GB" sz="700" b="1" i="0" u="none" strike="noStrike" kern="0" cap="none" spc="0" normalizeH="0" baseline="0" noProof="0">
                <a:ln>
                  <a:noFill/>
                </a:ln>
                <a:solidFill>
                  <a:srgbClr val="000000"/>
                </a:solidFill>
                <a:effectLst/>
                <a:uLnTx/>
                <a:uFillTx/>
                <a:latin typeface="Arial"/>
                <a:cs typeface="Arial"/>
                <a:sym typeface="Arial"/>
              </a:rPr>
              <a:pPr marL="0" marR="0" lvl="0" indent="0" algn="r" defTabSz="685800" rtl="0" eaLnBrk="1" fontAlgn="auto" latinLnBrk="0" hangingPunct="1">
                <a:lnSpc>
                  <a:spcPct val="100000"/>
                </a:lnSpc>
                <a:spcBef>
                  <a:spcPts val="0"/>
                </a:spcBef>
                <a:spcAft>
                  <a:spcPts val="0"/>
                </a:spcAft>
                <a:buClr>
                  <a:srgbClr val="000000"/>
                </a:buClr>
                <a:buSzTx/>
                <a:buFont typeface="Arial"/>
                <a:buNone/>
                <a:tabLst/>
                <a:defRPr/>
              </a:pPr>
              <a:t>6</a:t>
            </a:fld>
            <a:endParaRPr kumimoji="0" lang="en-GB" sz="700" b="1" i="0" u="none" strike="noStrike" kern="0" cap="none" spc="0" normalizeH="0" baseline="0" noProof="0">
              <a:ln>
                <a:noFill/>
              </a:ln>
              <a:solidFill>
                <a:srgbClr val="000000"/>
              </a:solidFill>
              <a:effectLst/>
              <a:uLnTx/>
              <a:uFillTx/>
              <a:latin typeface="Arial"/>
              <a:cs typeface="Arial"/>
              <a:sym typeface="Arial"/>
            </a:endParaRPr>
          </a:p>
        </p:txBody>
      </p:sp>
      <p:pic>
        <p:nvPicPr>
          <p:cNvPr id="6" name="Google Shape;107;p20" descr="http://www.tavinstitute.org/lectures_and_presentations/wp-content/uploads/2011/04/kurt_lewin.jpg">
            <a:extLst>
              <a:ext uri="{FF2B5EF4-FFF2-40B4-BE49-F238E27FC236}">
                <a16:creationId xmlns:a16="http://schemas.microsoft.com/office/drawing/2014/main" id="{A06D5F81-7CEA-4A9C-82D7-9F53A9AE39CB}"/>
              </a:ext>
            </a:extLst>
          </p:cNvPr>
          <p:cNvPicPr preferRelativeResize="0"/>
          <p:nvPr/>
        </p:nvPicPr>
        <p:blipFill rotWithShape="1">
          <a:blip r:embed="rId3">
            <a:alphaModFix/>
          </a:blip>
          <a:srcRect/>
          <a:stretch/>
        </p:blipFill>
        <p:spPr>
          <a:xfrm>
            <a:off x="473547" y="1174917"/>
            <a:ext cx="1871662" cy="2268141"/>
          </a:xfrm>
          <a:prstGeom prst="rect">
            <a:avLst/>
          </a:prstGeom>
          <a:noFill/>
          <a:ln>
            <a:noFill/>
          </a:ln>
        </p:spPr>
      </p:pic>
    </p:spTree>
    <p:extLst>
      <p:ext uri="{BB962C8B-B14F-4D97-AF65-F5344CB8AC3E}">
        <p14:creationId xmlns:p14="http://schemas.microsoft.com/office/powerpoint/2010/main" val="33969041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240095" y="249902"/>
            <a:ext cx="8437563" cy="471618"/>
          </a:xfrm>
        </p:spPr>
        <p:txBody>
          <a:bodyPr>
            <a:normAutofit/>
          </a:bodyPr>
          <a:lstStyle/>
          <a:p>
            <a:r>
              <a:rPr lang="en-GB" sz="2400" dirty="0">
                <a:solidFill>
                  <a:schemeClr val="dk1"/>
                </a:solidFill>
                <a:ea typeface="Calibri"/>
                <a:cs typeface="Calibri"/>
                <a:sym typeface="Calibri"/>
              </a:rPr>
              <a:t>Lewin’s force-field model</a:t>
            </a:r>
            <a:endParaRPr lang="en-GB" sz="2400"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4"/>
            <a:ext cx="7686376" cy="273844"/>
          </a:xfrm>
        </p:spPr>
        <p:txBody>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r>
              <a:rPr kumimoji="0" lang="en-GB" sz="700" b="1" i="0" u="none" strike="noStrike" kern="0" cap="all" spc="0" normalizeH="0" baseline="0" noProof="0" dirty="0">
                <a:ln>
                  <a:noFill/>
                </a:ln>
                <a:solidFill>
                  <a:srgbClr val="000000"/>
                </a:solidFill>
                <a:effectLst/>
                <a:uLnTx/>
                <a:uFillTx/>
                <a:latin typeface="Arial"/>
                <a:cs typeface="Arial"/>
                <a:sym typeface="Arial"/>
              </a:rPr>
              <a:t>Education &amp; Training Foundation</a:t>
            </a:r>
          </a:p>
        </p:txBody>
      </p:sp>
      <p:sp>
        <p:nvSpPr>
          <p:cNvPr id="4" name="Slide Number Placeholder 3"/>
          <p:cNvSpPr>
            <a:spLocks noGrp="1"/>
          </p:cNvSpPr>
          <p:nvPr>
            <p:ph type="sldNum" sz="quarter" idx="11"/>
          </p:nvPr>
        </p:nvSpPr>
        <p:spPr/>
        <p:txBody>
          <a:bodyPr/>
          <a:lstStyle/>
          <a:p>
            <a:pPr marL="0" marR="0" lvl="0" indent="0" algn="r" defTabSz="685800" rtl="0" eaLnBrk="1" fontAlgn="auto" latinLnBrk="0" hangingPunct="1">
              <a:lnSpc>
                <a:spcPct val="100000"/>
              </a:lnSpc>
              <a:spcBef>
                <a:spcPts val="0"/>
              </a:spcBef>
              <a:spcAft>
                <a:spcPts val="0"/>
              </a:spcAft>
              <a:buClr>
                <a:srgbClr val="000000"/>
              </a:buClr>
              <a:buSzTx/>
              <a:buFont typeface="Arial"/>
              <a:buNone/>
              <a:tabLst/>
              <a:defRPr/>
            </a:pPr>
            <a:fld id="{DA2C159E-F13C-4A85-9A41-E7669D3E0D70}" type="slidenum">
              <a:rPr kumimoji="0" lang="en-GB" sz="700" b="1" i="0" u="none" strike="noStrike" kern="0" cap="none" spc="0" normalizeH="0" baseline="0" noProof="0">
                <a:ln>
                  <a:noFill/>
                </a:ln>
                <a:solidFill>
                  <a:srgbClr val="000000"/>
                </a:solidFill>
                <a:effectLst/>
                <a:uLnTx/>
                <a:uFillTx/>
                <a:latin typeface="Arial"/>
                <a:cs typeface="Arial"/>
                <a:sym typeface="Arial"/>
              </a:rPr>
              <a:pPr marL="0" marR="0" lvl="0" indent="0" algn="r" defTabSz="685800" rtl="0" eaLnBrk="1" fontAlgn="auto" latinLnBrk="0" hangingPunct="1">
                <a:lnSpc>
                  <a:spcPct val="100000"/>
                </a:lnSpc>
                <a:spcBef>
                  <a:spcPts val="0"/>
                </a:spcBef>
                <a:spcAft>
                  <a:spcPts val="0"/>
                </a:spcAft>
                <a:buClr>
                  <a:srgbClr val="000000"/>
                </a:buClr>
                <a:buSzTx/>
                <a:buFont typeface="Arial"/>
                <a:buNone/>
                <a:tabLst/>
                <a:defRPr/>
              </a:pPr>
              <a:t>7</a:t>
            </a:fld>
            <a:endParaRPr kumimoji="0" lang="en-GB" sz="700" b="1" i="0" u="none" strike="noStrike" kern="0" cap="none" spc="0" normalizeH="0" baseline="0" noProof="0">
              <a:ln>
                <a:noFill/>
              </a:ln>
              <a:solidFill>
                <a:srgbClr val="000000"/>
              </a:solidFill>
              <a:effectLst/>
              <a:uLnTx/>
              <a:uFillTx/>
              <a:latin typeface="Arial"/>
              <a:cs typeface="Arial"/>
              <a:sym typeface="Arial"/>
            </a:endParaRPr>
          </a:p>
        </p:txBody>
      </p:sp>
      <p:sp>
        <p:nvSpPr>
          <p:cNvPr id="8" name="Google Shape;117;p21">
            <a:extLst>
              <a:ext uri="{FF2B5EF4-FFF2-40B4-BE49-F238E27FC236}">
                <a16:creationId xmlns:a16="http://schemas.microsoft.com/office/drawing/2014/main" id="{3ECFB870-6797-464C-9893-9A6A77CA2CCA}"/>
              </a:ext>
            </a:extLst>
          </p:cNvPr>
          <p:cNvSpPr/>
          <p:nvPr/>
        </p:nvSpPr>
        <p:spPr>
          <a:xfrm>
            <a:off x="3203575" y="1545636"/>
            <a:ext cx="2087700" cy="2214600"/>
          </a:xfrm>
          <a:prstGeom prst="rect">
            <a:avLst/>
          </a:prstGeom>
          <a:solidFill>
            <a:srgbClr val="FF000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nvGrpSpPr>
          <p:cNvPr id="9" name="Google Shape;120;p21">
            <a:extLst>
              <a:ext uri="{FF2B5EF4-FFF2-40B4-BE49-F238E27FC236}">
                <a16:creationId xmlns:a16="http://schemas.microsoft.com/office/drawing/2014/main" id="{48B498D9-37D0-44A4-AD2B-D89DC4ABA587}"/>
              </a:ext>
            </a:extLst>
          </p:cNvPr>
          <p:cNvGrpSpPr/>
          <p:nvPr/>
        </p:nvGrpSpPr>
        <p:grpSpPr>
          <a:xfrm>
            <a:off x="396007" y="1599214"/>
            <a:ext cx="2663775" cy="2160984"/>
            <a:chOff x="-36512" y="2132286"/>
            <a:chExt cx="2663775" cy="2881312"/>
          </a:xfrm>
        </p:grpSpPr>
        <p:sp>
          <p:nvSpPr>
            <p:cNvPr id="10" name="Google Shape;121;p21">
              <a:extLst>
                <a:ext uri="{FF2B5EF4-FFF2-40B4-BE49-F238E27FC236}">
                  <a16:creationId xmlns:a16="http://schemas.microsoft.com/office/drawing/2014/main" id="{43B25B07-FEA5-4D36-AFA3-09A268B27B2E}"/>
                </a:ext>
              </a:extLst>
            </p:cNvPr>
            <p:cNvSpPr txBox="1"/>
            <p:nvPr/>
          </p:nvSpPr>
          <p:spPr>
            <a:xfrm>
              <a:off x="-36512" y="2555414"/>
              <a:ext cx="2603400" cy="4920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2000" b="1" dirty="0">
                  <a:solidFill>
                    <a:schemeClr val="dk1"/>
                  </a:solidFill>
                  <a:latin typeface="+mn-lt"/>
                  <a:ea typeface="Calibri"/>
                  <a:cs typeface="Calibri"/>
                  <a:sym typeface="Calibri"/>
                </a:rPr>
                <a:t>Forces for change</a:t>
              </a:r>
              <a:endParaRPr sz="2000" b="1" dirty="0">
                <a:solidFill>
                  <a:schemeClr val="dk1"/>
                </a:solidFill>
                <a:latin typeface="+mn-lt"/>
                <a:ea typeface="Calibri"/>
                <a:cs typeface="Calibri"/>
                <a:sym typeface="Calibri"/>
              </a:endParaRPr>
            </a:p>
          </p:txBody>
        </p:sp>
        <p:sp>
          <p:nvSpPr>
            <p:cNvPr id="11" name="Google Shape;122;p21">
              <a:extLst>
                <a:ext uri="{FF2B5EF4-FFF2-40B4-BE49-F238E27FC236}">
                  <a16:creationId xmlns:a16="http://schemas.microsoft.com/office/drawing/2014/main" id="{79ABEA83-3FB1-46F8-ADAD-B35EE15D7844}"/>
                </a:ext>
              </a:extLst>
            </p:cNvPr>
            <p:cNvSpPr txBox="1"/>
            <p:nvPr/>
          </p:nvSpPr>
          <p:spPr>
            <a:xfrm>
              <a:off x="106363" y="4149998"/>
              <a:ext cx="2082900" cy="4920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2000" b="1" dirty="0">
                  <a:solidFill>
                    <a:schemeClr val="dk1"/>
                  </a:solidFill>
                  <a:latin typeface="+mn-lt"/>
                  <a:ea typeface="Calibri"/>
                  <a:cs typeface="Calibri" panose="020F0502020204030204" pitchFamily="34" charset="0"/>
                  <a:sym typeface="Calibri"/>
                </a:rPr>
                <a:t>Driving forces</a:t>
              </a:r>
              <a:endParaRPr sz="2000" b="1" dirty="0">
                <a:solidFill>
                  <a:schemeClr val="dk1"/>
                </a:solidFill>
                <a:latin typeface="+mn-lt"/>
                <a:ea typeface="Calibri"/>
                <a:cs typeface="Calibri" panose="020F0502020204030204" pitchFamily="34" charset="0"/>
                <a:sym typeface="Calibri"/>
              </a:endParaRPr>
            </a:p>
          </p:txBody>
        </p:sp>
        <p:cxnSp>
          <p:nvCxnSpPr>
            <p:cNvPr id="13" name="Google Shape;123;p21">
              <a:extLst>
                <a:ext uri="{FF2B5EF4-FFF2-40B4-BE49-F238E27FC236}">
                  <a16:creationId xmlns:a16="http://schemas.microsoft.com/office/drawing/2014/main" id="{7C3281DF-2D39-49ED-AE98-8B6E3F181946}"/>
                </a:ext>
              </a:extLst>
            </p:cNvPr>
            <p:cNvCxnSpPr/>
            <p:nvPr/>
          </p:nvCxnSpPr>
          <p:spPr>
            <a:xfrm>
              <a:off x="106363" y="3500711"/>
              <a:ext cx="2520900" cy="0"/>
            </a:xfrm>
            <a:prstGeom prst="straightConnector1">
              <a:avLst/>
            </a:prstGeom>
            <a:noFill/>
            <a:ln w="127000" cap="flat" cmpd="sng">
              <a:solidFill>
                <a:srgbClr val="538CD5"/>
              </a:solidFill>
              <a:prstDash val="solid"/>
              <a:miter lim="800000"/>
              <a:headEnd type="none" w="med" len="med"/>
              <a:tailEnd type="triangle" w="med" len="med"/>
            </a:ln>
          </p:spPr>
        </p:cxnSp>
        <p:cxnSp>
          <p:nvCxnSpPr>
            <p:cNvPr id="14" name="Google Shape;124;p21">
              <a:extLst>
                <a:ext uri="{FF2B5EF4-FFF2-40B4-BE49-F238E27FC236}">
                  <a16:creationId xmlns:a16="http://schemas.microsoft.com/office/drawing/2014/main" id="{7361D944-72A1-484A-A0FC-EF3B560CE4A4}"/>
                </a:ext>
              </a:extLst>
            </p:cNvPr>
            <p:cNvCxnSpPr/>
            <p:nvPr/>
          </p:nvCxnSpPr>
          <p:spPr>
            <a:xfrm>
              <a:off x="106363" y="2132286"/>
              <a:ext cx="2520900" cy="0"/>
            </a:xfrm>
            <a:prstGeom prst="straightConnector1">
              <a:avLst/>
            </a:prstGeom>
            <a:noFill/>
            <a:ln w="127000" cap="flat" cmpd="sng">
              <a:solidFill>
                <a:srgbClr val="538CD5"/>
              </a:solidFill>
              <a:prstDash val="solid"/>
              <a:miter lim="800000"/>
              <a:headEnd type="none" w="med" len="med"/>
              <a:tailEnd type="triangle" w="med" len="med"/>
            </a:ln>
          </p:spPr>
        </p:cxnSp>
        <p:cxnSp>
          <p:nvCxnSpPr>
            <p:cNvPr id="15" name="Google Shape;125;p21">
              <a:extLst>
                <a:ext uri="{FF2B5EF4-FFF2-40B4-BE49-F238E27FC236}">
                  <a16:creationId xmlns:a16="http://schemas.microsoft.com/office/drawing/2014/main" id="{808DA8F8-ECCB-4F22-8094-F3D48DA03BEC}"/>
                </a:ext>
              </a:extLst>
            </p:cNvPr>
            <p:cNvCxnSpPr/>
            <p:nvPr/>
          </p:nvCxnSpPr>
          <p:spPr>
            <a:xfrm>
              <a:off x="106363" y="5013598"/>
              <a:ext cx="2520900" cy="0"/>
            </a:xfrm>
            <a:prstGeom prst="straightConnector1">
              <a:avLst/>
            </a:prstGeom>
            <a:noFill/>
            <a:ln w="127000" cap="flat" cmpd="sng">
              <a:solidFill>
                <a:srgbClr val="538CD5"/>
              </a:solidFill>
              <a:prstDash val="solid"/>
              <a:miter lim="800000"/>
              <a:headEnd type="none" w="med" len="med"/>
              <a:tailEnd type="triangle" w="med" len="med"/>
            </a:ln>
          </p:spPr>
        </p:cxnSp>
      </p:grpSp>
      <p:grpSp>
        <p:nvGrpSpPr>
          <p:cNvPr id="16" name="Google Shape;126;p21">
            <a:extLst>
              <a:ext uri="{FF2B5EF4-FFF2-40B4-BE49-F238E27FC236}">
                <a16:creationId xmlns:a16="http://schemas.microsoft.com/office/drawing/2014/main" id="{B9FD1F21-BCAC-4DB1-AE3C-05B29D09855C}"/>
              </a:ext>
            </a:extLst>
          </p:cNvPr>
          <p:cNvGrpSpPr/>
          <p:nvPr/>
        </p:nvGrpSpPr>
        <p:grpSpPr>
          <a:xfrm>
            <a:off x="5292650" y="1599214"/>
            <a:ext cx="3455343" cy="2160984"/>
            <a:chOff x="5292650" y="2132286"/>
            <a:chExt cx="3455343" cy="2881312"/>
          </a:xfrm>
        </p:grpSpPr>
        <p:cxnSp>
          <p:nvCxnSpPr>
            <p:cNvPr id="17" name="Google Shape;127;p21">
              <a:extLst>
                <a:ext uri="{FF2B5EF4-FFF2-40B4-BE49-F238E27FC236}">
                  <a16:creationId xmlns:a16="http://schemas.microsoft.com/office/drawing/2014/main" id="{85FC2D37-7F20-43B8-983C-431505E39322}"/>
                </a:ext>
              </a:extLst>
            </p:cNvPr>
            <p:cNvCxnSpPr/>
            <p:nvPr/>
          </p:nvCxnSpPr>
          <p:spPr>
            <a:xfrm rot="10800000">
              <a:off x="5292650" y="2132286"/>
              <a:ext cx="3095700" cy="0"/>
            </a:xfrm>
            <a:prstGeom prst="straightConnector1">
              <a:avLst/>
            </a:prstGeom>
            <a:noFill/>
            <a:ln w="127000" cap="flat" cmpd="sng">
              <a:solidFill>
                <a:srgbClr val="538CD5"/>
              </a:solidFill>
              <a:prstDash val="solid"/>
              <a:miter lim="800000"/>
              <a:headEnd type="none" w="med" len="med"/>
              <a:tailEnd type="triangle" w="med" len="med"/>
            </a:ln>
          </p:spPr>
        </p:cxnSp>
        <p:cxnSp>
          <p:nvCxnSpPr>
            <p:cNvPr id="18" name="Google Shape;128;p21">
              <a:extLst>
                <a:ext uri="{FF2B5EF4-FFF2-40B4-BE49-F238E27FC236}">
                  <a16:creationId xmlns:a16="http://schemas.microsoft.com/office/drawing/2014/main" id="{1A1F8A22-9EFA-4492-97B7-62A322E5EC95}"/>
                </a:ext>
              </a:extLst>
            </p:cNvPr>
            <p:cNvCxnSpPr/>
            <p:nvPr/>
          </p:nvCxnSpPr>
          <p:spPr>
            <a:xfrm rot="10800000">
              <a:off x="5292650" y="3500711"/>
              <a:ext cx="3095700" cy="0"/>
            </a:xfrm>
            <a:prstGeom prst="straightConnector1">
              <a:avLst/>
            </a:prstGeom>
            <a:noFill/>
            <a:ln w="127000" cap="flat" cmpd="sng">
              <a:solidFill>
                <a:srgbClr val="538CD5"/>
              </a:solidFill>
              <a:prstDash val="solid"/>
              <a:miter lim="800000"/>
              <a:headEnd type="none" w="med" len="med"/>
              <a:tailEnd type="triangle" w="med" len="med"/>
            </a:ln>
          </p:spPr>
        </p:cxnSp>
        <p:cxnSp>
          <p:nvCxnSpPr>
            <p:cNvPr id="19" name="Google Shape;129;p21">
              <a:extLst>
                <a:ext uri="{FF2B5EF4-FFF2-40B4-BE49-F238E27FC236}">
                  <a16:creationId xmlns:a16="http://schemas.microsoft.com/office/drawing/2014/main" id="{F8E29141-C03C-4A40-9F36-5DAABA8C6986}"/>
                </a:ext>
              </a:extLst>
            </p:cNvPr>
            <p:cNvCxnSpPr/>
            <p:nvPr/>
          </p:nvCxnSpPr>
          <p:spPr>
            <a:xfrm rot="10800000">
              <a:off x="5292650" y="5013598"/>
              <a:ext cx="3095700" cy="0"/>
            </a:xfrm>
            <a:prstGeom prst="straightConnector1">
              <a:avLst/>
            </a:prstGeom>
            <a:noFill/>
            <a:ln w="127000" cap="flat" cmpd="sng">
              <a:solidFill>
                <a:srgbClr val="538CD5"/>
              </a:solidFill>
              <a:prstDash val="solid"/>
              <a:miter lim="800000"/>
              <a:headEnd type="none" w="med" len="med"/>
              <a:tailEnd type="triangle" w="med" len="med"/>
            </a:ln>
          </p:spPr>
        </p:cxnSp>
        <p:sp>
          <p:nvSpPr>
            <p:cNvPr id="20" name="Google Shape;130;p21">
              <a:extLst>
                <a:ext uri="{FF2B5EF4-FFF2-40B4-BE49-F238E27FC236}">
                  <a16:creationId xmlns:a16="http://schemas.microsoft.com/office/drawing/2014/main" id="{B17A6FDD-468E-4554-AD51-3197C3DF7515}"/>
                </a:ext>
              </a:extLst>
            </p:cNvPr>
            <p:cNvSpPr txBox="1"/>
            <p:nvPr/>
          </p:nvSpPr>
          <p:spPr>
            <a:xfrm>
              <a:off x="5380793" y="2570498"/>
              <a:ext cx="3367200" cy="4920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en-GB" sz="2000" b="1" dirty="0">
                  <a:solidFill>
                    <a:schemeClr val="dk1"/>
                  </a:solidFill>
                  <a:latin typeface="+mn-lt"/>
                  <a:ea typeface="Calibri"/>
                  <a:cs typeface="Calibri"/>
                  <a:sym typeface="Calibri"/>
                </a:rPr>
                <a:t>Forces resisting change</a:t>
              </a:r>
              <a:endParaRPr sz="2000" b="1" dirty="0">
                <a:solidFill>
                  <a:schemeClr val="dk1"/>
                </a:solidFill>
                <a:latin typeface="+mn-lt"/>
                <a:ea typeface="Calibri"/>
                <a:cs typeface="Calibri"/>
                <a:sym typeface="Calibri"/>
              </a:endParaRPr>
            </a:p>
          </p:txBody>
        </p:sp>
        <p:sp>
          <p:nvSpPr>
            <p:cNvPr id="21" name="Google Shape;131;p21">
              <a:extLst>
                <a:ext uri="{FF2B5EF4-FFF2-40B4-BE49-F238E27FC236}">
                  <a16:creationId xmlns:a16="http://schemas.microsoft.com/office/drawing/2014/main" id="{CBCFE244-4DAC-4D0D-803F-7F79C2577AAB}"/>
                </a:ext>
              </a:extLst>
            </p:cNvPr>
            <p:cNvSpPr txBox="1"/>
            <p:nvPr/>
          </p:nvSpPr>
          <p:spPr>
            <a:xfrm>
              <a:off x="5834343" y="4140830"/>
              <a:ext cx="2648100" cy="4920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en-GB" sz="2000" b="1" dirty="0">
                  <a:solidFill>
                    <a:schemeClr val="dk1"/>
                  </a:solidFill>
                  <a:latin typeface="+mn-lt"/>
                  <a:ea typeface="Calibri"/>
                  <a:cs typeface="Calibri"/>
                  <a:sym typeface="Calibri"/>
                </a:rPr>
                <a:t>Restraining forces</a:t>
              </a:r>
              <a:endParaRPr sz="2000" b="1" dirty="0">
                <a:solidFill>
                  <a:schemeClr val="dk1"/>
                </a:solidFill>
                <a:latin typeface="+mn-lt"/>
                <a:ea typeface="Calibri"/>
                <a:cs typeface="Calibri"/>
                <a:sym typeface="Calibri"/>
              </a:endParaRPr>
            </a:p>
          </p:txBody>
        </p:sp>
      </p:grpSp>
      <p:grpSp>
        <p:nvGrpSpPr>
          <p:cNvPr id="22" name="Google Shape;132;p21">
            <a:extLst>
              <a:ext uri="{FF2B5EF4-FFF2-40B4-BE49-F238E27FC236}">
                <a16:creationId xmlns:a16="http://schemas.microsoft.com/office/drawing/2014/main" id="{0A30F5BE-A1DE-435D-947C-28B260309212}"/>
              </a:ext>
            </a:extLst>
          </p:cNvPr>
          <p:cNvGrpSpPr/>
          <p:nvPr/>
        </p:nvGrpSpPr>
        <p:grpSpPr>
          <a:xfrm>
            <a:off x="3263950" y="1651004"/>
            <a:ext cx="720573" cy="1969663"/>
            <a:chOff x="3203575" y="2204864"/>
            <a:chExt cx="720573" cy="2626217"/>
          </a:xfrm>
        </p:grpSpPr>
        <p:sp>
          <p:nvSpPr>
            <p:cNvPr id="23" name="Google Shape;133;p21">
              <a:extLst>
                <a:ext uri="{FF2B5EF4-FFF2-40B4-BE49-F238E27FC236}">
                  <a16:creationId xmlns:a16="http://schemas.microsoft.com/office/drawing/2014/main" id="{A821F08E-766B-45A6-9002-79BE052599C2}"/>
                </a:ext>
              </a:extLst>
            </p:cNvPr>
            <p:cNvSpPr/>
            <p:nvPr/>
          </p:nvSpPr>
          <p:spPr>
            <a:xfrm>
              <a:off x="3203575" y="2204864"/>
              <a:ext cx="720300" cy="701100"/>
            </a:xfrm>
            <a:prstGeom prst="ellipse">
              <a:avLst/>
            </a:prstGeom>
            <a:solidFill>
              <a:schemeClr val="lt1"/>
            </a:solidFill>
            <a:ln w="25400" cap="flat" cmpd="sng">
              <a:solidFill>
                <a:srgbClr val="395E89"/>
              </a:solidFill>
              <a:prstDash val="solid"/>
              <a:round/>
              <a:headEnd type="none" w="sm" len="sm"/>
              <a:tailEnd type="none" w="sm" len="sm"/>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r>
                <a:rPr lang="en-GB" sz="4400" b="1" dirty="0">
                  <a:solidFill>
                    <a:srgbClr val="00B050"/>
                  </a:solidFill>
                  <a:latin typeface="Arial"/>
                  <a:ea typeface="Arial"/>
                  <a:cs typeface="Arial"/>
                  <a:sym typeface="Arial"/>
                </a:rPr>
                <a:t>5</a:t>
              </a:r>
              <a:endParaRPr dirty="0"/>
            </a:p>
          </p:txBody>
        </p:sp>
        <p:sp>
          <p:nvSpPr>
            <p:cNvPr id="24" name="Google Shape;134;p21">
              <a:extLst>
                <a:ext uri="{FF2B5EF4-FFF2-40B4-BE49-F238E27FC236}">
                  <a16:creationId xmlns:a16="http://schemas.microsoft.com/office/drawing/2014/main" id="{74B90CAC-CA3A-4392-88B0-1EDF2A0470E0}"/>
                </a:ext>
              </a:extLst>
            </p:cNvPr>
            <p:cNvSpPr/>
            <p:nvPr/>
          </p:nvSpPr>
          <p:spPr>
            <a:xfrm>
              <a:off x="3203848" y="3121869"/>
              <a:ext cx="720300" cy="701100"/>
            </a:xfrm>
            <a:prstGeom prst="ellipse">
              <a:avLst/>
            </a:prstGeom>
            <a:solidFill>
              <a:schemeClr val="lt1"/>
            </a:solidFill>
            <a:ln w="25400" cap="flat" cmpd="sng">
              <a:solidFill>
                <a:srgbClr val="395E89"/>
              </a:solidFill>
              <a:prstDash val="solid"/>
              <a:round/>
              <a:headEnd type="none" w="sm" len="sm"/>
              <a:tailEnd type="none" w="sm" len="sm"/>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r>
                <a:rPr lang="en-GB" sz="4400" b="1">
                  <a:solidFill>
                    <a:srgbClr val="00B050"/>
                  </a:solidFill>
                  <a:latin typeface="Arial"/>
                  <a:ea typeface="Arial"/>
                  <a:cs typeface="Arial"/>
                  <a:sym typeface="Arial"/>
                </a:rPr>
                <a:t>3</a:t>
              </a:r>
              <a:endParaRPr sz="4400" b="1">
                <a:solidFill>
                  <a:srgbClr val="00B050"/>
                </a:solidFill>
                <a:latin typeface="Arial"/>
                <a:ea typeface="Arial"/>
                <a:cs typeface="Arial"/>
                <a:sym typeface="Arial"/>
              </a:endParaRPr>
            </a:p>
          </p:txBody>
        </p:sp>
        <p:sp>
          <p:nvSpPr>
            <p:cNvPr id="25" name="Google Shape;135;p21">
              <a:extLst>
                <a:ext uri="{FF2B5EF4-FFF2-40B4-BE49-F238E27FC236}">
                  <a16:creationId xmlns:a16="http://schemas.microsoft.com/office/drawing/2014/main" id="{7513A286-E817-4F70-8CD2-03FC39FE7E73}"/>
                </a:ext>
              </a:extLst>
            </p:cNvPr>
            <p:cNvSpPr/>
            <p:nvPr/>
          </p:nvSpPr>
          <p:spPr>
            <a:xfrm>
              <a:off x="3203848" y="4129981"/>
              <a:ext cx="720300" cy="701100"/>
            </a:xfrm>
            <a:prstGeom prst="ellipse">
              <a:avLst/>
            </a:prstGeom>
            <a:solidFill>
              <a:schemeClr val="lt1"/>
            </a:solidFill>
            <a:ln w="25400" cap="flat" cmpd="sng">
              <a:solidFill>
                <a:srgbClr val="395E89"/>
              </a:solidFill>
              <a:prstDash val="solid"/>
              <a:round/>
              <a:headEnd type="none" w="sm" len="sm"/>
              <a:tailEnd type="none" w="sm" len="sm"/>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r>
                <a:rPr lang="en-GB" sz="4400" b="1">
                  <a:solidFill>
                    <a:srgbClr val="00B050"/>
                  </a:solidFill>
                  <a:latin typeface="Arial"/>
                  <a:ea typeface="Arial"/>
                  <a:cs typeface="Arial"/>
                  <a:sym typeface="Arial"/>
                </a:rPr>
                <a:t>1</a:t>
              </a:r>
              <a:endParaRPr sz="4400" b="1">
                <a:solidFill>
                  <a:srgbClr val="00B050"/>
                </a:solidFill>
                <a:latin typeface="Arial"/>
                <a:ea typeface="Arial"/>
                <a:cs typeface="Arial"/>
                <a:sym typeface="Arial"/>
              </a:endParaRPr>
            </a:p>
          </p:txBody>
        </p:sp>
      </p:grpSp>
      <p:grpSp>
        <p:nvGrpSpPr>
          <p:cNvPr id="26" name="Google Shape;136;p21">
            <a:extLst>
              <a:ext uri="{FF2B5EF4-FFF2-40B4-BE49-F238E27FC236}">
                <a16:creationId xmlns:a16="http://schemas.microsoft.com/office/drawing/2014/main" id="{3C46C9A3-4EDD-42FC-8CE1-00176697BE39}"/>
              </a:ext>
            </a:extLst>
          </p:cNvPr>
          <p:cNvGrpSpPr/>
          <p:nvPr/>
        </p:nvGrpSpPr>
        <p:grpSpPr>
          <a:xfrm>
            <a:off x="4527318" y="1651004"/>
            <a:ext cx="720573" cy="1969663"/>
            <a:chOff x="4499446" y="2204864"/>
            <a:chExt cx="720573" cy="2626217"/>
          </a:xfrm>
        </p:grpSpPr>
        <p:sp>
          <p:nvSpPr>
            <p:cNvPr id="27" name="Google Shape;137;p21">
              <a:extLst>
                <a:ext uri="{FF2B5EF4-FFF2-40B4-BE49-F238E27FC236}">
                  <a16:creationId xmlns:a16="http://schemas.microsoft.com/office/drawing/2014/main" id="{97A641A1-0CCA-4B24-BB51-55C31AD5CA58}"/>
                </a:ext>
              </a:extLst>
            </p:cNvPr>
            <p:cNvSpPr/>
            <p:nvPr/>
          </p:nvSpPr>
          <p:spPr>
            <a:xfrm>
              <a:off x="4499446" y="2204864"/>
              <a:ext cx="720300" cy="701100"/>
            </a:xfrm>
            <a:prstGeom prst="ellipse">
              <a:avLst/>
            </a:prstGeom>
            <a:solidFill>
              <a:schemeClr val="lt1"/>
            </a:solidFill>
            <a:ln w="25400" cap="flat" cmpd="sng">
              <a:solidFill>
                <a:srgbClr val="395E89"/>
              </a:solidFill>
              <a:prstDash val="solid"/>
              <a:round/>
              <a:headEnd type="none" w="sm" len="sm"/>
              <a:tailEnd type="none" w="sm" len="sm"/>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r>
                <a:rPr lang="en-GB" sz="4400" b="1" dirty="0">
                  <a:solidFill>
                    <a:srgbClr val="FF0000"/>
                  </a:solidFill>
                  <a:latin typeface="Arial"/>
                  <a:ea typeface="Arial"/>
                  <a:cs typeface="Arial"/>
                  <a:sym typeface="Arial"/>
                </a:rPr>
                <a:t>1</a:t>
              </a:r>
              <a:endParaRPr dirty="0"/>
            </a:p>
          </p:txBody>
        </p:sp>
        <p:sp>
          <p:nvSpPr>
            <p:cNvPr id="28" name="Google Shape;138;p21">
              <a:extLst>
                <a:ext uri="{FF2B5EF4-FFF2-40B4-BE49-F238E27FC236}">
                  <a16:creationId xmlns:a16="http://schemas.microsoft.com/office/drawing/2014/main" id="{54763649-D331-4450-8F87-A747973DE494}"/>
                </a:ext>
              </a:extLst>
            </p:cNvPr>
            <p:cNvSpPr/>
            <p:nvPr/>
          </p:nvSpPr>
          <p:spPr>
            <a:xfrm>
              <a:off x="4499719" y="3121869"/>
              <a:ext cx="720300" cy="701100"/>
            </a:xfrm>
            <a:prstGeom prst="ellipse">
              <a:avLst/>
            </a:prstGeom>
            <a:solidFill>
              <a:schemeClr val="lt1"/>
            </a:solidFill>
            <a:ln w="25400" cap="flat" cmpd="sng">
              <a:solidFill>
                <a:srgbClr val="395E89"/>
              </a:solidFill>
              <a:prstDash val="solid"/>
              <a:round/>
              <a:headEnd type="none" w="sm" len="sm"/>
              <a:tailEnd type="none" w="sm" len="sm"/>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r>
                <a:rPr lang="en-GB" sz="4400" b="1">
                  <a:solidFill>
                    <a:srgbClr val="FF0000"/>
                  </a:solidFill>
                  <a:latin typeface="Arial"/>
                  <a:ea typeface="Arial"/>
                  <a:cs typeface="Arial"/>
                  <a:sym typeface="Arial"/>
                </a:rPr>
                <a:t>4</a:t>
              </a:r>
              <a:endParaRPr sz="4400" b="1">
                <a:solidFill>
                  <a:srgbClr val="FF0000"/>
                </a:solidFill>
                <a:latin typeface="Arial"/>
                <a:ea typeface="Arial"/>
                <a:cs typeface="Arial"/>
                <a:sym typeface="Arial"/>
              </a:endParaRPr>
            </a:p>
          </p:txBody>
        </p:sp>
        <p:sp>
          <p:nvSpPr>
            <p:cNvPr id="29" name="Google Shape;139;p21">
              <a:extLst>
                <a:ext uri="{FF2B5EF4-FFF2-40B4-BE49-F238E27FC236}">
                  <a16:creationId xmlns:a16="http://schemas.microsoft.com/office/drawing/2014/main" id="{1CA28DED-C4BF-4807-9DE9-395BF3D2B087}"/>
                </a:ext>
              </a:extLst>
            </p:cNvPr>
            <p:cNvSpPr/>
            <p:nvPr/>
          </p:nvSpPr>
          <p:spPr>
            <a:xfrm>
              <a:off x="4499719" y="4129981"/>
              <a:ext cx="720300" cy="701100"/>
            </a:xfrm>
            <a:prstGeom prst="ellipse">
              <a:avLst/>
            </a:prstGeom>
            <a:solidFill>
              <a:schemeClr val="lt1"/>
            </a:solidFill>
            <a:ln w="25400" cap="flat" cmpd="sng">
              <a:solidFill>
                <a:srgbClr val="395E89"/>
              </a:solidFill>
              <a:prstDash val="solid"/>
              <a:round/>
              <a:headEnd type="none" w="sm" len="sm"/>
              <a:tailEnd type="none" w="sm" len="sm"/>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r>
                <a:rPr lang="en-GB" sz="4400" b="1">
                  <a:solidFill>
                    <a:srgbClr val="FF0000"/>
                  </a:solidFill>
                  <a:latin typeface="Arial"/>
                  <a:ea typeface="Arial"/>
                  <a:cs typeface="Arial"/>
                  <a:sym typeface="Arial"/>
                </a:rPr>
                <a:t>2</a:t>
              </a:r>
              <a:endParaRPr sz="4400" b="1">
                <a:solidFill>
                  <a:srgbClr val="FF0000"/>
                </a:solidFill>
                <a:latin typeface="Arial"/>
                <a:ea typeface="Arial"/>
                <a:cs typeface="Arial"/>
                <a:sym typeface="Arial"/>
              </a:endParaRPr>
            </a:p>
          </p:txBody>
        </p:sp>
      </p:grpSp>
      <p:sp>
        <p:nvSpPr>
          <p:cNvPr id="30" name="TextBox 29">
            <a:extLst>
              <a:ext uri="{FF2B5EF4-FFF2-40B4-BE49-F238E27FC236}">
                <a16:creationId xmlns:a16="http://schemas.microsoft.com/office/drawing/2014/main" id="{84178176-B6B8-4E41-B9D6-804DDB60CDAF}"/>
              </a:ext>
            </a:extLst>
          </p:cNvPr>
          <p:cNvSpPr txBox="1"/>
          <p:nvPr/>
        </p:nvSpPr>
        <p:spPr>
          <a:xfrm>
            <a:off x="6726113" y="4715474"/>
            <a:ext cx="2460525" cy="307777"/>
          </a:xfrm>
          <a:prstGeom prst="rect">
            <a:avLst/>
          </a:prstGeom>
          <a:noFill/>
        </p:spPr>
        <p:txBody>
          <a:bodyPr wrap="square" rtlCol="0">
            <a:spAutoFit/>
          </a:bodyPr>
          <a:lstStyle/>
          <a:p>
            <a:r>
              <a:rPr lang="en-GB" dirty="0">
                <a:hlinkClick r:id="rId3"/>
              </a:rPr>
              <a:t>https://www.tutor2u.net/</a:t>
            </a:r>
            <a:r>
              <a:rPr lang="en-GB" dirty="0"/>
              <a:t> </a:t>
            </a:r>
          </a:p>
        </p:txBody>
      </p:sp>
    </p:spTree>
    <p:extLst>
      <p:ext uri="{BB962C8B-B14F-4D97-AF65-F5344CB8AC3E}">
        <p14:creationId xmlns:p14="http://schemas.microsoft.com/office/powerpoint/2010/main" val="677082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240095" y="249902"/>
            <a:ext cx="8437563" cy="471618"/>
          </a:xfrm>
        </p:spPr>
        <p:txBody>
          <a:bodyPr>
            <a:normAutofit/>
          </a:bodyPr>
          <a:lstStyle/>
          <a:p>
            <a:r>
              <a:rPr lang="en-GB" sz="2400" dirty="0">
                <a:solidFill>
                  <a:schemeClr val="dk1"/>
                </a:solidFill>
                <a:ea typeface="Calibri"/>
                <a:cs typeface="Calibri"/>
                <a:sym typeface="Calibri"/>
              </a:rPr>
              <a:t>Explaining force-field analysis</a:t>
            </a:r>
            <a:endParaRPr lang="en-GB" sz="2400"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4"/>
            <a:ext cx="7686376" cy="273844"/>
          </a:xfrm>
        </p:spPr>
        <p:txBody>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r>
              <a:rPr kumimoji="0" lang="en-GB" sz="700" b="1" i="0" u="none" strike="noStrike" kern="0" cap="all" spc="0" normalizeH="0" baseline="0" noProof="0" dirty="0">
                <a:ln>
                  <a:noFill/>
                </a:ln>
                <a:solidFill>
                  <a:srgbClr val="000000"/>
                </a:solidFill>
                <a:effectLst/>
                <a:uLnTx/>
                <a:uFillTx/>
                <a:latin typeface="Arial"/>
                <a:cs typeface="Arial"/>
                <a:sym typeface="Arial"/>
              </a:rPr>
              <a:t>Education &amp; Training Foundation</a:t>
            </a:r>
          </a:p>
        </p:txBody>
      </p:sp>
      <p:sp>
        <p:nvSpPr>
          <p:cNvPr id="4" name="Slide Number Placeholder 3"/>
          <p:cNvSpPr>
            <a:spLocks noGrp="1"/>
          </p:cNvSpPr>
          <p:nvPr>
            <p:ph type="sldNum" sz="quarter" idx="11"/>
          </p:nvPr>
        </p:nvSpPr>
        <p:spPr/>
        <p:txBody>
          <a:bodyPr/>
          <a:lstStyle/>
          <a:p>
            <a:pPr marL="0" marR="0" lvl="0" indent="0" algn="r" defTabSz="685800" rtl="0" eaLnBrk="1" fontAlgn="auto" latinLnBrk="0" hangingPunct="1">
              <a:lnSpc>
                <a:spcPct val="100000"/>
              </a:lnSpc>
              <a:spcBef>
                <a:spcPts val="0"/>
              </a:spcBef>
              <a:spcAft>
                <a:spcPts val="0"/>
              </a:spcAft>
              <a:buClr>
                <a:srgbClr val="000000"/>
              </a:buClr>
              <a:buSzTx/>
              <a:buFont typeface="Arial"/>
              <a:buNone/>
              <a:tabLst/>
              <a:defRPr/>
            </a:pPr>
            <a:fld id="{DA2C159E-F13C-4A85-9A41-E7669D3E0D70}" type="slidenum">
              <a:rPr kumimoji="0" lang="en-GB" sz="700" b="1" i="0" u="none" strike="noStrike" kern="0" cap="none" spc="0" normalizeH="0" baseline="0" noProof="0">
                <a:ln>
                  <a:noFill/>
                </a:ln>
                <a:solidFill>
                  <a:srgbClr val="000000"/>
                </a:solidFill>
                <a:effectLst/>
                <a:uLnTx/>
                <a:uFillTx/>
                <a:latin typeface="Arial"/>
                <a:cs typeface="Arial"/>
                <a:sym typeface="Arial"/>
              </a:rPr>
              <a:pPr marL="0" marR="0" lvl="0" indent="0" algn="r" defTabSz="685800" rtl="0" eaLnBrk="1" fontAlgn="auto" latinLnBrk="0" hangingPunct="1">
                <a:lnSpc>
                  <a:spcPct val="100000"/>
                </a:lnSpc>
                <a:spcBef>
                  <a:spcPts val="0"/>
                </a:spcBef>
                <a:spcAft>
                  <a:spcPts val="0"/>
                </a:spcAft>
                <a:buClr>
                  <a:srgbClr val="000000"/>
                </a:buClr>
                <a:buSzTx/>
                <a:buFont typeface="Arial"/>
                <a:buNone/>
                <a:tabLst/>
                <a:defRPr/>
              </a:pPr>
              <a:t>8</a:t>
            </a:fld>
            <a:endParaRPr kumimoji="0" lang="en-GB" sz="700" b="1" i="0" u="none" strike="noStrike" kern="0" cap="none" spc="0" normalizeH="0" baseline="0" noProof="0">
              <a:ln>
                <a:noFill/>
              </a:ln>
              <a:solidFill>
                <a:srgbClr val="000000"/>
              </a:solidFill>
              <a:effectLst/>
              <a:uLnTx/>
              <a:uFillTx/>
              <a:latin typeface="Arial"/>
              <a:cs typeface="Arial"/>
              <a:sym typeface="Arial"/>
            </a:endParaRPr>
          </a:p>
        </p:txBody>
      </p:sp>
      <p:sp>
        <p:nvSpPr>
          <p:cNvPr id="7" name="Rectangle 6">
            <a:extLst>
              <a:ext uri="{FF2B5EF4-FFF2-40B4-BE49-F238E27FC236}">
                <a16:creationId xmlns:a16="http://schemas.microsoft.com/office/drawing/2014/main" id="{83937537-EB07-4F38-A5EF-F657F34C75BE}"/>
              </a:ext>
            </a:extLst>
          </p:cNvPr>
          <p:cNvSpPr/>
          <p:nvPr/>
        </p:nvSpPr>
        <p:spPr>
          <a:xfrm>
            <a:off x="353219" y="1053679"/>
            <a:ext cx="8437562" cy="2675091"/>
          </a:xfrm>
          <a:prstGeom prst="rect">
            <a:avLst/>
          </a:prstGeom>
        </p:spPr>
        <p:txBody>
          <a:bodyPr wrap="square">
            <a:spAutoFit/>
          </a:bodyPr>
          <a:lstStyle/>
          <a:p>
            <a:pPr marL="457200" lvl="0" indent="-457200">
              <a:buClr>
                <a:schemeClr val="dk1"/>
              </a:buClr>
              <a:buSzPts val="3700"/>
              <a:buFontTx/>
              <a:buChar char="-"/>
            </a:pPr>
            <a:r>
              <a:rPr lang="en-GB" sz="2700" dirty="0">
                <a:solidFill>
                  <a:schemeClr val="dk1"/>
                </a:solidFill>
                <a:latin typeface="+mn-lt"/>
                <a:ea typeface="Calibri"/>
                <a:cs typeface="Calibri"/>
                <a:sym typeface="Calibri"/>
              </a:rPr>
              <a:t>There are forces </a:t>
            </a:r>
            <a:r>
              <a:rPr lang="en-GB" sz="2700" dirty="0">
                <a:solidFill>
                  <a:srgbClr val="FF0000"/>
                </a:solidFill>
                <a:latin typeface="+mn-lt"/>
                <a:ea typeface="Calibri"/>
                <a:cs typeface="Calibri"/>
                <a:sym typeface="Calibri"/>
              </a:rPr>
              <a:t>driving change</a:t>
            </a:r>
            <a:r>
              <a:rPr lang="en-GB" sz="2700" b="1" dirty="0">
                <a:solidFill>
                  <a:schemeClr val="dk1"/>
                </a:solidFill>
                <a:latin typeface="+mn-lt"/>
                <a:ea typeface="Calibri"/>
                <a:cs typeface="Calibri"/>
                <a:sym typeface="Calibri"/>
              </a:rPr>
              <a:t> </a:t>
            </a:r>
            <a:r>
              <a:rPr lang="en-GB" sz="2700" dirty="0">
                <a:solidFill>
                  <a:schemeClr val="dk1"/>
                </a:solidFill>
                <a:latin typeface="+mn-lt"/>
                <a:ea typeface="Calibri"/>
                <a:cs typeface="Calibri"/>
                <a:sym typeface="Calibri"/>
              </a:rPr>
              <a:t>and forces </a:t>
            </a:r>
            <a:r>
              <a:rPr lang="en-GB" sz="2700" dirty="0">
                <a:solidFill>
                  <a:srgbClr val="FF0000"/>
                </a:solidFill>
                <a:latin typeface="+mn-lt"/>
                <a:ea typeface="Calibri"/>
                <a:cs typeface="Calibri"/>
                <a:sym typeface="Calibri"/>
              </a:rPr>
              <a:t>restraining it</a:t>
            </a:r>
            <a:r>
              <a:rPr lang="en-GB" sz="2700" dirty="0">
                <a:solidFill>
                  <a:schemeClr val="dk1"/>
                </a:solidFill>
                <a:latin typeface="+mn-lt"/>
                <a:ea typeface="Calibri"/>
                <a:cs typeface="Calibri"/>
                <a:sym typeface="Calibri"/>
              </a:rPr>
              <a:t>.</a:t>
            </a:r>
          </a:p>
          <a:p>
            <a:pPr marL="457200" lvl="0" indent="-457200">
              <a:buClr>
                <a:schemeClr val="dk1"/>
              </a:buClr>
              <a:buSzPts val="3700"/>
              <a:buFontTx/>
              <a:buChar char="-"/>
            </a:pPr>
            <a:r>
              <a:rPr lang="en-GB" sz="2700" dirty="0">
                <a:solidFill>
                  <a:schemeClr val="dk1"/>
                </a:solidFill>
                <a:latin typeface="+mn-lt"/>
                <a:ea typeface="Calibri"/>
                <a:cs typeface="Calibri"/>
                <a:sym typeface="Calibri"/>
              </a:rPr>
              <a:t>Where there is an equilibrium between the two sets of forces, there will be </a:t>
            </a:r>
            <a:r>
              <a:rPr lang="en-GB" sz="2700" dirty="0">
                <a:solidFill>
                  <a:srgbClr val="FF0000"/>
                </a:solidFill>
                <a:latin typeface="+mn-lt"/>
                <a:ea typeface="Calibri"/>
                <a:cs typeface="Calibri"/>
                <a:sym typeface="Calibri"/>
              </a:rPr>
              <a:t>no change</a:t>
            </a:r>
            <a:r>
              <a:rPr lang="en-GB" sz="2700" dirty="0">
                <a:solidFill>
                  <a:schemeClr val="tx1"/>
                </a:solidFill>
                <a:latin typeface="+mn-lt"/>
                <a:ea typeface="Calibri"/>
                <a:cs typeface="Calibri"/>
                <a:sym typeface="Calibri"/>
              </a:rPr>
              <a:t>.</a:t>
            </a:r>
          </a:p>
          <a:p>
            <a:pPr marL="457200" lvl="0" indent="-457200">
              <a:buClr>
                <a:schemeClr val="dk1"/>
              </a:buClr>
              <a:buSzPts val="3700"/>
              <a:buFontTx/>
              <a:buChar char="-"/>
            </a:pPr>
            <a:r>
              <a:rPr lang="en-GB" sz="2700" dirty="0">
                <a:solidFill>
                  <a:schemeClr val="dk1"/>
                </a:solidFill>
                <a:latin typeface="+mn-lt"/>
                <a:ea typeface="Calibri"/>
                <a:cs typeface="Calibri"/>
                <a:sym typeface="Calibri"/>
              </a:rPr>
              <a:t>In order for change to occur, the </a:t>
            </a:r>
            <a:r>
              <a:rPr lang="en-GB" sz="2700" dirty="0">
                <a:solidFill>
                  <a:srgbClr val="FF0000"/>
                </a:solidFill>
                <a:latin typeface="+mn-lt"/>
                <a:ea typeface="Calibri"/>
                <a:cs typeface="Calibri"/>
                <a:sym typeface="Calibri"/>
              </a:rPr>
              <a:t>driving force must exceed the restraining force</a:t>
            </a:r>
            <a:r>
              <a:rPr lang="en-GB" sz="2700" dirty="0">
                <a:solidFill>
                  <a:schemeClr val="tx1"/>
                </a:solidFill>
                <a:latin typeface="+mn-lt"/>
                <a:ea typeface="Calibri"/>
                <a:cs typeface="Calibri"/>
                <a:sym typeface="Calibri"/>
              </a:rPr>
              <a:t>.</a:t>
            </a:r>
          </a:p>
        </p:txBody>
      </p:sp>
    </p:spTree>
    <p:extLst>
      <p:ext uri="{BB962C8B-B14F-4D97-AF65-F5344CB8AC3E}">
        <p14:creationId xmlns:p14="http://schemas.microsoft.com/office/powerpoint/2010/main" val="33324100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240095" y="249902"/>
            <a:ext cx="8437563" cy="471618"/>
          </a:xfrm>
        </p:spPr>
        <p:txBody>
          <a:bodyPr>
            <a:normAutofit/>
          </a:bodyPr>
          <a:lstStyle/>
          <a:p>
            <a:r>
              <a:rPr lang="en-GB" sz="2400" dirty="0">
                <a:solidFill>
                  <a:schemeClr val="dk1"/>
                </a:solidFill>
                <a:ea typeface="Calibri"/>
                <a:cs typeface="Calibri"/>
                <a:sym typeface="Calibri"/>
              </a:rPr>
              <a:t>Examples of forces driving change</a:t>
            </a:r>
            <a:endParaRPr lang="en-GB" sz="2400"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4"/>
            <a:ext cx="7686376" cy="273844"/>
          </a:xfrm>
        </p:spPr>
        <p:txBody>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r>
              <a:rPr kumimoji="0" lang="en-GB" sz="700" b="1" i="0" u="none" strike="noStrike" kern="0" cap="all" spc="0" normalizeH="0" baseline="0" noProof="0" dirty="0">
                <a:ln>
                  <a:noFill/>
                </a:ln>
                <a:solidFill>
                  <a:srgbClr val="000000"/>
                </a:solidFill>
                <a:effectLst/>
                <a:uLnTx/>
                <a:uFillTx/>
                <a:latin typeface="Arial"/>
                <a:cs typeface="Arial"/>
                <a:sym typeface="Arial"/>
              </a:rPr>
              <a:t>Education &amp; Training Foundation</a:t>
            </a:r>
          </a:p>
        </p:txBody>
      </p:sp>
      <p:sp>
        <p:nvSpPr>
          <p:cNvPr id="4" name="Slide Number Placeholder 3"/>
          <p:cNvSpPr>
            <a:spLocks noGrp="1"/>
          </p:cNvSpPr>
          <p:nvPr>
            <p:ph type="sldNum" sz="quarter" idx="11"/>
          </p:nvPr>
        </p:nvSpPr>
        <p:spPr/>
        <p:txBody>
          <a:bodyPr/>
          <a:lstStyle/>
          <a:p>
            <a:pPr marL="0" marR="0" lvl="0" indent="0" algn="r" defTabSz="685800" rtl="0" eaLnBrk="1" fontAlgn="auto" latinLnBrk="0" hangingPunct="1">
              <a:lnSpc>
                <a:spcPct val="100000"/>
              </a:lnSpc>
              <a:spcBef>
                <a:spcPts val="0"/>
              </a:spcBef>
              <a:spcAft>
                <a:spcPts val="0"/>
              </a:spcAft>
              <a:buClr>
                <a:srgbClr val="000000"/>
              </a:buClr>
              <a:buSzTx/>
              <a:buFont typeface="Arial"/>
              <a:buNone/>
              <a:tabLst/>
              <a:defRPr/>
            </a:pPr>
            <a:fld id="{DA2C159E-F13C-4A85-9A41-E7669D3E0D70}" type="slidenum">
              <a:rPr kumimoji="0" lang="en-GB" sz="700" b="1" i="0" u="none" strike="noStrike" kern="0" cap="none" spc="0" normalizeH="0" baseline="0" noProof="0">
                <a:ln>
                  <a:noFill/>
                </a:ln>
                <a:solidFill>
                  <a:srgbClr val="000000"/>
                </a:solidFill>
                <a:effectLst/>
                <a:uLnTx/>
                <a:uFillTx/>
                <a:latin typeface="Arial"/>
                <a:cs typeface="Arial"/>
                <a:sym typeface="Arial"/>
              </a:rPr>
              <a:pPr marL="0" marR="0" lvl="0" indent="0" algn="r" defTabSz="685800" rtl="0" eaLnBrk="1" fontAlgn="auto" latinLnBrk="0" hangingPunct="1">
                <a:lnSpc>
                  <a:spcPct val="100000"/>
                </a:lnSpc>
                <a:spcBef>
                  <a:spcPts val="0"/>
                </a:spcBef>
                <a:spcAft>
                  <a:spcPts val="0"/>
                </a:spcAft>
                <a:buClr>
                  <a:srgbClr val="000000"/>
                </a:buClr>
                <a:buSzTx/>
                <a:buFont typeface="Arial"/>
                <a:buNone/>
                <a:tabLst/>
                <a:defRPr/>
              </a:pPr>
              <a:t>9</a:t>
            </a:fld>
            <a:endParaRPr kumimoji="0" lang="en-GB" sz="700" b="1" i="0" u="none" strike="noStrike" kern="0" cap="none" spc="0" normalizeH="0" baseline="0" noProof="0">
              <a:ln>
                <a:noFill/>
              </a:ln>
              <a:solidFill>
                <a:srgbClr val="000000"/>
              </a:solidFill>
              <a:effectLst/>
              <a:uLnTx/>
              <a:uFillTx/>
              <a:latin typeface="Arial"/>
              <a:cs typeface="Arial"/>
              <a:sym typeface="Arial"/>
            </a:endParaRPr>
          </a:p>
        </p:txBody>
      </p:sp>
      <p:sp>
        <p:nvSpPr>
          <p:cNvPr id="2" name="Rectangle 1">
            <a:extLst>
              <a:ext uri="{FF2B5EF4-FFF2-40B4-BE49-F238E27FC236}">
                <a16:creationId xmlns:a16="http://schemas.microsoft.com/office/drawing/2014/main" id="{B1D47AA6-A6D0-4C1E-92FB-9BA97A41B1FF}"/>
              </a:ext>
            </a:extLst>
          </p:cNvPr>
          <p:cNvSpPr/>
          <p:nvPr/>
        </p:nvSpPr>
        <p:spPr>
          <a:xfrm>
            <a:off x="535780" y="867745"/>
            <a:ext cx="3757614" cy="2628925"/>
          </a:xfrm>
          <a:prstGeom prst="rect">
            <a:avLst/>
          </a:prstGeom>
        </p:spPr>
        <p:txBody>
          <a:bodyPr wrap="square">
            <a:spAutoFit/>
          </a:bodyPr>
          <a:lstStyle/>
          <a:p>
            <a:pPr marL="342900" lvl="0" indent="-342900">
              <a:buClr>
                <a:schemeClr val="dk1"/>
              </a:buClr>
              <a:buSzPts val="3000"/>
            </a:pPr>
            <a:r>
              <a:rPr lang="en-GB" sz="2400" b="1" dirty="0">
                <a:solidFill>
                  <a:schemeClr val="dk1"/>
                </a:solidFill>
                <a:latin typeface="+mn-lt"/>
                <a:ea typeface="Calibri"/>
                <a:cs typeface="Calibri"/>
                <a:sym typeface="Calibri"/>
              </a:rPr>
              <a:t>Internal forces</a:t>
            </a:r>
            <a:endParaRPr lang="en-GB" sz="2400" dirty="0">
              <a:latin typeface="+mn-lt"/>
            </a:endParaRPr>
          </a:p>
          <a:p>
            <a:pPr marL="342900" lvl="0" indent="-342900">
              <a:spcBef>
                <a:spcPts val="540"/>
              </a:spcBef>
              <a:buClr>
                <a:schemeClr val="dk1"/>
              </a:buClr>
              <a:buSzPts val="2700"/>
              <a:buFontTx/>
              <a:buChar char="-"/>
            </a:pPr>
            <a:r>
              <a:rPr lang="en-GB" sz="2400" dirty="0">
                <a:solidFill>
                  <a:schemeClr val="dk1"/>
                </a:solidFill>
                <a:latin typeface="+mn-lt"/>
                <a:ea typeface="Calibri"/>
                <a:cs typeface="Calibri"/>
                <a:sym typeface="Calibri"/>
              </a:rPr>
              <a:t>Need for higher profits</a:t>
            </a:r>
          </a:p>
          <a:p>
            <a:pPr marL="342900" lvl="0" indent="-342900">
              <a:spcBef>
                <a:spcPts val="540"/>
              </a:spcBef>
              <a:buClr>
                <a:schemeClr val="dk1"/>
              </a:buClr>
              <a:buSzPts val="2700"/>
              <a:buFontTx/>
              <a:buChar char="-"/>
            </a:pPr>
            <a:r>
              <a:rPr lang="en-GB" sz="2400" dirty="0">
                <a:solidFill>
                  <a:schemeClr val="dk1"/>
                </a:solidFill>
                <a:latin typeface="+mn-lt"/>
                <a:ea typeface="Calibri"/>
                <a:cs typeface="Calibri"/>
                <a:sym typeface="Calibri"/>
              </a:rPr>
              <a:t>Poor efficiency</a:t>
            </a:r>
          </a:p>
          <a:p>
            <a:pPr marL="342900" lvl="0" indent="-342900">
              <a:spcBef>
                <a:spcPts val="540"/>
              </a:spcBef>
              <a:buClr>
                <a:schemeClr val="dk1"/>
              </a:buClr>
              <a:buSzPts val="2700"/>
              <a:buFontTx/>
              <a:buChar char="-"/>
            </a:pPr>
            <a:r>
              <a:rPr lang="en-GB" sz="2400" dirty="0">
                <a:solidFill>
                  <a:schemeClr val="dk1"/>
                </a:solidFill>
                <a:latin typeface="+mn-lt"/>
                <a:ea typeface="Calibri"/>
                <a:cs typeface="Calibri"/>
                <a:sym typeface="Calibri"/>
              </a:rPr>
              <a:t>Lack of innovation</a:t>
            </a:r>
          </a:p>
          <a:p>
            <a:pPr marL="342900" lvl="0" indent="-342900">
              <a:spcBef>
                <a:spcPts val="540"/>
              </a:spcBef>
              <a:buClr>
                <a:schemeClr val="dk1"/>
              </a:buClr>
              <a:buSzPts val="2700"/>
              <a:buFontTx/>
              <a:buChar char="-"/>
            </a:pPr>
            <a:r>
              <a:rPr lang="en-GB" sz="2400" dirty="0">
                <a:solidFill>
                  <a:schemeClr val="dk1"/>
                </a:solidFill>
                <a:latin typeface="+mn-lt"/>
                <a:ea typeface="Calibri"/>
                <a:cs typeface="Calibri"/>
                <a:sym typeface="Calibri"/>
              </a:rPr>
              <a:t>Need to change culture</a:t>
            </a:r>
            <a:endParaRPr lang="en-GB" sz="2400" dirty="0">
              <a:latin typeface="+mn-lt"/>
              <a:ea typeface="Calibri"/>
            </a:endParaRPr>
          </a:p>
          <a:p>
            <a:pPr marL="342900" lvl="0" indent="-342900">
              <a:spcBef>
                <a:spcPts val="540"/>
              </a:spcBef>
              <a:buClr>
                <a:schemeClr val="dk1"/>
              </a:buClr>
              <a:buSzPts val="2700"/>
              <a:buFontTx/>
              <a:buChar char="-"/>
            </a:pPr>
            <a:r>
              <a:rPr lang="en-GB" sz="2400" dirty="0">
                <a:solidFill>
                  <a:schemeClr val="dk1"/>
                </a:solidFill>
                <a:latin typeface="+mn-lt"/>
                <a:ea typeface="Calibri"/>
                <a:cs typeface="Calibri"/>
                <a:sym typeface="Calibri"/>
              </a:rPr>
              <a:t>Change of leadership</a:t>
            </a:r>
          </a:p>
        </p:txBody>
      </p:sp>
      <p:sp>
        <p:nvSpPr>
          <p:cNvPr id="5" name="Rectangle 4">
            <a:extLst>
              <a:ext uri="{FF2B5EF4-FFF2-40B4-BE49-F238E27FC236}">
                <a16:creationId xmlns:a16="http://schemas.microsoft.com/office/drawing/2014/main" id="{18064CCB-00A0-4E2F-9AC5-03C244E538E5}"/>
              </a:ext>
            </a:extLst>
          </p:cNvPr>
          <p:cNvSpPr/>
          <p:nvPr/>
        </p:nvSpPr>
        <p:spPr>
          <a:xfrm>
            <a:off x="5007771" y="867745"/>
            <a:ext cx="3858069" cy="3062377"/>
          </a:xfrm>
          <a:prstGeom prst="rect">
            <a:avLst/>
          </a:prstGeom>
        </p:spPr>
        <p:txBody>
          <a:bodyPr wrap="square">
            <a:spAutoFit/>
          </a:bodyPr>
          <a:lstStyle/>
          <a:p>
            <a:pPr marL="342900" lvl="0" indent="-342900">
              <a:buClr>
                <a:schemeClr val="dk1"/>
              </a:buClr>
              <a:buSzPts val="3000"/>
            </a:pPr>
            <a:r>
              <a:rPr lang="en-GB" sz="2400" b="1" dirty="0">
                <a:solidFill>
                  <a:schemeClr val="dk1"/>
                </a:solidFill>
                <a:latin typeface="+mn-lt"/>
                <a:ea typeface="Calibri"/>
                <a:cs typeface="Calibri"/>
                <a:sym typeface="Calibri"/>
              </a:rPr>
              <a:t>External forces</a:t>
            </a:r>
            <a:endParaRPr lang="en-GB" sz="2400" dirty="0">
              <a:latin typeface="+mn-lt"/>
            </a:endParaRPr>
          </a:p>
          <a:p>
            <a:pPr marL="342900" lvl="0" indent="-342900">
              <a:spcBef>
                <a:spcPts val="540"/>
              </a:spcBef>
              <a:buClr>
                <a:schemeClr val="dk1"/>
              </a:buClr>
              <a:buSzPts val="2700"/>
              <a:buFontTx/>
              <a:buChar char="-"/>
            </a:pPr>
            <a:r>
              <a:rPr lang="en-GB" sz="2400" dirty="0">
                <a:solidFill>
                  <a:schemeClr val="dk1"/>
                </a:solidFill>
                <a:latin typeface="+mn-lt"/>
                <a:ea typeface="Calibri"/>
                <a:cs typeface="Calibri"/>
                <a:sym typeface="Calibri"/>
              </a:rPr>
              <a:t>Customer demand</a:t>
            </a:r>
            <a:endParaRPr lang="en-GB" sz="2400" dirty="0">
              <a:latin typeface="+mn-lt"/>
              <a:ea typeface="Calibri"/>
            </a:endParaRPr>
          </a:p>
          <a:p>
            <a:pPr marL="342900" lvl="0" indent="-342900">
              <a:spcBef>
                <a:spcPts val="540"/>
              </a:spcBef>
              <a:buClr>
                <a:schemeClr val="dk1"/>
              </a:buClr>
              <a:buSzPts val="2700"/>
              <a:buFontTx/>
              <a:buChar char="-"/>
            </a:pPr>
            <a:r>
              <a:rPr lang="en-GB" sz="2400" dirty="0">
                <a:solidFill>
                  <a:schemeClr val="dk1"/>
                </a:solidFill>
                <a:latin typeface="+mn-lt"/>
                <a:ea typeface="Calibri"/>
                <a:cs typeface="Calibri"/>
                <a:sym typeface="Calibri"/>
              </a:rPr>
              <a:t>Competition </a:t>
            </a:r>
            <a:endParaRPr lang="en-GB" sz="2400" dirty="0">
              <a:latin typeface="+mn-lt"/>
              <a:ea typeface="Calibri"/>
            </a:endParaRPr>
          </a:p>
          <a:p>
            <a:pPr marL="342900" lvl="0" indent="-342900">
              <a:spcBef>
                <a:spcPts val="540"/>
              </a:spcBef>
              <a:buClr>
                <a:schemeClr val="dk1"/>
              </a:buClr>
              <a:buSzPts val="2700"/>
              <a:buFontTx/>
              <a:buChar char="-"/>
            </a:pPr>
            <a:r>
              <a:rPr lang="en-GB" sz="2400" dirty="0">
                <a:solidFill>
                  <a:schemeClr val="dk1"/>
                </a:solidFill>
                <a:latin typeface="+mn-lt"/>
                <a:ea typeface="Calibri"/>
                <a:cs typeface="Calibri"/>
                <a:sym typeface="Calibri"/>
              </a:rPr>
              <a:t>Legislation and taxes</a:t>
            </a:r>
          </a:p>
          <a:p>
            <a:pPr marL="342900" lvl="0" indent="-342900">
              <a:spcBef>
                <a:spcPts val="540"/>
              </a:spcBef>
              <a:buClr>
                <a:schemeClr val="dk1"/>
              </a:buClr>
              <a:buSzPts val="2700"/>
              <a:buFontTx/>
              <a:buChar char="-"/>
            </a:pPr>
            <a:r>
              <a:rPr lang="en-GB" sz="2400" dirty="0">
                <a:solidFill>
                  <a:schemeClr val="dk1"/>
                </a:solidFill>
                <a:latin typeface="+mn-lt"/>
                <a:ea typeface="Calibri"/>
                <a:cs typeface="Calibri"/>
                <a:sym typeface="Calibri"/>
              </a:rPr>
              <a:t>Political environment</a:t>
            </a:r>
          </a:p>
          <a:p>
            <a:pPr marL="342900" lvl="0" indent="-342900">
              <a:spcBef>
                <a:spcPts val="540"/>
              </a:spcBef>
              <a:buClr>
                <a:schemeClr val="dk1"/>
              </a:buClr>
              <a:buSzPts val="2700"/>
              <a:buFontTx/>
              <a:buChar char="-"/>
            </a:pPr>
            <a:r>
              <a:rPr lang="en-GB" sz="2400" dirty="0">
                <a:solidFill>
                  <a:schemeClr val="dk1"/>
                </a:solidFill>
                <a:latin typeface="+mn-lt"/>
                <a:ea typeface="Calibri"/>
                <a:cs typeface="Calibri"/>
                <a:sym typeface="Calibri"/>
              </a:rPr>
              <a:t>Ethics and social values</a:t>
            </a:r>
            <a:endParaRPr lang="en-GB" sz="2400" dirty="0">
              <a:latin typeface="+mn-lt"/>
              <a:ea typeface="Calibri"/>
            </a:endParaRPr>
          </a:p>
          <a:p>
            <a:pPr marL="342900" lvl="0" indent="-342900">
              <a:spcBef>
                <a:spcPts val="540"/>
              </a:spcBef>
              <a:buClr>
                <a:schemeClr val="dk1"/>
              </a:buClr>
              <a:buSzPts val="2700"/>
              <a:buFontTx/>
              <a:buChar char="-"/>
            </a:pPr>
            <a:r>
              <a:rPr lang="en-GB" sz="2400" dirty="0">
                <a:solidFill>
                  <a:schemeClr val="dk1"/>
                </a:solidFill>
                <a:latin typeface="+mn-lt"/>
                <a:ea typeface="Calibri"/>
                <a:cs typeface="Calibri"/>
                <a:sym typeface="Calibri"/>
              </a:rPr>
              <a:t>Technological change</a:t>
            </a:r>
            <a:endParaRPr lang="en-GB" sz="2400" dirty="0">
              <a:latin typeface="+mn-lt"/>
            </a:endParaRPr>
          </a:p>
        </p:txBody>
      </p:sp>
    </p:spTree>
    <p:extLst>
      <p:ext uri="{BB962C8B-B14F-4D97-AF65-F5344CB8AC3E}">
        <p14:creationId xmlns:p14="http://schemas.microsoft.com/office/powerpoint/2010/main" val="2399506623"/>
      </p:ext>
    </p:extLst>
  </p:cSld>
  <p:clrMapOvr>
    <a:masterClrMapping/>
  </p:clrMapOvr>
</p:sld>
</file>

<file path=ppt/theme/theme1.xml><?xml version="1.0" encoding="utf-8"?>
<a:theme xmlns:a="http://schemas.openxmlformats.org/drawingml/2006/main" name="Luxe">
  <a:themeElements>
    <a:clrScheme name="Luxe">
      <a:dk1>
        <a:srgbClr val="000000"/>
      </a:dk1>
      <a:lt1>
        <a:srgbClr val="FFFFFF"/>
      </a:lt1>
      <a:dk2>
        <a:srgbClr val="B7B7B7"/>
      </a:dk2>
      <a:lt2>
        <a:srgbClr val="CCA677"/>
      </a:lt2>
      <a:accent1>
        <a:srgbClr val="5D4037"/>
      </a:accent1>
      <a:accent2>
        <a:srgbClr val="455A64"/>
      </a:accent2>
      <a:accent3>
        <a:srgbClr val="57BB8A"/>
      </a:accent3>
      <a:accent4>
        <a:srgbClr val="78909C"/>
      </a:accent4>
      <a:accent5>
        <a:srgbClr val="607D8B"/>
      </a:accent5>
      <a:accent6>
        <a:srgbClr val="DCE755"/>
      </a:accent6>
      <a:hlink>
        <a:srgbClr val="607D8B"/>
      </a:hlink>
      <a:folHlink>
        <a:srgbClr val="607D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ETF Master">
  <a:themeElements>
    <a:clrScheme name="Custom 2">
      <a:dk1>
        <a:srgbClr val="000000"/>
      </a:dk1>
      <a:lt1>
        <a:srgbClr val="FFFFFF"/>
      </a:lt1>
      <a:dk2>
        <a:srgbClr val="000000"/>
      </a:dk2>
      <a:lt2>
        <a:srgbClr val="EEECE1"/>
      </a:lt2>
      <a:accent1>
        <a:srgbClr val="00A068"/>
      </a:accent1>
      <a:accent2>
        <a:srgbClr val="E51C41"/>
      </a:accent2>
      <a:accent3>
        <a:srgbClr val="FDB913"/>
      </a:accent3>
      <a:accent4>
        <a:srgbClr val="0071F8"/>
      </a:accent4>
      <a:accent5>
        <a:srgbClr val="BE0064"/>
      </a:accent5>
      <a:accent6>
        <a:srgbClr val="000000"/>
      </a:accent6>
      <a:hlink>
        <a:srgbClr val="0000FF"/>
      </a:hlink>
      <a:folHlink>
        <a:srgbClr val="800080"/>
      </a:folHlink>
    </a:clrScheme>
    <a:fontScheme name="ETF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12700">
          <a:solidFill>
            <a:schemeClr val="tx2"/>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1350" dirty="0"/>
        </a:defPPr>
      </a:lstStyle>
    </a:txDef>
  </a:objectDefaults>
  <a:extraClrSchemeLst/>
  <a:extLst>
    <a:ext uri="{05A4C25C-085E-4340-85A3-A5531E510DB2}">
      <thm15:themeFamily xmlns:thm15="http://schemas.microsoft.com/office/thememl/2012/main" name="ETF PPT TEMPLATE 2017 REVISION 2" id="{D9072210-44E4-4708-8F0F-C17D53D19737}" vid="{93905E69-2C3A-474D-AE1D-AE1AB7FC7A7C}"/>
    </a:ext>
  </a:extLst>
</a:theme>
</file>

<file path=ppt/theme/theme3.xml><?xml version="1.0" encoding="utf-8"?>
<a:theme xmlns:a="http://schemas.openxmlformats.org/drawingml/2006/main" name="1_ETF Master">
  <a:themeElements>
    <a:clrScheme name="Custom 2">
      <a:dk1>
        <a:srgbClr val="000000"/>
      </a:dk1>
      <a:lt1>
        <a:srgbClr val="FFFFFF"/>
      </a:lt1>
      <a:dk2>
        <a:srgbClr val="000000"/>
      </a:dk2>
      <a:lt2>
        <a:srgbClr val="EEECE1"/>
      </a:lt2>
      <a:accent1>
        <a:srgbClr val="00A068"/>
      </a:accent1>
      <a:accent2>
        <a:srgbClr val="E51C41"/>
      </a:accent2>
      <a:accent3>
        <a:srgbClr val="FDB913"/>
      </a:accent3>
      <a:accent4>
        <a:srgbClr val="0071F8"/>
      </a:accent4>
      <a:accent5>
        <a:srgbClr val="BE0064"/>
      </a:accent5>
      <a:accent6>
        <a:srgbClr val="000000"/>
      </a:accent6>
      <a:hlink>
        <a:srgbClr val="0000FF"/>
      </a:hlink>
      <a:folHlink>
        <a:srgbClr val="800080"/>
      </a:folHlink>
    </a:clrScheme>
    <a:fontScheme name="ETF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12700">
          <a:solidFill>
            <a:schemeClr val="tx2"/>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1350" dirty="0"/>
        </a:defPPr>
      </a:lstStyle>
    </a:txDef>
  </a:objectDefaults>
  <a:extraClrSchemeLst/>
  <a:extLst>
    <a:ext uri="{05A4C25C-085E-4340-85A3-A5531E510DB2}">
      <thm15:themeFamily xmlns:thm15="http://schemas.microsoft.com/office/thememl/2012/main" name="ETF PPT TEMPLATE 2017 REVISION 2" id="{D9072210-44E4-4708-8F0F-C17D53D19737}" vid="{93905E69-2C3A-474D-AE1D-AE1AB7FC7A7C}"/>
    </a:ext>
  </a:ext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b99cf144-4eb2-4910-9a88-c8d0ce72bbfd">
      <Terms xmlns="http://schemas.microsoft.com/office/infopath/2007/PartnerControls"/>
    </lcf76f155ced4ddcb4097134ff3c332f>
    <TaxCatchAll xmlns="a75230e0-234e-44fc-a46b-fcfdfca8ad4b"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F881A016B10084995EF93CBCB18F51C" ma:contentTypeVersion="16" ma:contentTypeDescription="Create a new document." ma:contentTypeScope="" ma:versionID="0f627ac8ac796d0912ca7dfbd8a8a9aa">
  <xsd:schema xmlns:xsd="http://www.w3.org/2001/XMLSchema" xmlns:xs="http://www.w3.org/2001/XMLSchema" xmlns:p="http://schemas.microsoft.com/office/2006/metadata/properties" xmlns:ns2="b99cf144-4eb2-4910-9a88-c8d0ce72bbfd" xmlns:ns3="a75230e0-234e-44fc-a46b-fcfdfca8ad4b" targetNamespace="http://schemas.microsoft.com/office/2006/metadata/properties" ma:root="true" ma:fieldsID="aa06230f52e8ad95caf0184dcb1ba937" ns2:_="" ns3:_="">
    <xsd:import namespace="b99cf144-4eb2-4910-9a88-c8d0ce72bbfd"/>
    <xsd:import namespace="a75230e0-234e-44fc-a46b-fcfdfca8ad4b"/>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2:MediaServiceDateTake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9cf144-4eb2-4910-9a88-c8d0ce72bbf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20cda56a-0d36-40e2-ad5d-df46f41119bb"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75230e0-234e-44fc-a46b-fcfdfca8ad4b"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a57b629d-5dce-4b34-ab1a-52e3d0ef0cee}" ma:internalName="TaxCatchAll" ma:showField="CatchAllData" ma:web="a75230e0-234e-44fc-a46b-fcfdfca8ad4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A08C0E3-D3C7-4549-99B7-9237E588501D}">
  <ds:schemaRefs>
    <ds:schemaRef ds:uri="http://purl.org/dc/elements/1.1/"/>
    <ds:schemaRef ds:uri="http://schemas.microsoft.com/office/2006/metadata/properties"/>
    <ds:schemaRef ds:uri="5b445847-c24f-4193-86d7-f1d3b43b6266"/>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1e93ca30-efe2-4bb4-90cd-d2db97fb21cd"/>
    <ds:schemaRef ds:uri="http://www.w3.org/XML/1998/namespace"/>
    <ds:schemaRef ds:uri="http://purl.org/dc/dcmitype/"/>
  </ds:schemaRefs>
</ds:datastoreItem>
</file>

<file path=customXml/itemProps2.xml><?xml version="1.0" encoding="utf-8"?>
<ds:datastoreItem xmlns:ds="http://schemas.openxmlformats.org/officeDocument/2006/customXml" ds:itemID="{862577B1-AE6E-47C8-97A4-5A1C46516850}">
  <ds:schemaRefs>
    <ds:schemaRef ds:uri="http://schemas.microsoft.com/sharepoint/v3/contenttype/forms"/>
  </ds:schemaRefs>
</ds:datastoreItem>
</file>

<file path=customXml/itemProps3.xml><?xml version="1.0" encoding="utf-8"?>
<ds:datastoreItem xmlns:ds="http://schemas.openxmlformats.org/officeDocument/2006/customXml" ds:itemID="{1A1B97B9-4E56-4B6C-818A-0494228ED385}"/>
</file>

<file path=docProps/app.xml><?xml version="1.0" encoding="utf-8"?>
<Properties xmlns="http://schemas.openxmlformats.org/officeDocument/2006/extended-properties" xmlns:vt="http://schemas.openxmlformats.org/officeDocument/2006/docPropsVTypes">
  <TotalTime>3007</TotalTime>
  <Words>800</Words>
  <Application>Microsoft Office PowerPoint</Application>
  <PresentationFormat>On-screen Show (16:9)</PresentationFormat>
  <Paragraphs>182</Paragraphs>
  <Slides>19</Slides>
  <Notes>19</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19</vt:i4>
      </vt:variant>
    </vt:vector>
  </HeadingPairs>
  <TitlesOfParts>
    <vt:vector size="26" baseType="lpstr">
      <vt:lpstr>Arial</vt:lpstr>
      <vt:lpstr>Calibri</vt:lpstr>
      <vt:lpstr>Open Sans</vt:lpstr>
      <vt:lpstr>Economica</vt:lpstr>
      <vt:lpstr>Luxe</vt:lpstr>
      <vt:lpstr>ETF Master</vt:lpstr>
      <vt:lpstr>1_ETF Master</vt:lpstr>
      <vt:lpstr>Structured approaches to managing change within a team</vt:lpstr>
      <vt:lpstr>T Level technical qualification in management and administration </vt:lpstr>
      <vt:lpstr>Learning objectives</vt:lpstr>
      <vt:lpstr>Do now</vt:lpstr>
      <vt:lpstr>Lewin’s force-field analysis</vt:lpstr>
      <vt:lpstr>Introducing Kurt Lewin</vt:lpstr>
      <vt:lpstr>Lewin’s force-field model</vt:lpstr>
      <vt:lpstr>Explaining force-field analysis</vt:lpstr>
      <vt:lpstr>Examples of forces driving change</vt:lpstr>
      <vt:lpstr>Teacher-led class feedback</vt:lpstr>
      <vt:lpstr>Case study: Royal Mail</vt:lpstr>
      <vt:lpstr>An example of the force-field analysis model</vt:lpstr>
      <vt:lpstr>Group activity: Clarks under new management</vt:lpstr>
      <vt:lpstr>Dr John Kotter</vt:lpstr>
      <vt:lpstr>Resistance to change</vt:lpstr>
      <vt:lpstr>Why change is resisted</vt:lpstr>
      <vt:lpstr>The eight-step process for leading change</vt:lpstr>
      <vt:lpstr>Plenary</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 Level Technical Qualification in Management and Administration</dc:title>
  <dc:creator>Ms S Snowden</dc:creator>
  <cp:lastModifiedBy>Adi</cp:lastModifiedBy>
  <cp:revision>15</cp:revision>
  <dcterms:modified xsi:type="dcterms:W3CDTF">2022-06-05T22:04:59Z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0x010100BF881A016B10084995EF93CBCB18F51C</vt:lpwstr>
  </property>
  <property fmtid="{D5CDD505-2E9C-101B-9397-08002B2CF9AE}" pid="3" name="MediaServiceImageTags">
    <vt:lpwstr/>
  </property>
</Properties>
</file>