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2.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4"/>
    <p:sldMasterId id="2147483709" r:id="rId5"/>
    <p:sldMasterId id="2147483771" r:id="rId6"/>
  </p:sldMasterIdLst>
  <p:notesMasterIdLst>
    <p:notesMasterId r:id="rId28"/>
  </p:notesMasterIdLst>
  <p:sldIdLst>
    <p:sldId id="312" r:id="rId7"/>
    <p:sldId id="297" r:id="rId8"/>
    <p:sldId id="298" r:id="rId9"/>
    <p:sldId id="299" r:id="rId10"/>
    <p:sldId id="300" r:id="rId11"/>
    <p:sldId id="301" r:id="rId12"/>
    <p:sldId id="302" r:id="rId13"/>
    <p:sldId id="303" r:id="rId14"/>
    <p:sldId id="304" r:id="rId15"/>
    <p:sldId id="305" r:id="rId16"/>
    <p:sldId id="306" r:id="rId17"/>
    <p:sldId id="268" r:id="rId18"/>
    <p:sldId id="269" r:id="rId19"/>
    <p:sldId id="307" r:id="rId20"/>
    <p:sldId id="279" r:id="rId21"/>
    <p:sldId id="308" r:id="rId22"/>
    <p:sldId id="309" r:id="rId23"/>
    <p:sldId id="283" r:id="rId24"/>
    <p:sldId id="310" r:id="rId25"/>
    <p:sldId id="311" r:id="rId26"/>
    <p:sldId id="280"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Caveat" panose="020B0604020202020204" charset="0"/>
      <p:regular r:id="rId33"/>
      <p:bold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2" roundtripDataSignature="AMtx7mh446pOtuZhf50WzjgjUz8tkm710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anne thirlaway" initials="jt" lastIdx="5" clrIdx="0">
    <p:extLst>
      <p:ext uri="{19B8F6BF-5375-455C-9EA6-DF929625EA0E}">
        <p15:presenceInfo xmlns:p15="http://schemas.microsoft.com/office/powerpoint/2012/main" userId="88ebfc7785ff76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C54E97-B91D-E972-DCE9-EFDF2D8896B2}" v="7" dt="2023-07-26T12:57:42.523"/>
    <p1510:client id="{C6B5FF2B-A19E-42D3-9CD1-6A4CC17DED2A}" v="3" dt="2023-05-23T16:13:29.956"/>
  </p1510:revLst>
</p1510:revInfo>
</file>

<file path=ppt/tableStyles.xml><?xml version="1.0" encoding="utf-8"?>
<a:tblStyleLst xmlns:a="http://schemas.openxmlformats.org/drawingml/2006/main" def="{A0AE0959-5680-4C92-BC98-795A5083F9B1}">
  <a:tblStyle styleId="{A0AE0959-5680-4C92-BC98-795A5083F9B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0280" autoAdjust="0"/>
  </p:normalViewPr>
  <p:slideViewPr>
    <p:cSldViewPr snapToGrid="0">
      <p:cViewPr varScale="1">
        <p:scale>
          <a:sx n="77" d="100"/>
          <a:sy n="77" d="100"/>
        </p:scale>
        <p:origin x="980" y="52"/>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font" Target="fonts/font6.fntdata"/><Relationship Id="rId42" Type="http://customschemas.google.com/relationships/presentationmetadata" Target="metadata"/><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49"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5.fntdata"/><Relationship Id="rId46"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a Susans" userId="4da5c4f3-9bda-4b43-a02a-af3285e542de" providerId="ADAL" clId="{C6B5FF2B-A19E-42D3-9CD1-6A4CC17DED2A}"/>
    <pc:docChg chg="undo custSel delSld modSld">
      <pc:chgData name="Nicola Susans" userId="4da5c4f3-9bda-4b43-a02a-af3285e542de" providerId="ADAL" clId="{C6B5FF2B-A19E-42D3-9CD1-6A4CC17DED2A}" dt="2023-05-23T15:48:54.901" v="31"/>
      <pc:docMkLst>
        <pc:docMk/>
      </pc:docMkLst>
      <pc:sldChg chg="delCm modCm">
        <pc:chgData name="Nicola Susans" userId="4da5c4f3-9bda-4b43-a02a-af3285e542de" providerId="ADAL" clId="{C6B5FF2B-A19E-42D3-9CD1-6A4CC17DED2A}" dt="2023-05-23T15:37:22.250" v="2"/>
        <pc:sldMkLst>
          <pc:docMk/>
          <pc:sldMk cId="0" sldId="260"/>
        </pc:sldMkLst>
      </pc:sldChg>
      <pc:sldChg chg="del">
        <pc:chgData name="Nicola Susans" userId="4da5c4f3-9bda-4b43-a02a-af3285e542de" providerId="ADAL" clId="{C6B5FF2B-A19E-42D3-9CD1-6A4CC17DED2A}" dt="2023-05-23T15:41:17.043" v="3" actId="47"/>
        <pc:sldMkLst>
          <pc:docMk/>
          <pc:sldMk cId="0" sldId="265"/>
        </pc:sldMkLst>
      </pc:sldChg>
      <pc:sldChg chg="del">
        <pc:chgData name="Nicola Susans" userId="4da5c4f3-9bda-4b43-a02a-af3285e542de" providerId="ADAL" clId="{C6B5FF2B-A19E-42D3-9CD1-6A4CC17DED2A}" dt="2023-05-23T15:43:00.341" v="4" actId="47"/>
        <pc:sldMkLst>
          <pc:docMk/>
          <pc:sldMk cId="0" sldId="270"/>
        </pc:sldMkLst>
      </pc:sldChg>
      <pc:sldChg chg="del">
        <pc:chgData name="Nicola Susans" userId="4da5c4f3-9bda-4b43-a02a-af3285e542de" providerId="ADAL" clId="{C6B5FF2B-A19E-42D3-9CD1-6A4CC17DED2A}" dt="2023-05-23T15:43:38.971" v="5" actId="47"/>
        <pc:sldMkLst>
          <pc:docMk/>
          <pc:sldMk cId="0" sldId="272"/>
        </pc:sldMkLst>
      </pc:sldChg>
      <pc:sldChg chg="del">
        <pc:chgData name="Nicola Susans" userId="4da5c4f3-9bda-4b43-a02a-af3285e542de" providerId="ADAL" clId="{C6B5FF2B-A19E-42D3-9CD1-6A4CC17DED2A}" dt="2023-05-23T15:44:22.504" v="6" actId="47"/>
        <pc:sldMkLst>
          <pc:docMk/>
          <pc:sldMk cId="0" sldId="275"/>
        </pc:sldMkLst>
      </pc:sldChg>
      <pc:sldChg chg="modSp mod">
        <pc:chgData name="Nicola Susans" userId="4da5c4f3-9bda-4b43-a02a-af3285e542de" providerId="ADAL" clId="{C6B5FF2B-A19E-42D3-9CD1-6A4CC17DED2A}" dt="2023-05-23T15:45:15.970" v="21" actId="20577"/>
        <pc:sldMkLst>
          <pc:docMk/>
          <pc:sldMk cId="0" sldId="276"/>
        </pc:sldMkLst>
        <pc:spChg chg="mod">
          <ac:chgData name="Nicola Susans" userId="4da5c4f3-9bda-4b43-a02a-af3285e542de" providerId="ADAL" clId="{C6B5FF2B-A19E-42D3-9CD1-6A4CC17DED2A}" dt="2023-05-23T15:45:15.970" v="21" actId="20577"/>
          <ac:spMkLst>
            <pc:docMk/>
            <pc:sldMk cId="0" sldId="276"/>
            <ac:spMk id="794" creationId="{00000000-0000-0000-0000-000000000000}"/>
          </ac:spMkLst>
        </pc:spChg>
      </pc:sldChg>
      <pc:sldChg chg="del">
        <pc:chgData name="Nicola Susans" userId="4da5c4f3-9bda-4b43-a02a-af3285e542de" providerId="ADAL" clId="{C6B5FF2B-A19E-42D3-9CD1-6A4CC17DED2A}" dt="2023-05-23T15:45:31.203" v="22" actId="47"/>
        <pc:sldMkLst>
          <pc:docMk/>
          <pc:sldMk cId="0" sldId="277"/>
        </pc:sldMkLst>
      </pc:sldChg>
      <pc:sldChg chg="addSp delSp modSp mod modCm">
        <pc:chgData name="Nicola Susans" userId="4da5c4f3-9bda-4b43-a02a-af3285e542de" providerId="ADAL" clId="{C6B5FF2B-A19E-42D3-9CD1-6A4CC17DED2A}" dt="2023-05-23T15:48:54.901" v="31"/>
        <pc:sldMkLst>
          <pc:docMk/>
          <pc:sldMk cId="0" sldId="278"/>
        </pc:sldMkLst>
        <pc:spChg chg="mod">
          <ac:chgData name="Nicola Susans" userId="4da5c4f3-9bda-4b43-a02a-af3285e542de" providerId="ADAL" clId="{C6B5FF2B-A19E-42D3-9CD1-6A4CC17DED2A}" dt="2023-05-23T15:48:49.601" v="30" actId="20577"/>
          <ac:spMkLst>
            <pc:docMk/>
            <pc:sldMk cId="0" sldId="278"/>
            <ac:spMk id="827" creationId="{00000000-0000-0000-0000-000000000000}"/>
          </ac:spMkLst>
        </pc:spChg>
        <pc:spChg chg="add del">
          <ac:chgData name="Nicola Susans" userId="4da5c4f3-9bda-4b43-a02a-af3285e542de" providerId="ADAL" clId="{C6B5FF2B-A19E-42D3-9CD1-6A4CC17DED2A}" dt="2023-05-23T15:48:46.689" v="28" actId="478"/>
          <ac:spMkLst>
            <pc:docMk/>
            <pc:sldMk cId="0" sldId="278"/>
            <ac:spMk id="830" creationId="{00000000-0000-0000-0000-000000000000}"/>
          </ac:spMkLst>
        </pc:spChg>
      </pc:sldChg>
      <pc:sldChg chg="del">
        <pc:chgData name="Nicola Susans" userId="4da5c4f3-9bda-4b43-a02a-af3285e542de" providerId="ADAL" clId="{C6B5FF2B-A19E-42D3-9CD1-6A4CC17DED2A}" dt="2023-05-23T15:46:24.233" v="23" actId="47"/>
        <pc:sldMkLst>
          <pc:docMk/>
          <pc:sldMk cId="0" sldId="279"/>
        </pc:sldMkLst>
      </pc:sldChg>
    </pc:docChg>
  </pc:docChgLst>
  <pc:docChgLst>
    <pc:chgData name="Rowena Scott" userId="00913200-eec4-4b0f-94b6-3a386e0396ce" providerId="ADAL" clId="{D091AB1A-B121-474D-94E8-4FFF889C6D49}"/>
    <pc:docChg chg="undo custSel modSld">
      <pc:chgData name="Rowena Scott" userId="00913200-eec4-4b0f-94b6-3a386e0396ce" providerId="ADAL" clId="{D091AB1A-B121-474D-94E8-4FFF889C6D49}" dt="2023-02-27T19:48:37.091" v="164" actId="20577"/>
      <pc:docMkLst>
        <pc:docMk/>
      </pc:docMkLst>
      <pc:sldChg chg="modSp">
        <pc:chgData name="Rowena Scott" userId="00913200-eec4-4b0f-94b6-3a386e0396ce" providerId="ADAL" clId="{D091AB1A-B121-474D-94E8-4FFF889C6D49}" dt="2023-02-27T19:43:14.558" v="5" actId="20577"/>
        <pc:sldMkLst>
          <pc:docMk/>
          <pc:sldMk cId="0" sldId="259"/>
        </pc:sldMkLst>
        <pc:spChg chg="mod">
          <ac:chgData name="Rowena Scott" userId="00913200-eec4-4b0f-94b6-3a386e0396ce" providerId="ADAL" clId="{D091AB1A-B121-474D-94E8-4FFF889C6D49}" dt="2023-02-27T19:43:14.558" v="5" actId="20577"/>
          <ac:spMkLst>
            <pc:docMk/>
            <pc:sldMk cId="0" sldId="259"/>
            <ac:spMk id="553" creationId="{00000000-0000-0000-0000-000000000000}"/>
          </ac:spMkLst>
        </pc:spChg>
      </pc:sldChg>
      <pc:sldChg chg="modSp">
        <pc:chgData name="Rowena Scott" userId="00913200-eec4-4b0f-94b6-3a386e0396ce" providerId="ADAL" clId="{D091AB1A-B121-474D-94E8-4FFF889C6D49}" dt="2023-02-27T19:43:34.885" v="8" actId="1076"/>
        <pc:sldMkLst>
          <pc:docMk/>
          <pc:sldMk cId="0" sldId="260"/>
        </pc:sldMkLst>
        <pc:spChg chg="mod">
          <ac:chgData name="Rowena Scott" userId="00913200-eec4-4b0f-94b6-3a386e0396ce" providerId="ADAL" clId="{D091AB1A-B121-474D-94E8-4FFF889C6D49}" dt="2023-02-27T19:43:34.885" v="8" actId="1076"/>
          <ac:spMkLst>
            <pc:docMk/>
            <pc:sldMk cId="0" sldId="260"/>
            <ac:spMk id="564" creationId="{00000000-0000-0000-0000-000000000000}"/>
          </ac:spMkLst>
        </pc:spChg>
        <pc:picChg chg="mod">
          <ac:chgData name="Rowena Scott" userId="00913200-eec4-4b0f-94b6-3a386e0396ce" providerId="ADAL" clId="{D091AB1A-B121-474D-94E8-4FFF889C6D49}" dt="2023-02-27T19:43:30.890" v="7" actId="1076"/>
          <ac:picMkLst>
            <pc:docMk/>
            <pc:sldMk cId="0" sldId="260"/>
            <ac:picMk id="568" creationId="{00000000-0000-0000-0000-000000000000}"/>
          </ac:picMkLst>
        </pc:picChg>
        <pc:picChg chg="mod">
          <ac:chgData name="Rowena Scott" userId="00913200-eec4-4b0f-94b6-3a386e0396ce" providerId="ADAL" clId="{D091AB1A-B121-474D-94E8-4FFF889C6D49}" dt="2023-02-27T19:43:27.970" v="6" actId="1076"/>
          <ac:picMkLst>
            <pc:docMk/>
            <pc:sldMk cId="0" sldId="260"/>
            <ac:picMk id="569" creationId="{00000000-0000-0000-0000-000000000000}"/>
          </ac:picMkLst>
        </pc:picChg>
      </pc:sldChg>
      <pc:sldChg chg="modSp">
        <pc:chgData name="Rowena Scott" userId="00913200-eec4-4b0f-94b6-3a386e0396ce" providerId="ADAL" clId="{D091AB1A-B121-474D-94E8-4FFF889C6D49}" dt="2023-02-27T19:44:22.338" v="21" actId="1036"/>
        <pc:sldMkLst>
          <pc:docMk/>
          <pc:sldMk cId="0" sldId="266"/>
        </pc:sldMkLst>
        <pc:graphicFrameChg chg="mod modGraphic">
          <ac:chgData name="Rowena Scott" userId="00913200-eec4-4b0f-94b6-3a386e0396ce" providerId="ADAL" clId="{D091AB1A-B121-474D-94E8-4FFF889C6D49}" dt="2023-02-27T19:44:22.338" v="21" actId="1036"/>
          <ac:graphicFrameMkLst>
            <pc:docMk/>
            <pc:sldMk cId="0" sldId="266"/>
            <ac:graphicFrameMk id="645" creationId="{00000000-0000-0000-0000-000000000000}"/>
          </ac:graphicFrameMkLst>
        </pc:graphicFrameChg>
      </pc:sldChg>
      <pc:sldChg chg="modSp modNotesTx">
        <pc:chgData name="Rowena Scott" userId="00913200-eec4-4b0f-94b6-3a386e0396ce" providerId="ADAL" clId="{D091AB1A-B121-474D-94E8-4FFF889C6D49}" dt="2023-02-27T19:46:10.778" v="100" actId="1036"/>
        <pc:sldMkLst>
          <pc:docMk/>
          <pc:sldMk cId="0" sldId="268"/>
        </pc:sldMkLst>
        <pc:spChg chg="mod">
          <ac:chgData name="Rowena Scott" userId="00913200-eec4-4b0f-94b6-3a386e0396ce" providerId="ADAL" clId="{D091AB1A-B121-474D-94E8-4FFF889C6D49}" dt="2023-02-27T19:45:15.801" v="45" actId="20577"/>
          <ac:spMkLst>
            <pc:docMk/>
            <pc:sldMk cId="0" sldId="268"/>
            <ac:spMk id="670" creationId="{00000000-0000-0000-0000-000000000000}"/>
          </ac:spMkLst>
        </pc:spChg>
        <pc:graphicFrameChg chg="mod modGraphic">
          <ac:chgData name="Rowena Scott" userId="00913200-eec4-4b0f-94b6-3a386e0396ce" providerId="ADAL" clId="{D091AB1A-B121-474D-94E8-4FFF889C6D49}" dt="2023-02-27T19:46:10.778" v="100" actId="1036"/>
          <ac:graphicFrameMkLst>
            <pc:docMk/>
            <pc:sldMk cId="0" sldId="268"/>
            <ac:graphicFrameMk id="667" creationId="{00000000-0000-0000-0000-000000000000}"/>
          </ac:graphicFrameMkLst>
        </pc:graphicFrameChg>
      </pc:sldChg>
      <pc:sldChg chg="modSp">
        <pc:chgData name="Rowena Scott" userId="00913200-eec4-4b0f-94b6-3a386e0396ce" providerId="ADAL" clId="{D091AB1A-B121-474D-94E8-4FFF889C6D49}" dt="2023-02-27T19:46:27.642" v="137" actId="122"/>
        <pc:sldMkLst>
          <pc:docMk/>
          <pc:sldMk cId="0" sldId="269"/>
        </pc:sldMkLst>
        <pc:graphicFrameChg chg="mod modGraphic">
          <ac:chgData name="Rowena Scott" userId="00913200-eec4-4b0f-94b6-3a386e0396ce" providerId="ADAL" clId="{D091AB1A-B121-474D-94E8-4FFF889C6D49}" dt="2023-02-27T19:46:27.642" v="137" actId="122"/>
          <ac:graphicFrameMkLst>
            <pc:docMk/>
            <pc:sldMk cId="0" sldId="269"/>
            <ac:graphicFrameMk id="680" creationId="{00000000-0000-0000-0000-000000000000}"/>
          </ac:graphicFrameMkLst>
        </pc:graphicFrameChg>
      </pc:sldChg>
      <pc:sldChg chg="modSp">
        <pc:chgData name="Rowena Scott" userId="00913200-eec4-4b0f-94b6-3a386e0396ce" providerId="ADAL" clId="{D091AB1A-B121-474D-94E8-4FFF889C6D49}" dt="2023-02-27T19:46:53.090" v="141" actId="14100"/>
        <pc:sldMkLst>
          <pc:docMk/>
          <pc:sldMk cId="0" sldId="271"/>
        </pc:sldMkLst>
        <pc:spChg chg="mod">
          <ac:chgData name="Rowena Scott" userId="00913200-eec4-4b0f-94b6-3a386e0396ce" providerId="ADAL" clId="{D091AB1A-B121-474D-94E8-4FFF889C6D49}" dt="2023-02-27T19:46:48.361" v="140" actId="20577"/>
          <ac:spMkLst>
            <pc:docMk/>
            <pc:sldMk cId="0" sldId="271"/>
            <ac:spMk id="716" creationId="{00000000-0000-0000-0000-000000000000}"/>
          </ac:spMkLst>
        </pc:spChg>
        <pc:spChg chg="mod">
          <ac:chgData name="Rowena Scott" userId="00913200-eec4-4b0f-94b6-3a386e0396ce" providerId="ADAL" clId="{D091AB1A-B121-474D-94E8-4FFF889C6D49}" dt="2023-02-27T19:46:53.090" v="141" actId="14100"/>
          <ac:spMkLst>
            <pc:docMk/>
            <pc:sldMk cId="0" sldId="271"/>
            <ac:spMk id="718" creationId="{00000000-0000-0000-0000-000000000000}"/>
          </ac:spMkLst>
        </pc:spChg>
      </pc:sldChg>
      <pc:sldChg chg="modSp">
        <pc:chgData name="Rowena Scott" userId="00913200-eec4-4b0f-94b6-3a386e0396ce" providerId="ADAL" clId="{D091AB1A-B121-474D-94E8-4FFF889C6D49}" dt="2023-02-27T19:47:11.015" v="146" actId="20577"/>
        <pc:sldMkLst>
          <pc:docMk/>
          <pc:sldMk cId="0" sldId="273"/>
        </pc:sldMkLst>
        <pc:spChg chg="mod">
          <ac:chgData name="Rowena Scott" userId="00913200-eec4-4b0f-94b6-3a386e0396ce" providerId="ADAL" clId="{D091AB1A-B121-474D-94E8-4FFF889C6D49}" dt="2023-02-27T19:47:04.084" v="145" actId="20577"/>
          <ac:spMkLst>
            <pc:docMk/>
            <pc:sldMk cId="0" sldId="273"/>
            <ac:spMk id="750" creationId="{00000000-0000-0000-0000-000000000000}"/>
          </ac:spMkLst>
        </pc:spChg>
        <pc:spChg chg="mod">
          <ac:chgData name="Rowena Scott" userId="00913200-eec4-4b0f-94b6-3a386e0396ce" providerId="ADAL" clId="{D091AB1A-B121-474D-94E8-4FFF889C6D49}" dt="2023-02-27T19:47:11.015" v="146" actId="20577"/>
          <ac:spMkLst>
            <pc:docMk/>
            <pc:sldMk cId="0" sldId="273"/>
            <ac:spMk id="752" creationId="{00000000-0000-0000-0000-000000000000}"/>
          </ac:spMkLst>
        </pc:spChg>
      </pc:sldChg>
      <pc:sldChg chg="modSp">
        <pc:chgData name="Rowena Scott" userId="00913200-eec4-4b0f-94b6-3a386e0396ce" providerId="ADAL" clId="{D091AB1A-B121-474D-94E8-4FFF889C6D49}" dt="2023-02-27T19:47:15.728" v="147" actId="20577"/>
        <pc:sldMkLst>
          <pc:docMk/>
          <pc:sldMk cId="0" sldId="274"/>
        </pc:sldMkLst>
        <pc:spChg chg="mod">
          <ac:chgData name="Rowena Scott" userId="00913200-eec4-4b0f-94b6-3a386e0396ce" providerId="ADAL" clId="{D091AB1A-B121-474D-94E8-4FFF889C6D49}" dt="2023-02-27T19:47:15.728" v="147" actId="20577"/>
          <ac:spMkLst>
            <pc:docMk/>
            <pc:sldMk cId="0" sldId="274"/>
            <ac:spMk id="760" creationId="{00000000-0000-0000-0000-000000000000}"/>
          </ac:spMkLst>
        </pc:spChg>
      </pc:sldChg>
      <pc:sldChg chg="modSp">
        <pc:chgData name="Rowena Scott" userId="00913200-eec4-4b0f-94b6-3a386e0396ce" providerId="ADAL" clId="{D091AB1A-B121-474D-94E8-4FFF889C6D49}" dt="2023-02-27T19:47:58.341" v="162" actId="20577"/>
        <pc:sldMkLst>
          <pc:docMk/>
          <pc:sldMk cId="0" sldId="276"/>
        </pc:sldMkLst>
        <pc:spChg chg="mod">
          <ac:chgData name="Rowena Scott" userId="00913200-eec4-4b0f-94b6-3a386e0396ce" providerId="ADAL" clId="{D091AB1A-B121-474D-94E8-4FFF889C6D49}" dt="2023-02-27T19:47:58.341" v="162" actId="20577"/>
          <ac:spMkLst>
            <pc:docMk/>
            <pc:sldMk cId="0" sldId="276"/>
            <ac:spMk id="795" creationId="{00000000-0000-0000-0000-000000000000}"/>
          </ac:spMkLst>
        </pc:spChg>
      </pc:sldChg>
      <pc:sldChg chg="modSp">
        <pc:chgData name="Rowena Scott" userId="00913200-eec4-4b0f-94b6-3a386e0396ce" providerId="ADAL" clId="{D091AB1A-B121-474D-94E8-4FFF889C6D49}" dt="2023-02-27T19:48:37.091" v="164" actId="20577"/>
        <pc:sldMkLst>
          <pc:docMk/>
          <pc:sldMk cId="0" sldId="279"/>
        </pc:sldMkLst>
        <pc:spChg chg="mod">
          <ac:chgData name="Rowena Scott" userId="00913200-eec4-4b0f-94b6-3a386e0396ce" providerId="ADAL" clId="{D091AB1A-B121-474D-94E8-4FFF889C6D49}" dt="2023-02-27T19:48:37.091" v="164" actId="20577"/>
          <ac:spMkLst>
            <pc:docMk/>
            <pc:sldMk cId="0" sldId="279"/>
            <ac:spMk id="836" creationId="{00000000-0000-0000-0000-000000000000}"/>
          </ac:spMkLst>
        </pc:spChg>
      </pc:sldChg>
    </pc:docChg>
  </pc:docChgLst>
  <pc:docChgLst>
    <pc:chgData name="Rowena Scott" userId="S::rowena.scott_leedscitycollege.ac.uk#ext#@aoctenant.onmicrosoft.com::9852bc76-1901-4b88-baa3-87a173338e51" providerId="AD" clId="Web-{D2E66250-F386-C440-4D22-F74F84396B36}"/>
    <pc:docChg chg="delSld modSld">
      <pc:chgData name="Rowena Scott" userId="S::rowena.scott_leedscitycollege.ac.uk#ext#@aoctenant.onmicrosoft.com::9852bc76-1901-4b88-baa3-87a173338e51" providerId="AD" clId="Web-{D2E66250-F386-C440-4D22-F74F84396B36}" dt="2023-02-27T20:44:08.633" v="153"/>
      <pc:docMkLst>
        <pc:docMk/>
      </pc:docMkLst>
      <pc:sldChg chg="addSp modSp addAnim delAnim modAnim">
        <pc:chgData name="Rowena Scott" userId="S::rowena.scott_leedscitycollege.ac.uk#ext#@aoctenant.onmicrosoft.com::9852bc76-1901-4b88-baa3-87a173338e51" providerId="AD" clId="Web-{D2E66250-F386-C440-4D22-F74F84396B36}" dt="2023-02-27T20:33:17.744" v="86" actId="1076"/>
        <pc:sldMkLst>
          <pc:docMk/>
          <pc:sldMk cId="0" sldId="268"/>
        </pc:sldMkLst>
        <pc:spChg chg="add mod">
          <ac:chgData name="Rowena Scott" userId="S::rowena.scott_leedscitycollege.ac.uk#ext#@aoctenant.onmicrosoft.com::9852bc76-1901-4b88-baa3-87a173338e51" providerId="AD" clId="Web-{D2E66250-F386-C440-4D22-F74F84396B36}" dt="2023-02-27T20:33:17.744" v="86" actId="1076"/>
          <ac:spMkLst>
            <pc:docMk/>
            <pc:sldMk cId="0" sldId="268"/>
            <ac:spMk id="3" creationId="{9FDD5304-DAE3-67C4-3721-F88FDA5A9752}"/>
          </ac:spMkLst>
        </pc:spChg>
        <pc:spChg chg="mod">
          <ac:chgData name="Rowena Scott" userId="S::rowena.scott_leedscitycollege.ac.uk#ext#@aoctenant.onmicrosoft.com::9852bc76-1901-4b88-baa3-87a173338e51" providerId="AD" clId="Web-{D2E66250-F386-C440-4D22-F74F84396B36}" dt="2023-02-27T20:26:37.502" v="39" actId="1076"/>
          <ac:spMkLst>
            <pc:docMk/>
            <pc:sldMk cId="0" sldId="268"/>
            <ac:spMk id="668" creationId="{00000000-0000-0000-0000-000000000000}"/>
          </ac:spMkLst>
        </pc:spChg>
        <pc:spChg chg="mod">
          <ac:chgData name="Rowena Scott" userId="S::rowena.scott_leedscitycollege.ac.uk#ext#@aoctenant.onmicrosoft.com::9852bc76-1901-4b88-baa3-87a173338e51" providerId="AD" clId="Web-{D2E66250-F386-C440-4D22-F74F84396B36}" dt="2023-02-27T20:26:57.315" v="43" actId="14100"/>
          <ac:spMkLst>
            <pc:docMk/>
            <pc:sldMk cId="0" sldId="268"/>
            <ac:spMk id="669" creationId="{00000000-0000-0000-0000-000000000000}"/>
          </ac:spMkLst>
        </pc:spChg>
      </pc:sldChg>
      <pc:sldChg chg="modSp addAnim delAnim modAnim">
        <pc:chgData name="Rowena Scott" userId="S::rowena.scott_leedscitycollege.ac.uk#ext#@aoctenant.onmicrosoft.com::9852bc76-1901-4b88-baa3-87a173338e51" providerId="AD" clId="Web-{D2E66250-F386-C440-4D22-F74F84396B36}" dt="2023-02-27T20:26:23.767" v="36"/>
        <pc:sldMkLst>
          <pc:docMk/>
          <pc:sldMk cId="0" sldId="269"/>
        </pc:sldMkLst>
        <pc:spChg chg="mod">
          <ac:chgData name="Rowena Scott" userId="S::rowena.scott_leedscitycollege.ac.uk#ext#@aoctenant.onmicrosoft.com::9852bc76-1901-4b88-baa3-87a173338e51" providerId="AD" clId="Web-{D2E66250-F386-C440-4D22-F74F84396B36}" dt="2023-02-27T20:26:06.923" v="28" actId="20577"/>
          <ac:spMkLst>
            <pc:docMk/>
            <pc:sldMk cId="0" sldId="269"/>
            <ac:spMk id="682" creationId="{00000000-0000-0000-0000-000000000000}"/>
          </ac:spMkLst>
        </pc:spChg>
        <pc:spChg chg="mod">
          <ac:chgData name="Rowena Scott" userId="S::rowena.scott_leedscitycollege.ac.uk#ext#@aoctenant.onmicrosoft.com::9852bc76-1901-4b88-baa3-87a173338e51" providerId="AD" clId="Web-{D2E66250-F386-C440-4D22-F74F84396B36}" dt="2023-02-27T20:24:36.984" v="17" actId="20577"/>
          <ac:spMkLst>
            <pc:docMk/>
            <pc:sldMk cId="0" sldId="269"/>
            <ac:spMk id="683" creationId="{00000000-0000-0000-0000-000000000000}"/>
          </ac:spMkLst>
        </pc:spChg>
        <pc:graphicFrameChg chg="mod modGraphic">
          <ac:chgData name="Rowena Scott" userId="S::rowena.scott_leedscitycollege.ac.uk#ext#@aoctenant.onmicrosoft.com::9852bc76-1901-4b88-baa3-87a173338e51" providerId="AD" clId="Web-{D2E66250-F386-C440-4D22-F74F84396B36}" dt="2023-02-27T20:24:01.468" v="5"/>
          <ac:graphicFrameMkLst>
            <pc:docMk/>
            <pc:sldMk cId="0" sldId="269"/>
            <ac:graphicFrameMk id="680" creationId="{00000000-0000-0000-0000-000000000000}"/>
          </ac:graphicFrameMkLst>
        </pc:graphicFrameChg>
      </pc:sldChg>
      <pc:sldChg chg="modNotes">
        <pc:chgData name="Rowena Scott" userId="S::rowena.scott_leedscitycollege.ac.uk#ext#@aoctenant.onmicrosoft.com::9852bc76-1901-4b88-baa3-87a173338e51" providerId="AD" clId="Web-{D2E66250-F386-C440-4D22-F74F84396B36}" dt="2023-02-27T20:39:11.173" v="152"/>
        <pc:sldMkLst>
          <pc:docMk/>
          <pc:sldMk cId="0" sldId="273"/>
        </pc:sldMkLst>
      </pc:sldChg>
      <pc:sldChg chg="modSp del modNotes">
        <pc:chgData name="Rowena Scott" userId="S::rowena.scott_leedscitycollege.ac.uk#ext#@aoctenant.onmicrosoft.com::9852bc76-1901-4b88-baa3-87a173338e51" providerId="AD" clId="Web-{D2E66250-F386-C440-4D22-F74F84396B36}" dt="2023-02-27T20:44:08.633" v="153"/>
        <pc:sldMkLst>
          <pc:docMk/>
          <pc:sldMk cId="0" sldId="274"/>
        </pc:sldMkLst>
        <pc:spChg chg="mod">
          <ac:chgData name="Rowena Scott" userId="S::rowena.scott_leedscitycollege.ac.uk#ext#@aoctenant.onmicrosoft.com::9852bc76-1901-4b88-baa3-87a173338e51" providerId="AD" clId="Web-{D2E66250-F386-C440-4D22-F74F84396B36}" dt="2023-02-27T20:33:34.948" v="91" actId="20577"/>
          <ac:spMkLst>
            <pc:docMk/>
            <pc:sldMk cId="0" sldId="274"/>
            <ac:spMk id="761" creationId="{00000000-0000-0000-0000-000000000000}"/>
          </ac:spMkLst>
        </pc:spChg>
      </pc:sldChg>
      <pc:sldChg chg="modSp">
        <pc:chgData name="Rowena Scott" userId="S::rowena.scott_leedscitycollege.ac.uk#ext#@aoctenant.onmicrosoft.com::9852bc76-1901-4b88-baa3-87a173338e51" providerId="AD" clId="Web-{D2E66250-F386-C440-4D22-F74F84396B36}" dt="2023-02-27T20:08:01.183" v="1" actId="20577"/>
        <pc:sldMkLst>
          <pc:docMk/>
          <pc:sldMk cId="0" sldId="276"/>
        </pc:sldMkLst>
        <pc:spChg chg="mod">
          <ac:chgData name="Rowena Scott" userId="S::rowena.scott_leedscitycollege.ac.uk#ext#@aoctenant.onmicrosoft.com::9852bc76-1901-4b88-baa3-87a173338e51" providerId="AD" clId="Web-{D2E66250-F386-C440-4D22-F74F84396B36}" dt="2023-02-27T20:08:01.183" v="1" actId="20577"/>
          <ac:spMkLst>
            <pc:docMk/>
            <pc:sldMk cId="0" sldId="276"/>
            <ac:spMk id="794" creationId="{00000000-0000-0000-0000-000000000000}"/>
          </ac:spMkLst>
        </pc:spChg>
      </pc:sldChg>
    </pc:docChg>
  </pc:docChgLst>
  <pc:docChgLst>
    <pc:chgData name="Rowena Scott" userId="S::rowena.scott_leedscitycollege.ac.uk#ext#@aoctenant.onmicrosoft.com::9852bc76-1901-4b88-baa3-87a173338e51" providerId="AD" clId="Web-{4F297B2A-310C-7EE8-A9E5-2F65221878B0}"/>
    <pc:docChg chg="addSld delSld modSld sldOrd addMainMaster">
      <pc:chgData name="Rowena Scott" userId="S::rowena.scott_leedscitycollege.ac.uk#ext#@aoctenant.onmicrosoft.com::9852bc76-1901-4b88-baa3-87a173338e51" providerId="AD" clId="Web-{4F297B2A-310C-7EE8-A9E5-2F65221878B0}" dt="2023-02-27T19:41:20.514" v="9"/>
      <pc:docMkLst>
        <pc:docMk/>
      </pc:docMkLst>
      <pc:sldChg chg="del">
        <pc:chgData name="Rowena Scott" userId="S::rowena.scott_leedscitycollege.ac.uk#ext#@aoctenant.onmicrosoft.com::9852bc76-1901-4b88-baa3-87a173338e51" providerId="AD" clId="Web-{4F297B2A-310C-7EE8-A9E5-2F65221878B0}" dt="2023-02-27T19:40:30.435" v="7"/>
        <pc:sldMkLst>
          <pc:docMk/>
          <pc:sldMk cId="0" sldId="256"/>
        </pc:sldMkLst>
      </pc:sldChg>
      <pc:sldChg chg="delSp">
        <pc:chgData name="Rowena Scott" userId="S::rowena.scott_leedscitycollege.ac.uk#ext#@aoctenant.onmicrosoft.com::9852bc76-1901-4b88-baa3-87a173338e51" providerId="AD" clId="Web-{4F297B2A-310C-7EE8-A9E5-2F65221878B0}" dt="2023-02-27T19:41:20.514" v="9"/>
        <pc:sldMkLst>
          <pc:docMk/>
          <pc:sldMk cId="0" sldId="263"/>
        </pc:sldMkLst>
        <pc:spChg chg="del">
          <ac:chgData name="Rowena Scott" userId="S::rowena.scott_leedscitycollege.ac.uk#ext#@aoctenant.onmicrosoft.com::9852bc76-1901-4b88-baa3-87a173338e51" providerId="AD" clId="Web-{4F297B2A-310C-7EE8-A9E5-2F65221878B0}" dt="2023-02-27T19:41:17.936" v="8"/>
          <ac:spMkLst>
            <pc:docMk/>
            <pc:sldMk cId="0" sldId="263"/>
            <ac:spMk id="603" creationId="{00000000-0000-0000-0000-000000000000}"/>
          </ac:spMkLst>
        </pc:spChg>
        <pc:picChg chg="del">
          <ac:chgData name="Rowena Scott" userId="S::rowena.scott_leedscitycollege.ac.uk#ext#@aoctenant.onmicrosoft.com::9852bc76-1901-4b88-baa3-87a173338e51" providerId="AD" clId="Web-{4F297B2A-310C-7EE8-A9E5-2F65221878B0}" dt="2023-02-27T19:41:20.514" v="9"/>
          <ac:picMkLst>
            <pc:docMk/>
            <pc:sldMk cId="0" sldId="263"/>
            <ac:picMk id="602" creationId="{00000000-0000-0000-0000-000000000000}"/>
          </ac:picMkLst>
        </pc:picChg>
      </pc:sldChg>
      <pc:sldChg chg="modSp add ord">
        <pc:chgData name="Rowena Scott" userId="S::rowena.scott_leedscitycollege.ac.uk#ext#@aoctenant.onmicrosoft.com::9852bc76-1901-4b88-baa3-87a173338e51" providerId="AD" clId="Web-{4F297B2A-310C-7EE8-A9E5-2F65221878B0}" dt="2023-02-27T19:40:25.700" v="6" actId="14100"/>
        <pc:sldMkLst>
          <pc:docMk/>
          <pc:sldMk cId="3573028697" sldId="281"/>
        </pc:sldMkLst>
        <pc:spChg chg="mod">
          <ac:chgData name="Rowena Scott" userId="S::rowena.scott_leedscitycollege.ac.uk#ext#@aoctenant.onmicrosoft.com::9852bc76-1901-4b88-baa3-87a173338e51" providerId="AD" clId="Web-{4F297B2A-310C-7EE8-A9E5-2F65221878B0}" dt="2023-02-27T19:40:25.700" v="6" actId="14100"/>
          <ac:spMkLst>
            <pc:docMk/>
            <pc:sldMk cId="3573028697" sldId="281"/>
            <ac:spMk id="515" creationId="{00000000-0000-0000-0000-000000000000}"/>
          </ac:spMkLst>
        </pc:spChg>
      </pc:sldChg>
      <pc:sldMasterChg chg="add addSldLayout">
        <pc:chgData name="Rowena Scott" userId="S::rowena.scott_leedscitycollege.ac.uk#ext#@aoctenant.onmicrosoft.com::9852bc76-1901-4b88-baa3-87a173338e51" providerId="AD" clId="Web-{4F297B2A-310C-7EE8-A9E5-2F65221878B0}" dt="2023-02-27T19:40:02.808" v="0"/>
        <pc:sldMasterMkLst>
          <pc:docMk/>
          <pc:sldMasterMk cId="0" sldId="2147483709"/>
        </pc:sldMasterMkLst>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0"/>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1"/>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2"/>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3"/>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4"/>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5"/>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6"/>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7"/>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8"/>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19"/>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0"/>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1"/>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2"/>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3"/>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4"/>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5"/>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6"/>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7"/>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8"/>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29"/>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0"/>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1"/>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2"/>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3"/>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4"/>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5"/>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6"/>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7"/>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8"/>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39"/>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0"/>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1"/>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2"/>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3"/>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4"/>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5"/>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6"/>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7"/>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8"/>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49"/>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0"/>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1"/>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2"/>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3"/>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4"/>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5"/>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6"/>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7"/>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8"/>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59"/>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0"/>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1"/>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2"/>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3"/>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4"/>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5"/>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6"/>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7"/>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8"/>
          </pc:sldLayoutMkLst>
        </pc:sldLayoutChg>
        <pc:sldLayoutChg chg="add">
          <pc:chgData name="Rowena Scott" userId="S::rowena.scott_leedscitycollege.ac.uk#ext#@aoctenant.onmicrosoft.com::9852bc76-1901-4b88-baa3-87a173338e51" providerId="AD" clId="Web-{4F297B2A-310C-7EE8-A9E5-2F65221878B0}" dt="2023-02-27T19:40:02.808" v="0"/>
          <pc:sldLayoutMkLst>
            <pc:docMk/>
            <pc:sldMasterMk cId="0" sldId="2147483709"/>
            <pc:sldLayoutMk cId="0" sldId="2147483769"/>
          </pc:sldLayoutMkLst>
        </pc:sldLayoutChg>
      </pc:sldMasterChg>
    </pc:docChg>
  </pc:docChgLst>
  <pc:docChgLst>
    <pc:chgData name="Gemma Brezinski" userId="S::gemma.brezinski@etfoundation.co.uk::fd066b93-240a-4648-a0fe-c80aa4ee1278" providerId="AD" clId="Web-{7EC54E97-B91D-E972-DCE9-EFDF2D8896B2}"/>
    <pc:docChg chg="addSld delSld modSld addMainMaster modMainMaster">
      <pc:chgData name="Gemma Brezinski" userId="S::gemma.brezinski@etfoundation.co.uk::fd066b93-240a-4648-a0fe-c80aa4ee1278" providerId="AD" clId="Web-{7EC54E97-B91D-E972-DCE9-EFDF2D8896B2}" dt="2023-07-26T12:57:42.523" v="6"/>
      <pc:docMkLst>
        <pc:docMk/>
      </pc:docMkLst>
      <pc:sldChg chg="del">
        <pc:chgData name="Gemma Brezinski" userId="S::gemma.brezinski@etfoundation.co.uk::fd066b93-240a-4648-a0fe-c80aa4ee1278" providerId="AD" clId="Web-{7EC54E97-B91D-E972-DCE9-EFDF2D8896B2}" dt="2023-07-26T12:57:42.523" v="6"/>
        <pc:sldMkLst>
          <pc:docMk/>
          <pc:sldMk cId="1945931993" sldId="296"/>
        </pc:sldMkLst>
      </pc:sldChg>
      <pc:sldChg chg="modSp add">
        <pc:chgData name="Gemma Brezinski" userId="S::gemma.brezinski@etfoundation.co.uk::fd066b93-240a-4648-a0fe-c80aa4ee1278" providerId="AD" clId="Web-{7EC54E97-B91D-E972-DCE9-EFDF2D8896B2}" dt="2023-07-26T12:57:39.522" v="5" actId="14100"/>
        <pc:sldMkLst>
          <pc:docMk/>
          <pc:sldMk cId="100310886" sldId="312"/>
        </pc:sldMkLst>
        <pc:spChg chg="mod">
          <ac:chgData name="Gemma Brezinski" userId="S::gemma.brezinski@etfoundation.co.uk::fd066b93-240a-4648-a0fe-c80aa4ee1278" providerId="AD" clId="Web-{7EC54E97-B91D-E972-DCE9-EFDF2D8896B2}" dt="2023-07-26T12:57:39.522" v="5" actId="14100"/>
          <ac:spMkLst>
            <pc:docMk/>
            <pc:sldMk cId="100310886" sldId="312"/>
            <ac:spMk id="2" creationId="{C707E533-4E2C-D9DF-DE7D-E759C8798613}"/>
          </ac:spMkLst>
        </pc:spChg>
      </pc:sldChg>
      <pc:sldMasterChg chg="modSldLayout">
        <pc:chgData name="Gemma Brezinski" userId="S::gemma.brezinski@etfoundation.co.uk::fd066b93-240a-4648-a0fe-c80aa4ee1278" providerId="AD" clId="Web-{7EC54E97-B91D-E972-DCE9-EFDF2D8896B2}" dt="2023-07-26T12:57:08.756" v="0"/>
        <pc:sldMasterMkLst>
          <pc:docMk/>
          <pc:sldMasterMk cId="0" sldId="2147483709"/>
        </pc:sldMasterMkLst>
        <pc:sldLayoutChg chg="replId">
          <pc:chgData name="Gemma Brezinski" userId="S::gemma.brezinski@etfoundation.co.uk::fd066b93-240a-4648-a0fe-c80aa4ee1278" providerId="AD" clId="Web-{7EC54E97-B91D-E972-DCE9-EFDF2D8896B2}" dt="2023-07-26T12:57:08.756" v="0"/>
          <pc:sldLayoutMkLst>
            <pc:docMk/>
            <pc:sldMasterMk cId="0" sldId="2147483709"/>
            <pc:sldLayoutMk cId="3866057577" sldId="2147483831"/>
          </pc:sldLayoutMkLst>
        </pc:sldLayoutChg>
      </pc:sldMasterChg>
      <pc:sldMasterChg chg="add addSldLayout">
        <pc:chgData name="Gemma Brezinski" userId="S::gemma.brezinski@etfoundation.co.uk::fd066b93-240a-4648-a0fe-c80aa4ee1278" providerId="AD" clId="Web-{7EC54E97-B91D-E972-DCE9-EFDF2D8896B2}" dt="2023-07-26T12:57:08.756" v="0"/>
        <pc:sldMasterMkLst>
          <pc:docMk/>
          <pc:sldMasterMk cId="0" sldId="2147483771"/>
        </pc:sldMasterMkLst>
        <pc:sldLayoutChg chg="add">
          <pc:chgData name="Gemma Brezinski" userId="S::gemma.brezinski@etfoundation.co.uk::fd066b93-240a-4648-a0fe-c80aa4ee1278" providerId="AD" clId="Web-{7EC54E97-B91D-E972-DCE9-EFDF2D8896B2}" dt="2023-07-26T12:57:08.756" v="0"/>
          <pc:sldLayoutMkLst>
            <pc:docMk/>
            <pc:sldMasterMk cId="0" sldId="2147483771"/>
            <pc:sldLayoutMk cId="2647378747" sldId="2147483770"/>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72"/>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73"/>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74"/>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75"/>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76"/>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77"/>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78"/>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79"/>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0"/>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1"/>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2"/>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3"/>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4"/>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5"/>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6"/>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7"/>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8"/>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89"/>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0"/>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1"/>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2"/>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3"/>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4"/>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5"/>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6"/>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7"/>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8"/>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799"/>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0"/>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1"/>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2"/>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3"/>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4"/>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5"/>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6"/>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7"/>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8"/>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09"/>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0"/>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1"/>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2"/>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3"/>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4"/>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5"/>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6"/>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7"/>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8"/>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19"/>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0"/>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1"/>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2"/>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3"/>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4"/>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5"/>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6"/>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7"/>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8"/>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29"/>
          </pc:sldLayoutMkLst>
        </pc:sldLayoutChg>
        <pc:sldLayoutChg chg="add">
          <pc:chgData name="Gemma Brezinski" userId="S::gemma.brezinski@etfoundation.co.uk::fd066b93-240a-4648-a0fe-c80aa4ee1278" providerId="AD" clId="Web-{7EC54E97-B91D-E972-DCE9-EFDF2D8896B2}" dt="2023-07-26T12:57:08.756" v="0"/>
          <pc:sldLayoutMkLst>
            <pc:docMk/>
            <pc:sldMasterMk cId="0" sldId="2147483771"/>
            <pc:sldLayoutMk cId="0" sldId="2147483830"/>
          </pc:sldLayoutMkLst>
        </pc:sldLayoutChg>
      </pc:sldMasterChg>
    </pc:docChg>
  </pc:docChgLst>
  <pc:docChgLst>
    <pc:chgData name="Rowena Scott" userId="S::rowena.scott_leedscitycollege.ac.uk#ext#@aoctenant.onmicrosoft.com::9852bc76-1901-4b88-baa3-87a173338e51" providerId="AD" clId="Web-{D84B8EFC-AB61-616B-512D-DB6B0FAB5F04}"/>
    <pc:docChg chg="modSld">
      <pc:chgData name="Rowena Scott" userId="S::rowena.scott_leedscitycollege.ac.uk#ext#@aoctenant.onmicrosoft.com::9852bc76-1901-4b88-baa3-87a173338e51" providerId="AD" clId="Web-{D84B8EFC-AB61-616B-512D-DB6B0FAB5F04}" dt="2023-01-23T13:21:49.721" v="19"/>
      <pc:docMkLst>
        <pc:docMk/>
      </pc:docMkLst>
      <pc:sldChg chg="modSp modNotes">
        <pc:chgData name="Rowena Scott" userId="S::rowena.scott_leedscitycollege.ac.uk#ext#@aoctenant.onmicrosoft.com::9852bc76-1901-4b88-baa3-87a173338e51" providerId="AD" clId="Web-{D84B8EFC-AB61-616B-512D-DB6B0FAB5F04}" dt="2023-01-23T13:21:49.721" v="19"/>
        <pc:sldMkLst>
          <pc:docMk/>
          <pc:sldMk cId="0" sldId="273"/>
        </pc:sldMkLst>
        <pc:spChg chg="mod">
          <ac:chgData name="Rowena Scott" userId="S::rowena.scott_leedscitycollege.ac.uk#ext#@aoctenant.onmicrosoft.com::9852bc76-1901-4b88-baa3-87a173338e51" providerId="AD" clId="Web-{D84B8EFC-AB61-616B-512D-DB6B0FAB5F04}" dt="2023-01-23T13:20:06.406" v="13" actId="20577"/>
          <ac:spMkLst>
            <pc:docMk/>
            <pc:sldMk cId="0" sldId="273"/>
            <ac:spMk id="750" creationId="{00000000-0000-0000-0000-000000000000}"/>
          </ac:spMkLst>
        </pc:spChg>
      </pc:sldChg>
    </pc:docChg>
  </pc:docChgLst>
  <pc:docChgLst>
    <pc:chgData name="Lucy Springall" userId="e4236610-272f-44af-aba9-45f426dfe81c" providerId="ADAL" clId="{7864A48A-AD7D-4CF8-929D-0449313DA810}"/>
    <pc:docChg chg="modSld">
      <pc:chgData name="Lucy Springall" userId="e4236610-272f-44af-aba9-45f426dfe81c" providerId="ADAL" clId="{7864A48A-AD7D-4CF8-929D-0449313DA810}" dt="2023-04-20T13:39:40.772" v="37" actId="20577"/>
      <pc:docMkLst>
        <pc:docMk/>
      </pc:docMkLst>
      <pc:sldChg chg="modSp mod">
        <pc:chgData name="Lucy Springall" userId="e4236610-272f-44af-aba9-45f426dfe81c" providerId="ADAL" clId="{7864A48A-AD7D-4CF8-929D-0449313DA810}" dt="2023-04-20T13:36:19.587" v="4" actId="1076"/>
        <pc:sldMkLst>
          <pc:docMk/>
          <pc:sldMk cId="0" sldId="260"/>
        </pc:sldMkLst>
        <pc:spChg chg="mod">
          <ac:chgData name="Lucy Springall" userId="e4236610-272f-44af-aba9-45f426dfe81c" providerId="ADAL" clId="{7864A48A-AD7D-4CF8-929D-0449313DA810}" dt="2023-04-20T13:36:15.029" v="2" actId="1076"/>
          <ac:spMkLst>
            <pc:docMk/>
            <pc:sldMk cId="0" sldId="260"/>
            <ac:spMk id="564" creationId="{00000000-0000-0000-0000-000000000000}"/>
          </ac:spMkLst>
        </pc:spChg>
        <pc:picChg chg="mod">
          <ac:chgData name="Lucy Springall" userId="e4236610-272f-44af-aba9-45f426dfe81c" providerId="ADAL" clId="{7864A48A-AD7D-4CF8-929D-0449313DA810}" dt="2023-04-20T13:36:11.192" v="1" actId="14100"/>
          <ac:picMkLst>
            <pc:docMk/>
            <pc:sldMk cId="0" sldId="260"/>
            <ac:picMk id="567" creationId="{00000000-0000-0000-0000-000000000000}"/>
          </ac:picMkLst>
        </pc:picChg>
        <pc:picChg chg="mod">
          <ac:chgData name="Lucy Springall" userId="e4236610-272f-44af-aba9-45f426dfe81c" providerId="ADAL" clId="{7864A48A-AD7D-4CF8-929D-0449313DA810}" dt="2023-04-20T13:36:16.835" v="3" actId="1076"/>
          <ac:picMkLst>
            <pc:docMk/>
            <pc:sldMk cId="0" sldId="260"/>
            <ac:picMk id="568" creationId="{00000000-0000-0000-0000-000000000000}"/>
          </ac:picMkLst>
        </pc:picChg>
        <pc:picChg chg="mod">
          <ac:chgData name="Lucy Springall" userId="e4236610-272f-44af-aba9-45f426dfe81c" providerId="ADAL" clId="{7864A48A-AD7D-4CF8-929D-0449313DA810}" dt="2023-04-20T13:36:19.587" v="4" actId="1076"/>
          <ac:picMkLst>
            <pc:docMk/>
            <pc:sldMk cId="0" sldId="260"/>
            <ac:picMk id="569" creationId="{00000000-0000-0000-0000-000000000000}"/>
          </ac:picMkLst>
        </pc:picChg>
      </pc:sldChg>
      <pc:sldChg chg="modSp mod">
        <pc:chgData name="Lucy Springall" userId="e4236610-272f-44af-aba9-45f426dfe81c" providerId="ADAL" clId="{7864A48A-AD7D-4CF8-929D-0449313DA810}" dt="2023-04-20T13:37:32.857" v="20" actId="20577"/>
        <pc:sldMkLst>
          <pc:docMk/>
          <pc:sldMk cId="0" sldId="266"/>
        </pc:sldMkLst>
        <pc:spChg chg="mod">
          <ac:chgData name="Lucy Springall" userId="e4236610-272f-44af-aba9-45f426dfe81c" providerId="ADAL" clId="{7864A48A-AD7D-4CF8-929D-0449313DA810}" dt="2023-04-20T13:37:32.857" v="20" actId="20577"/>
          <ac:spMkLst>
            <pc:docMk/>
            <pc:sldMk cId="0" sldId="266"/>
            <ac:spMk id="644" creationId="{00000000-0000-0000-0000-000000000000}"/>
          </ac:spMkLst>
        </pc:spChg>
      </pc:sldChg>
      <pc:sldChg chg="modSp mod">
        <pc:chgData name="Lucy Springall" userId="e4236610-272f-44af-aba9-45f426dfe81c" providerId="ADAL" clId="{7864A48A-AD7D-4CF8-929D-0449313DA810}" dt="2023-04-20T13:38:31.159" v="33" actId="20577"/>
        <pc:sldMkLst>
          <pc:docMk/>
          <pc:sldMk cId="0" sldId="273"/>
        </pc:sldMkLst>
        <pc:spChg chg="mod">
          <ac:chgData name="Lucy Springall" userId="e4236610-272f-44af-aba9-45f426dfe81c" providerId="ADAL" clId="{7864A48A-AD7D-4CF8-929D-0449313DA810}" dt="2023-04-20T13:38:31.159" v="33" actId="20577"/>
          <ac:spMkLst>
            <pc:docMk/>
            <pc:sldMk cId="0" sldId="273"/>
            <ac:spMk id="750" creationId="{00000000-0000-0000-0000-000000000000}"/>
          </ac:spMkLst>
        </pc:spChg>
      </pc:sldChg>
      <pc:sldChg chg="modSp mod">
        <pc:chgData name="Lucy Springall" userId="e4236610-272f-44af-aba9-45f426dfe81c" providerId="ADAL" clId="{7864A48A-AD7D-4CF8-929D-0449313DA810}" dt="2023-04-20T13:39:18.442" v="35" actId="20577"/>
        <pc:sldMkLst>
          <pc:docMk/>
          <pc:sldMk cId="0" sldId="276"/>
        </pc:sldMkLst>
        <pc:spChg chg="mod">
          <ac:chgData name="Lucy Springall" userId="e4236610-272f-44af-aba9-45f426dfe81c" providerId="ADAL" clId="{7864A48A-AD7D-4CF8-929D-0449313DA810}" dt="2023-04-20T13:39:18.442" v="35" actId="20577"/>
          <ac:spMkLst>
            <pc:docMk/>
            <pc:sldMk cId="0" sldId="276"/>
            <ac:spMk id="794" creationId="{00000000-0000-0000-0000-000000000000}"/>
          </ac:spMkLst>
        </pc:spChg>
      </pc:sldChg>
      <pc:sldChg chg="modSp mod">
        <pc:chgData name="Lucy Springall" userId="e4236610-272f-44af-aba9-45f426dfe81c" providerId="ADAL" clId="{7864A48A-AD7D-4CF8-929D-0449313DA810}" dt="2023-04-20T13:39:40.772" v="37" actId="20577"/>
        <pc:sldMkLst>
          <pc:docMk/>
          <pc:sldMk cId="0" sldId="278"/>
        </pc:sldMkLst>
        <pc:spChg chg="mod">
          <ac:chgData name="Lucy Springall" userId="e4236610-272f-44af-aba9-45f426dfe81c" providerId="ADAL" clId="{7864A48A-AD7D-4CF8-929D-0449313DA810}" dt="2023-04-20T13:39:40.772" v="37" actId="20577"/>
          <ac:spMkLst>
            <pc:docMk/>
            <pc:sldMk cId="0" sldId="278"/>
            <ac:spMk id="827" creationId="{00000000-0000-0000-0000-000000000000}"/>
          </ac:spMkLst>
        </pc:spChg>
      </pc:sldChg>
    </pc:docChg>
  </pc:docChgLst>
  <pc:docChgLst>
    <pc:chgData name="Lucy Springall" userId="e4236610-272f-44af-aba9-45f426dfe81c" providerId="ADAL" clId="{FACECB28-B3E9-43F2-B362-144F88351F1C}"/>
    <pc:docChg chg="modSld">
      <pc:chgData name="Lucy Springall" userId="e4236610-272f-44af-aba9-45f426dfe81c" providerId="ADAL" clId="{FACECB28-B3E9-43F2-B362-144F88351F1C}" dt="2023-05-12T13:59:24.465" v="12"/>
      <pc:docMkLst>
        <pc:docMk/>
      </pc:docMkLst>
      <pc:sldChg chg="modSp mod modCm">
        <pc:chgData name="Lucy Springall" userId="e4236610-272f-44af-aba9-45f426dfe81c" providerId="ADAL" clId="{FACECB28-B3E9-43F2-B362-144F88351F1C}" dt="2023-05-12T13:59:17.574" v="11"/>
        <pc:sldMkLst>
          <pc:docMk/>
          <pc:sldMk cId="0" sldId="257"/>
        </pc:sldMkLst>
        <pc:spChg chg="mod">
          <ac:chgData name="Lucy Springall" userId="e4236610-272f-44af-aba9-45f426dfe81c" providerId="ADAL" clId="{FACECB28-B3E9-43F2-B362-144F88351F1C}" dt="2023-05-12T13:59:15.164" v="10" actId="20577"/>
          <ac:spMkLst>
            <pc:docMk/>
            <pc:sldMk cId="0" sldId="257"/>
            <ac:spMk id="535" creationId="{00000000-0000-0000-0000-000000000000}"/>
          </ac:spMkLst>
        </pc:spChg>
      </pc:sldChg>
      <pc:sldChg chg="modCm">
        <pc:chgData name="Lucy Springall" userId="e4236610-272f-44af-aba9-45f426dfe81c" providerId="ADAL" clId="{FACECB28-B3E9-43F2-B362-144F88351F1C}" dt="2023-05-12T13:59:24.465" v="12"/>
        <pc:sldMkLst>
          <pc:docMk/>
          <pc:sldMk cId="0" sldId="260"/>
        </pc:sldMkLst>
      </pc:sldChg>
      <pc:sldChg chg="modSp mod">
        <pc:chgData name="Lucy Springall" userId="e4236610-272f-44af-aba9-45f426dfe81c" providerId="ADAL" clId="{FACECB28-B3E9-43F2-B362-144F88351F1C}" dt="2023-05-12T13:58:46.633" v="5" actId="255"/>
        <pc:sldMkLst>
          <pc:docMk/>
          <pc:sldMk cId="3573028697" sldId="281"/>
        </pc:sldMkLst>
        <pc:spChg chg="mod">
          <ac:chgData name="Lucy Springall" userId="e4236610-272f-44af-aba9-45f426dfe81c" providerId="ADAL" clId="{FACECB28-B3E9-43F2-B362-144F88351F1C}" dt="2023-05-12T13:58:46.633" v="5" actId="255"/>
          <ac:spMkLst>
            <pc:docMk/>
            <pc:sldMk cId="3573028697" sldId="281"/>
            <ac:spMk id="515" creationId="{00000000-0000-0000-0000-000000000000}"/>
          </ac:spMkLst>
        </pc:spChg>
      </pc:sldChg>
    </pc:docChg>
  </pc:docChgLst>
  <pc:docChgLst>
    <pc:chgData name="Rowena Scott" userId="S::rowena.scott_leedscitycollege.ac.uk#ext#@aoctenant.onmicrosoft.com::9852bc76-1901-4b88-baa3-87a173338e51" providerId="AD" clId="Web-{8170776F-181F-22AA-1B24-4D91704E2EB0}"/>
    <pc:docChg chg="modSld">
      <pc:chgData name="Rowena Scott" userId="S::rowena.scott_leedscitycollege.ac.uk#ext#@aoctenant.onmicrosoft.com::9852bc76-1901-4b88-baa3-87a173338e51" providerId="AD" clId="Web-{8170776F-181F-22AA-1B24-4D91704E2EB0}" dt="2023-01-23T13:07:08.379" v="42"/>
      <pc:docMkLst>
        <pc:docMk/>
      </pc:docMkLst>
      <pc:sldChg chg="modSp delCm">
        <pc:chgData name="Rowena Scott" userId="S::rowena.scott_leedscitycollege.ac.uk#ext#@aoctenant.onmicrosoft.com::9852bc76-1901-4b88-baa3-87a173338e51" providerId="AD" clId="Web-{8170776F-181F-22AA-1B24-4D91704E2EB0}" dt="2023-01-23T13:04:32.828" v="9"/>
        <pc:sldMkLst>
          <pc:docMk/>
          <pc:sldMk cId="0" sldId="260"/>
        </pc:sldMkLst>
        <pc:spChg chg="mod">
          <ac:chgData name="Rowena Scott" userId="S::rowena.scott_leedscitycollege.ac.uk#ext#@aoctenant.onmicrosoft.com::9852bc76-1901-4b88-baa3-87a173338e51" providerId="AD" clId="Web-{8170776F-181F-22AA-1B24-4D91704E2EB0}" dt="2023-01-23T13:04:27.969" v="8" actId="20577"/>
          <ac:spMkLst>
            <pc:docMk/>
            <pc:sldMk cId="0" sldId="260"/>
            <ac:spMk id="564" creationId="{00000000-0000-0000-0000-000000000000}"/>
          </ac:spMkLst>
        </pc:spChg>
        <pc:picChg chg="mod">
          <ac:chgData name="Rowena Scott" userId="S::rowena.scott_leedscitycollege.ac.uk#ext#@aoctenant.onmicrosoft.com::9852bc76-1901-4b88-baa3-87a173338e51" providerId="AD" clId="Web-{8170776F-181F-22AA-1B24-4D91704E2EB0}" dt="2023-01-23T13:04:20.297" v="0" actId="14100"/>
          <ac:picMkLst>
            <pc:docMk/>
            <pc:sldMk cId="0" sldId="260"/>
            <ac:picMk id="567" creationId="{00000000-0000-0000-0000-000000000000}"/>
          </ac:picMkLst>
        </pc:picChg>
      </pc:sldChg>
      <pc:sldChg chg="delCm">
        <pc:chgData name="Rowena Scott" userId="S::rowena.scott_leedscitycollege.ac.uk#ext#@aoctenant.onmicrosoft.com::9852bc76-1901-4b88-baa3-87a173338e51" providerId="AD" clId="Web-{8170776F-181F-22AA-1B24-4D91704E2EB0}" dt="2023-01-23T13:07:08.379" v="42"/>
        <pc:sldMkLst>
          <pc:docMk/>
          <pc:sldMk cId="0" sldId="263"/>
        </pc:sldMkLst>
      </pc:sldChg>
      <pc:sldChg chg="modSp">
        <pc:chgData name="Rowena Scott" userId="S::rowena.scott_leedscitycollege.ac.uk#ext#@aoctenant.onmicrosoft.com::9852bc76-1901-4b88-baa3-87a173338e51" providerId="AD" clId="Web-{8170776F-181F-22AA-1B24-4D91704E2EB0}" dt="2023-01-23T13:05:23.986" v="10" actId="1076"/>
        <pc:sldMkLst>
          <pc:docMk/>
          <pc:sldMk cId="0" sldId="273"/>
        </pc:sldMkLst>
        <pc:spChg chg="mod">
          <ac:chgData name="Rowena Scott" userId="S::rowena.scott_leedscitycollege.ac.uk#ext#@aoctenant.onmicrosoft.com::9852bc76-1901-4b88-baa3-87a173338e51" providerId="AD" clId="Web-{8170776F-181F-22AA-1B24-4D91704E2EB0}" dt="2023-01-23T13:05:23.986" v="10" actId="1076"/>
          <ac:spMkLst>
            <pc:docMk/>
            <pc:sldMk cId="0" sldId="273"/>
            <ac:spMk id="752" creationId="{00000000-0000-0000-0000-000000000000}"/>
          </ac:spMkLst>
        </pc:spChg>
      </pc:sldChg>
      <pc:sldChg chg="modSp delCm">
        <pc:chgData name="Rowena Scott" userId="S::rowena.scott_leedscitycollege.ac.uk#ext#@aoctenant.onmicrosoft.com::9852bc76-1901-4b88-baa3-87a173338e51" providerId="AD" clId="Web-{8170776F-181F-22AA-1B24-4D91704E2EB0}" dt="2023-01-23T13:06:37.613" v="40"/>
        <pc:sldMkLst>
          <pc:docMk/>
          <pc:sldMk cId="0" sldId="276"/>
        </pc:sldMkLst>
        <pc:spChg chg="mod">
          <ac:chgData name="Rowena Scott" userId="S::rowena.scott_leedscitycollege.ac.uk#ext#@aoctenant.onmicrosoft.com::9852bc76-1901-4b88-baa3-87a173338e51" providerId="AD" clId="Web-{8170776F-181F-22AA-1B24-4D91704E2EB0}" dt="2023-01-23T13:06:34.535" v="39" actId="20577"/>
          <ac:spMkLst>
            <pc:docMk/>
            <pc:sldMk cId="0" sldId="276"/>
            <ac:spMk id="795" creationId="{00000000-0000-0000-0000-000000000000}"/>
          </ac:spMkLst>
        </pc:spChg>
      </pc:sldChg>
      <pc:sldChg chg="delCm">
        <pc:chgData name="Rowena Scott" userId="S::rowena.scott_leedscitycollege.ac.uk#ext#@aoctenant.onmicrosoft.com::9852bc76-1901-4b88-baa3-87a173338e51" providerId="AD" clId="Web-{8170776F-181F-22AA-1B24-4D91704E2EB0}" dt="2023-01-23T13:06:49.457" v="41"/>
        <pc:sldMkLst>
          <pc:docMk/>
          <pc:sldMk cId="0" sldId="27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5545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1301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0336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g174d77c5247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1" name="Google Shape;811;g174d77c5247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2" name="Google Shape;812;g174d77c5247_0_16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4299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786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3" name="Google Shape;843;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44" name="Google Shape;844;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8770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8435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0230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3845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174d77c5247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0" name="Google Shape;660;g174d77c5247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Xi is the original daily data</a:t>
            </a:r>
            <a:endParaRPr dirty="0"/>
          </a:p>
        </p:txBody>
      </p:sp>
      <p:sp>
        <p:nvSpPr>
          <p:cNvPr id="661" name="Google Shape;661;g174d77c5247_0_8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g174d77c5247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3" name="Google Shape;673;g174d77c5247_0_9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4" name="Google Shape;674;g174d77c5247_0_9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85904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g174d77c5247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1" name="Google Shape;811;g174d77c5247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2" name="Google Shape;812;g174d77c5247_0_16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7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3_Title Slide Option 2">
  <p:cSld name="3_Title Slide Option 2">
    <p:bg>
      <p:bgPr>
        <a:solidFill>
          <a:srgbClr val="E51C41"/>
        </a:solidFill>
        <a:effectLst/>
      </p:bgPr>
    </p:bg>
    <p:spTree>
      <p:nvGrpSpPr>
        <p:cNvPr id="1" name="Shape 14"/>
        <p:cNvGrpSpPr/>
        <p:nvPr/>
      </p:nvGrpSpPr>
      <p:grpSpPr>
        <a:xfrm>
          <a:off x="0" y="0"/>
          <a:ext cx="0" cy="0"/>
          <a:chOff x="0" y="0"/>
          <a:chExt cx="0" cy="0"/>
        </a:xfrm>
      </p:grpSpPr>
      <p:sp>
        <p:nvSpPr>
          <p:cNvPr id="15" name="Google Shape;15;p1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6" name="Google Shape;16;p10" descr="Education and Training Foundation"/>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7" name="Google Shape;17;p10"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 name="Google Shape;18;p1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 name="Google Shape;19;p10"/>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1" name="Google Shape;21;p1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1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5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6605757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3"/>
        <p:cNvGrpSpPr/>
        <p:nvPr/>
      </p:nvGrpSpPr>
      <p:grpSpPr>
        <a:xfrm>
          <a:off x="0" y="0"/>
          <a:ext cx="0" cy="0"/>
          <a:chOff x="0" y="0"/>
          <a:chExt cx="0" cy="0"/>
        </a:xfrm>
      </p:grpSpPr>
      <p:sp>
        <p:nvSpPr>
          <p:cNvPr id="24" name="Google Shape;24;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26" name="Google Shape;26;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7"/>
        <p:cNvGrpSpPr/>
        <p:nvPr/>
      </p:nvGrpSpPr>
      <p:grpSpPr>
        <a:xfrm>
          <a:off x="0" y="0"/>
          <a:ext cx="0" cy="0"/>
          <a:chOff x="0" y="0"/>
          <a:chExt cx="0" cy="0"/>
        </a:xfrm>
      </p:grpSpPr>
      <p:sp>
        <p:nvSpPr>
          <p:cNvPr id="28" name="Google Shape;28;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9" name="Google Shape;29;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 name="Google Shape;31;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5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473787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3"/>
        <p:cNvGrpSpPr/>
        <p:nvPr/>
      </p:nvGrpSpPr>
      <p:grpSpPr>
        <a:xfrm>
          <a:off x="0" y="0"/>
          <a:ext cx="0" cy="0"/>
          <a:chOff x="0" y="0"/>
          <a:chExt cx="0" cy="0"/>
        </a:xfrm>
      </p:grpSpPr>
      <p:sp>
        <p:nvSpPr>
          <p:cNvPr id="24" name="Google Shape;24;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5" name="Google Shape;25;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 name="Google Shape;27;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8"/>
        <p:cNvGrpSpPr/>
        <p:nvPr/>
      </p:nvGrpSpPr>
      <p:grpSpPr>
        <a:xfrm>
          <a:off x="0" y="0"/>
          <a:ext cx="0" cy="0"/>
          <a:chOff x="0" y="0"/>
          <a:chExt cx="0" cy="0"/>
        </a:xfrm>
      </p:grpSpPr>
      <p:sp>
        <p:nvSpPr>
          <p:cNvPr id="29" name="Google Shape;29;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1" name="Google Shape;31;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3"/>
        <p:cNvGrpSpPr/>
        <p:nvPr/>
      </p:nvGrpSpPr>
      <p:grpSpPr>
        <a:xfrm>
          <a:off x="0" y="0"/>
          <a:ext cx="0" cy="0"/>
          <a:chOff x="0" y="0"/>
          <a:chExt cx="0" cy="0"/>
        </a:xfrm>
      </p:grpSpPr>
      <p:sp>
        <p:nvSpPr>
          <p:cNvPr id="24" name="Google Shape;24;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26" name="Google Shape;26;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7"/>
        <p:cNvGrpSpPr/>
        <p:nvPr/>
      </p:nvGrpSpPr>
      <p:grpSpPr>
        <a:xfrm>
          <a:off x="0" y="0"/>
          <a:ext cx="0" cy="0"/>
          <a:chOff x="0" y="0"/>
          <a:chExt cx="0" cy="0"/>
        </a:xfrm>
      </p:grpSpPr>
      <p:sp>
        <p:nvSpPr>
          <p:cNvPr id="28" name="Google Shape;28;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9" name="Google Shape;29;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 name="Google Shape;31;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9" Type="http://schemas.openxmlformats.org/officeDocument/2006/relationships/slideLayout" Target="../slideLayouts/slideLayout99.xml"/><Relationship Id="rId21" Type="http://schemas.openxmlformats.org/officeDocument/2006/relationships/slideLayout" Target="../slideLayouts/slideLayout81.xml"/><Relationship Id="rId34" Type="http://schemas.openxmlformats.org/officeDocument/2006/relationships/slideLayout" Target="../slideLayouts/slideLayout94.xml"/><Relationship Id="rId42" Type="http://schemas.openxmlformats.org/officeDocument/2006/relationships/slideLayout" Target="../slideLayouts/slideLayout102.xml"/><Relationship Id="rId47" Type="http://schemas.openxmlformats.org/officeDocument/2006/relationships/slideLayout" Target="../slideLayouts/slideLayout107.xml"/><Relationship Id="rId50" Type="http://schemas.openxmlformats.org/officeDocument/2006/relationships/slideLayout" Target="../slideLayouts/slideLayout110.xml"/><Relationship Id="rId55" Type="http://schemas.openxmlformats.org/officeDocument/2006/relationships/slideLayout" Target="../slideLayouts/slideLayout115.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9" Type="http://schemas.openxmlformats.org/officeDocument/2006/relationships/slideLayout" Target="../slideLayouts/slideLayout89.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37" Type="http://schemas.openxmlformats.org/officeDocument/2006/relationships/slideLayout" Target="../slideLayouts/slideLayout97.xml"/><Relationship Id="rId40" Type="http://schemas.openxmlformats.org/officeDocument/2006/relationships/slideLayout" Target="../slideLayouts/slideLayout100.xml"/><Relationship Id="rId45" Type="http://schemas.openxmlformats.org/officeDocument/2006/relationships/slideLayout" Target="../slideLayouts/slideLayout105.xml"/><Relationship Id="rId53" Type="http://schemas.openxmlformats.org/officeDocument/2006/relationships/slideLayout" Target="../slideLayouts/slideLayout113.xml"/><Relationship Id="rId58" Type="http://schemas.openxmlformats.org/officeDocument/2006/relationships/slideLayout" Target="../slideLayouts/slideLayout118.xml"/><Relationship Id="rId5" Type="http://schemas.openxmlformats.org/officeDocument/2006/relationships/slideLayout" Target="../slideLayouts/slideLayout65.xml"/><Relationship Id="rId61" Type="http://schemas.openxmlformats.org/officeDocument/2006/relationships/theme" Target="../theme/theme2.xml"/><Relationship Id="rId19" Type="http://schemas.openxmlformats.org/officeDocument/2006/relationships/slideLayout" Target="../slideLayouts/slideLayout7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35" Type="http://schemas.openxmlformats.org/officeDocument/2006/relationships/slideLayout" Target="../slideLayouts/slideLayout95.xml"/><Relationship Id="rId43" Type="http://schemas.openxmlformats.org/officeDocument/2006/relationships/slideLayout" Target="../slideLayouts/slideLayout103.xml"/><Relationship Id="rId48" Type="http://schemas.openxmlformats.org/officeDocument/2006/relationships/slideLayout" Target="../slideLayouts/slideLayout108.xml"/><Relationship Id="rId56" Type="http://schemas.openxmlformats.org/officeDocument/2006/relationships/slideLayout" Target="../slideLayouts/slideLayout116.xml"/><Relationship Id="rId8" Type="http://schemas.openxmlformats.org/officeDocument/2006/relationships/slideLayout" Target="../slideLayouts/slideLayout68.xml"/><Relationship Id="rId51" Type="http://schemas.openxmlformats.org/officeDocument/2006/relationships/slideLayout" Target="../slideLayouts/slideLayout111.xml"/><Relationship Id="rId3" Type="http://schemas.openxmlformats.org/officeDocument/2006/relationships/slideLayout" Target="../slideLayouts/slideLayout63.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slideLayout" Target="../slideLayouts/slideLayout93.xml"/><Relationship Id="rId38" Type="http://schemas.openxmlformats.org/officeDocument/2006/relationships/slideLayout" Target="../slideLayouts/slideLayout98.xml"/><Relationship Id="rId46" Type="http://schemas.openxmlformats.org/officeDocument/2006/relationships/slideLayout" Target="../slideLayouts/slideLayout106.xml"/><Relationship Id="rId59" Type="http://schemas.openxmlformats.org/officeDocument/2006/relationships/slideLayout" Target="../slideLayouts/slideLayout119.xml"/><Relationship Id="rId20" Type="http://schemas.openxmlformats.org/officeDocument/2006/relationships/slideLayout" Target="../slideLayouts/slideLayout80.xml"/><Relationship Id="rId41" Type="http://schemas.openxmlformats.org/officeDocument/2006/relationships/slideLayout" Target="../slideLayouts/slideLayout101.xml"/><Relationship Id="rId54" Type="http://schemas.openxmlformats.org/officeDocument/2006/relationships/slideLayout" Target="../slideLayouts/slideLayout114.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36" Type="http://schemas.openxmlformats.org/officeDocument/2006/relationships/slideLayout" Target="../slideLayouts/slideLayout96.xml"/><Relationship Id="rId49" Type="http://schemas.openxmlformats.org/officeDocument/2006/relationships/slideLayout" Target="../slideLayouts/slideLayout109.xml"/><Relationship Id="rId57" Type="http://schemas.openxmlformats.org/officeDocument/2006/relationships/slideLayout" Target="../slideLayouts/slideLayout117.xml"/><Relationship Id="rId10" Type="http://schemas.openxmlformats.org/officeDocument/2006/relationships/slideLayout" Target="../slideLayouts/slideLayout70.xml"/><Relationship Id="rId31" Type="http://schemas.openxmlformats.org/officeDocument/2006/relationships/slideLayout" Target="../slideLayouts/slideLayout91.xml"/><Relationship Id="rId44" Type="http://schemas.openxmlformats.org/officeDocument/2006/relationships/slideLayout" Target="../slideLayouts/slideLayout104.xml"/><Relationship Id="rId52" Type="http://schemas.openxmlformats.org/officeDocument/2006/relationships/slideLayout" Target="../slideLayouts/slideLayout112.xml"/><Relationship Id="rId60" Type="http://schemas.openxmlformats.org/officeDocument/2006/relationships/slideLayout" Target="../slideLayouts/slideLayout12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slideLayout" Target="../slideLayouts/slideLayout167.xml"/><Relationship Id="rId50" Type="http://schemas.openxmlformats.org/officeDocument/2006/relationships/slideLayout" Target="../slideLayouts/slideLayout170.xml"/><Relationship Id="rId55" Type="http://schemas.openxmlformats.org/officeDocument/2006/relationships/slideLayout" Target="../slideLayouts/slideLayout175.xml"/><Relationship Id="rId7" Type="http://schemas.openxmlformats.org/officeDocument/2006/relationships/slideLayout" Target="../slideLayouts/slideLayout127.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9" Type="http://schemas.openxmlformats.org/officeDocument/2006/relationships/slideLayout" Target="../slideLayouts/slideLayout149.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3" Type="http://schemas.openxmlformats.org/officeDocument/2006/relationships/slideLayout" Target="../slideLayouts/slideLayout173.xml"/><Relationship Id="rId58" Type="http://schemas.openxmlformats.org/officeDocument/2006/relationships/slideLayout" Target="../slideLayouts/slideLayout178.xml"/><Relationship Id="rId5" Type="http://schemas.openxmlformats.org/officeDocument/2006/relationships/slideLayout" Target="../slideLayouts/slideLayout125.xml"/><Relationship Id="rId61" Type="http://schemas.openxmlformats.org/officeDocument/2006/relationships/theme" Target="../theme/theme3.xml"/><Relationship Id="rId19" Type="http://schemas.openxmlformats.org/officeDocument/2006/relationships/slideLayout" Target="../slideLayouts/slideLayout13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slideLayout" Target="../slideLayouts/slideLayout168.xml"/><Relationship Id="rId56" Type="http://schemas.openxmlformats.org/officeDocument/2006/relationships/slideLayout" Target="../slideLayouts/slideLayout176.xml"/><Relationship Id="rId8" Type="http://schemas.openxmlformats.org/officeDocument/2006/relationships/slideLayout" Target="../slideLayouts/slideLayout128.xml"/><Relationship Id="rId51" Type="http://schemas.openxmlformats.org/officeDocument/2006/relationships/slideLayout" Target="../slideLayouts/slideLayout171.xml"/><Relationship Id="rId3" Type="http://schemas.openxmlformats.org/officeDocument/2006/relationships/slideLayout" Target="../slideLayouts/slideLayout123.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slideLayout" Target="../slideLayouts/slideLayout166.xml"/><Relationship Id="rId59" Type="http://schemas.openxmlformats.org/officeDocument/2006/relationships/slideLayout" Target="../slideLayouts/slideLayout179.xml"/><Relationship Id="rId20" Type="http://schemas.openxmlformats.org/officeDocument/2006/relationships/slideLayout" Target="../slideLayouts/slideLayout140.xml"/><Relationship Id="rId41" Type="http://schemas.openxmlformats.org/officeDocument/2006/relationships/slideLayout" Target="../slideLayouts/slideLayout161.xml"/><Relationship Id="rId54" Type="http://schemas.openxmlformats.org/officeDocument/2006/relationships/slideLayout" Target="../slideLayouts/slideLayout174.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slideLayout" Target="../slideLayouts/slideLayout169.xml"/><Relationship Id="rId57" Type="http://schemas.openxmlformats.org/officeDocument/2006/relationships/slideLayout" Target="../slideLayouts/slideLayout177.xml"/><Relationship Id="rId10" Type="http://schemas.openxmlformats.org/officeDocument/2006/relationships/slideLayout" Target="../slideLayouts/slideLayout130.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52" Type="http://schemas.openxmlformats.org/officeDocument/2006/relationships/slideLayout" Target="../slideLayouts/slideLayout172.xml"/><Relationship Id="rId60" Type="http://schemas.openxmlformats.org/officeDocument/2006/relationships/slideLayout" Target="../slideLayouts/slideLayout18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00"/>
              </a:buClr>
              <a:buSzPts val="1400"/>
              <a:buFont typeface="Arial"/>
              <a:buNone/>
              <a:defRPr sz="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700" b="1"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700" b="1" i="0" u="none" strike="noStrike" cap="none">
                <a:solidFill>
                  <a:schemeClr val="dk1"/>
                </a:solidFill>
                <a:latin typeface="Arial"/>
                <a:ea typeface="Arial"/>
                <a:cs typeface="Arial"/>
                <a:sym typeface="Arial"/>
              </a:defRPr>
            </a:lvl1pPr>
            <a:lvl2pPr marL="0" marR="0" lvl="1" indent="0" algn="r" rtl="0">
              <a:spcBef>
                <a:spcPts val="0"/>
              </a:spcBef>
              <a:buNone/>
              <a:defRPr sz="700" b="1" i="0" u="none" strike="noStrike" cap="none">
                <a:solidFill>
                  <a:schemeClr val="dk1"/>
                </a:solidFill>
                <a:latin typeface="Arial"/>
                <a:ea typeface="Arial"/>
                <a:cs typeface="Arial"/>
                <a:sym typeface="Arial"/>
              </a:defRPr>
            </a:lvl2pPr>
            <a:lvl3pPr marL="0" marR="0" lvl="2" indent="0" algn="r" rtl="0">
              <a:spcBef>
                <a:spcPts val="0"/>
              </a:spcBef>
              <a:buNone/>
              <a:defRPr sz="700" b="1" i="0" u="none" strike="noStrike" cap="none">
                <a:solidFill>
                  <a:schemeClr val="dk1"/>
                </a:solidFill>
                <a:latin typeface="Arial"/>
                <a:ea typeface="Arial"/>
                <a:cs typeface="Arial"/>
                <a:sym typeface="Arial"/>
              </a:defRPr>
            </a:lvl3pPr>
            <a:lvl4pPr marL="0" marR="0" lvl="3" indent="0" algn="r" rtl="0">
              <a:spcBef>
                <a:spcPts val="0"/>
              </a:spcBef>
              <a:buNone/>
              <a:defRPr sz="700" b="1" i="0" u="none" strike="noStrike" cap="none">
                <a:solidFill>
                  <a:schemeClr val="dk1"/>
                </a:solidFill>
                <a:latin typeface="Arial"/>
                <a:ea typeface="Arial"/>
                <a:cs typeface="Arial"/>
                <a:sym typeface="Arial"/>
              </a:defRPr>
            </a:lvl4pPr>
            <a:lvl5pPr marL="0" marR="0" lvl="4" indent="0" algn="r" rtl="0">
              <a:spcBef>
                <a:spcPts val="0"/>
              </a:spcBef>
              <a:buNone/>
              <a:defRPr sz="700" b="1" i="0" u="none" strike="noStrike" cap="none">
                <a:solidFill>
                  <a:schemeClr val="dk1"/>
                </a:solidFill>
                <a:latin typeface="Arial"/>
                <a:ea typeface="Arial"/>
                <a:cs typeface="Arial"/>
                <a:sym typeface="Arial"/>
              </a:defRPr>
            </a:lvl5pPr>
            <a:lvl6pPr marL="0" marR="0" lvl="5" indent="0" algn="r" rtl="0">
              <a:spcBef>
                <a:spcPts val="0"/>
              </a:spcBef>
              <a:buNone/>
              <a:defRPr sz="700" b="1" i="0" u="none" strike="noStrike" cap="none">
                <a:solidFill>
                  <a:schemeClr val="dk1"/>
                </a:solidFill>
                <a:latin typeface="Arial"/>
                <a:ea typeface="Arial"/>
                <a:cs typeface="Arial"/>
                <a:sym typeface="Arial"/>
              </a:defRPr>
            </a:lvl6pPr>
            <a:lvl7pPr marL="0" marR="0" lvl="6" indent="0" algn="r" rtl="0">
              <a:spcBef>
                <a:spcPts val="0"/>
              </a:spcBef>
              <a:buNone/>
              <a:defRPr sz="700" b="1" i="0" u="none" strike="noStrike" cap="none">
                <a:solidFill>
                  <a:schemeClr val="dk1"/>
                </a:solidFill>
                <a:latin typeface="Arial"/>
                <a:ea typeface="Arial"/>
                <a:cs typeface="Arial"/>
                <a:sym typeface="Arial"/>
              </a:defRPr>
            </a:lvl7pPr>
            <a:lvl8pPr marL="0" marR="0" lvl="7" indent="0" algn="r" rtl="0">
              <a:spcBef>
                <a:spcPts val="0"/>
              </a:spcBef>
              <a:buNone/>
              <a:defRPr sz="700" b="1" i="0" u="none" strike="noStrike" cap="none">
                <a:solidFill>
                  <a:schemeClr val="dk1"/>
                </a:solidFill>
                <a:latin typeface="Arial"/>
                <a:ea typeface="Arial"/>
                <a:cs typeface="Arial"/>
                <a:sym typeface="Arial"/>
              </a:defRPr>
            </a:lvl8pPr>
            <a:lvl9pPr marL="0" marR="0" lvl="8" indent="0" algn="r" rtl="0">
              <a:spcBef>
                <a:spcPts val="0"/>
              </a:spcBef>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 id="2147483737" r:id="rId27"/>
    <p:sldLayoutId id="2147483738" r:id="rId28"/>
    <p:sldLayoutId id="2147483739" r:id="rId29"/>
    <p:sldLayoutId id="2147483740" r:id="rId30"/>
    <p:sldLayoutId id="2147483741" r:id="rId31"/>
    <p:sldLayoutId id="2147483742" r:id="rId32"/>
    <p:sldLayoutId id="2147483743" r:id="rId33"/>
    <p:sldLayoutId id="2147483744" r:id="rId34"/>
    <p:sldLayoutId id="2147483745" r:id="rId35"/>
    <p:sldLayoutId id="2147483746" r:id="rId36"/>
    <p:sldLayoutId id="2147483747" r:id="rId37"/>
    <p:sldLayoutId id="2147483748" r:id="rId38"/>
    <p:sldLayoutId id="2147483749" r:id="rId39"/>
    <p:sldLayoutId id="2147483750" r:id="rId40"/>
    <p:sldLayoutId id="2147483751" r:id="rId41"/>
    <p:sldLayoutId id="2147483752" r:id="rId42"/>
    <p:sldLayoutId id="2147483753" r:id="rId43"/>
    <p:sldLayoutId id="2147483754" r:id="rId44"/>
    <p:sldLayoutId id="2147483755" r:id="rId45"/>
    <p:sldLayoutId id="2147483756" r:id="rId46"/>
    <p:sldLayoutId id="2147483757" r:id="rId47"/>
    <p:sldLayoutId id="2147483758" r:id="rId48"/>
    <p:sldLayoutId id="2147483759" r:id="rId49"/>
    <p:sldLayoutId id="2147483760" r:id="rId50"/>
    <p:sldLayoutId id="2147483761" r:id="rId51"/>
    <p:sldLayoutId id="2147483762" r:id="rId52"/>
    <p:sldLayoutId id="2147483763" r:id="rId53"/>
    <p:sldLayoutId id="2147483764" r:id="rId54"/>
    <p:sldLayoutId id="2147483765" r:id="rId55"/>
    <p:sldLayoutId id="2147483766" r:id="rId56"/>
    <p:sldLayoutId id="2147483767" r:id="rId57"/>
    <p:sldLayoutId id="2147483768" r:id="rId58"/>
    <p:sldLayoutId id="2147483769" r:id="rId59"/>
    <p:sldLayoutId id="2147483831" r:id="rId6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700" b="1"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r>
              <a:rPr lang="en-US"/>
              <a:t>Education and Training Foundation</a:t>
            </a:r>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700" b="1" i="0" u="none" strike="noStrike" cap="none">
                <a:solidFill>
                  <a:schemeClr val="dk1"/>
                </a:solidFill>
                <a:latin typeface="Arial"/>
                <a:ea typeface="Arial"/>
                <a:cs typeface="Arial"/>
                <a:sym typeface="Arial"/>
              </a:defRPr>
            </a:lvl1pPr>
            <a:lvl2pPr marL="0" marR="0" lvl="1" indent="0" algn="r" rtl="0">
              <a:spcBef>
                <a:spcPts val="0"/>
              </a:spcBef>
              <a:buNone/>
              <a:defRPr sz="700" b="1" i="0" u="none" strike="noStrike" cap="none">
                <a:solidFill>
                  <a:schemeClr val="dk1"/>
                </a:solidFill>
                <a:latin typeface="Arial"/>
                <a:ea typeface="Arial"/>
                <a:cs typeface="Arial"/>
                <a:sym typeface="Arial"/>
              </a:defRPr>
            </a:lvl2pPr>
            <a:lvl3pPr marL="0" marR="0" lvl="2" indent="0" algn="r" rtl="0">
              <a:spcBef>
                <a:spcPts val="0"/>
              </a:spcBef>
              <a:buNone/>
              <a:defRPr sz="700" b="1" i="0" u="none" strike="noStrike" cap="none">
                <a:solidFill>
                  <a:schemeClr val="dk1"/>
                </a:solidFill>
                <a:latin typeface="Arial"/>
                <a:ea typeface="Arial"/>
                <a:cs typeface="Arial"/>
                <a:sym typeface="Arial"/>
              </a:defRPr>
            </a:lvl3pPr>
            <a:lvl4pPr marL="0" marR="0" lvl="3" indent="0" algn="r" rtl="0">
              <a:spcBef>
                <a:spcPts val="0"/>
              </a:spcBef>
              <a:buNone/>
              <a:defRPr sz="700" b="1" i="0" u="none" strike="noStrike" cap="none">
                <a:solidFill>
                  <a:schemeClr val="dk1"/>
                </a:solidFill>
                <a:latin typeface="Arial"/>
                <a:ea typeface="Arial"/>
                <a:cs typeface="Arial"/>
                <a:sym typeface="Arial"/>
              </a:defRPr>
            </a:lvl4pPr>
            <a:lvl5pPr marL="0" marR="0" lvl="4" indent="0" algn="r" rtl="0">
              <a:spcBef>
                <a:spcPts val="0"/>
              </a:spcBef>
              <a:buNone/>
              <a:defRPr sz="700" b="1" i="0" u="none" strike="noStrike" cap="none">
                <a:solidFill>
                  <a:schemeClr val="dk1"/>
                </a:solidFill>
                <a:latin typeface="Arial"/>
                <a:ea typeface="Arial"/>
                <a:cs typeface="Arial"/>
                <a:sym typeface="Arial"/>
              </a:defRPr>
            </a:lvl5pPr>
            <a:lvl6pPr marL="0" marR="0" lvl="5" indent="0" algn="r" rtl="0">
              <a:spcBef>
                <a:spcPts val="0"/>
              </a:spcBef>
              <a:buNone/>
              <a:defRPr sz="700" b="1" i="0" u="none" strike="noStrike" cap="none">
                <a:solidFill>
                  <a:schemeClr val="dk1"/>
                </a:solidFill>
                <a:latin typeface="Arial"/>
                <a:ea typeface="Arial"/>
                <a:cs typeface="Arial"/>
                <a:sym typeface="Arial"/>
              </a:defRPr>
            </a:lvl6pPr>
            <a:lvl7pPr marL="0" marR="0" lvl="6" indent="0" algn="r" rtl="0">
              <a:spcBef>
                <a:spcPts val="0"/>
              </a:spcBef>
              <a:buNone/>
              <a:defRPr sz="700" b="1" i="0" u="none" strike="noStrike" cap="none">
                <a:solidFill>
                  <a:schemeClr val="dk1"/>
                </a:solidFill>
                <a:latin typeface="Arial"/>
                <a:ea typeface="Arial"/>
                <a:cs typeface="Arial"/>
                <a:sym typeface="Arial"/>
              </a:defRPr>
            </a:lvl7pPr>
            <a:lvl8pPr marL="0" marR="0" lvl="7" indent="0" algn="r" rtl="0">
              <a:spcBef>
                <a:spcPts val="0"/>
              </a:spcBef>
              <a:buNone/>
              <a:defRPr sz="700" b="1" i="0" u="none" strike="noStrike" cap="none">
                <a:solidFill>
                  <a:schemeClr val="dk1"/>
                </a:solidFill>
                <a:latin typeface="Arial"/>
                <a:ea typeface="Arial"/>
                <a:cs typeface="Arial"/>
                <a:sym typeface="Arial"/>
              </a:defRPr>
            </a:lvl8pPr>
            <a:lvl9pPr marL="0" marR="0" lvl="8" indent="0" algn="r" rtl="0">
              <a:spcBef>
                <a:spcPts val="0"/>
              </a:spcBef>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 id="2147483788" r:id="rId17"/>
    <p:sldLayoutId id="2147483789" r:id="rId18"/>
    <p:sldLayoutId id="2147483790" r:id="rId19"/>
    <p:sldLayoutId id="2147483791" r:id="rId20"/>
    <p:sldLayoutId id="2147483792" r:id="rId21"/>
    <p:sldLayoutId id="2147483793" r:id="rId22"/>
    <p:sldLayoutId id="2147483794" r:id="rId23"/>
    <p:sldLayoutId id="2147483795" r:id="rId24"/>
    <p:sldLayoutId id="2147483796" r:id="rId25"/>
    <p:sldLayoutId id="2147483797" r:id="rId26"/>
    <p:sldLayoutId id="2147483798" r:id="rId27"/>
    <p:sldLayoutId id="2147483799" r:id="rId28"/>
    <p:sldLayoutId id="2147483800" r:id="rId29"/>
    <p:sldLayoutId id="2147483801" r:id="rId30"/>
    <p:sldLayoutId id="2147483802" r:id="rId31"/>
    <p:sldLayoutId id="2147483803" r:id="rId32"/>
    <p:sldLayoutId id="2147483804" r:id="rId33"/>
    <p:sldLayoutId id="2147483805" r:id="rId34"/>
    <p:sldLayoutId id="2147483806" r:id="rId35"/>
    <p:sldLayoutId id="2147483807" r:id="rId36"/>
    <p:sldLayoutId id="2147483808" r:id="rId37"/>
    <p:sldLayoutId id="2147483809" r:id="rId38"/>
    <p:sldLayoutId id="2147483810" r:id="rId39"/>
    <p:sldLayoutId id="2147483811" r:id="rId40"/>
    <p:sldLayoutId id="2147483812" r:id="rId41"/>
    <p:sldLayoutId id="2147483813" r:id="rId42"/>
    <p:sldLayoutId id="2147483814" r:id="rId43"/>
    <p:sldLayoutId id="2147483815" r:id="rId44"/>
    <p:sldLayoutId id="2147483816" r:id="rId45"/>
    <p:sldLayoutId id="2147483817" r:id="rId46"/>
    <p:sldLayoutId id="2147483818" r:id="rId47"/>
    <p:sldLayoutId id="2147483819" r:id="rId48"/>
    <p:sldLayoutId id="2147483820" r:id="rId49"/>
    <p:sldLayoutId id="2147483821" r:id="rId50"/>
    <p:sldLayoutId id="2147483822" r:id="rId51"/>
    <p:sldLayoutId id="2147483823" r:id="rId52"/>
    <p:sldLayoutId id="2147483824" r:id="rId53"/>
    <p:sldLayoutId id="2147483825" r:id="rId54"/>
    <p:sldLayoutId id="2147483826" r:id="rId55"/>
    <p:sldLayoutId id="2147483827" r:id="rId56"/>
    <p:sldLayoutId id="2147483828" r:id="rId57"/>
    <p:sldLayoutId id="2147483829" r:id="rId58"/>
    <p:sldLayoutId id="2147483830" r:id="rId59"/>
    <p:sldLayoutId id="2147483770" r:id="rId6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8" Type="http://schemas.openxmlformats.org/officeDocument/2006/relationships/image" Target="../media/image41.gif"/><Relationship Id="rId3" Type="http://schemas.openxmlformats.org/officeDocument/2006/relationships/slide" Target="slide2.xml"/><Relationship Id="rId7" Type="http://schemas.openxmlformats.org/officeDocument/2006/relationships/image" Target="../media/image40.g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9.gif"/><Relationship Id="rId5" Type="http://schemas.openxmlformats.org/officeDocument/2006/relationships/image" Target="../media/image38.gif"/><Relationship Id="rId4" Type="http://schemas.openxmlformats.org/officeDocument/2006/relationships/image" Target="../media/image37.gi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8" Type="http://schemas.openxmlformats.org/officeDocument/2006/relationships/image" Target="../media/image41.gif"/><Relationship Id="rId3" Type="http://schemas.openxmlformats.org/officeDocument/2006/relationships/slide" Target="slide2.xml"/><Relationship Id="rId7" Type="http://schemas.openxmlformats.org/officeDocument/2006/relationships/image" Target="../media/image40.g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9.gif"/><Relationship Id="rId5" Type="http://schemas.openxmlformats.org/officeDocument/2006/relationships/image" Target="../media/image38.gif"/><Relationship Id="rId4" Type="http://schemas.openxmlformats.org/officeDocument/2006/relationships/image" Target="../media/image37.gif"/></Relationships>
</file>

<file path=ppt/slides/_rels/slide19.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3" Type="http://schemas.openxmlformats.org/officeDocument/2006/relationships/hyperlink" Target="http://www.youtube.com/watch?v=HvDqbzu0i0E" TargetMode="External"/><Relationship Id="rId2" Type="http://schemas.openxmlformats.org/officeDocument/2006/relationships/image" Target="../media/image28.png"/><Relationship Id="rId1" Type="http://schemas.openxmlformats.org/officeDocument/2006/relationships/slideLayout" Target="../slideLayouts/slideLayout62.xml"/><Relationship Id="rId6" Type="http://schemas.openxmlformats.org/officeDocument/2006/relationships/image" Target="../media/image30.jpeg"/><Relationship Id="rId5" Type="http://schemas.openxmlformats.org/officeDocument/2006/relationships/hyperlink" Target="http://www.youtube.com/watch?v=x6Pnf57wRAs" TargetMode="External"/><Relationship Id="rId4" Type="http://schemas.openxmlformats.org/officeDocument/2006/relationships/image" Target="../media/image29.jpeg"/></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62.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7E533-4E2C-D9DF-DE7D-E759C8798613}"/>
              </a:ext>
            </a:extLst>
          </p:cNvPr>
          <p:cNvSpPr>
            <a:spLocks noGrp="1"/>
          </p:cNvSpPr>
          <p:nvPr>
            <p:ph type="ctrTitle"/>
          </p:nvPr>
        </p:nvSpPr>
        <p:spPr>
          <a:xfrm>
            <a:off x="2447280" y="1710227"/>
            <a:ext cx="6408720" cy="1347613"/>
          </a:xfrm>
        </p:spPr>
        <p:txBody>
          <a:bodyPr/>
          <a:lstStyle/>
          <a:p>
            <a:r>
              <a:rPr lang="en-GB" sz="4000" dirty="0"/>
              <a:t>Statistics: Standard deviation (SD)</a:t>
            </a:r>
            <a:endParaRPr lang="en-GB" sz="4000" b="0"/>
          </a:p>
        </p:txBody>
      </p:sp>
      <p:sp>
        <p:nvSpPr>
          <p:cNvPr id="3" name="Subtitle 2">
            <a:extLst>
              <a:ext uri="{FF2B5EF4-FFF2-40B4-BE49-F238E27FC236}">
                <a16:creationId xmlns:a16="http://schemas.microsoft.com/office/drawing/2014/main" id="{F4D34F95-45E4-165C-CBD8-EC4CC28C24E4}"/>
              </a:ext>
            </a:extLst>
          </p:cNvPr>
          <p:cNvSpPr>
            <a:spLocks noGrp="1"/>
          </p:cNvSpPr>
          <p:nvPr>
            <p:ph type="subTitle" idx="1"/>
          </p:nvPr>
        </p:nvSpPr>
        <p:spPr>
          <a:xfrm>
            <a:off x="2446020" y="3258000"/>
            <a:ext cx="6409980" cy="494638"/>
          </a:xfrm>
        </p:spPr>
        <p:txBody>
          <a:bodyPr spcFirstLastPara="1" wrap="square" lIns="144000" tIns="108000" rIns="0" bIns="0" anchor="ctr" anchorCtr="0">
            <a:noAutofit/>
          </a:bodyPr>
          <a:lstStyle/>
          <a:p>
            <a:endParaRPr lang="en-US" sz="1600" dirty="0"/>
          </a:p>
          <a:p>
            <a:endParaRPr lang="en-US" sz="1600" dirty="0"/>
          </a:p>
          <a:p>
            <a:endParaRPr lang="en-US" sz="1600" dirty="0"/>
          </a:p>
          <a:p>
            <a:r>
              <a:rPr lang="en-US" sz="1600" dirty="0"/>
              <a:t>Leeds City College</a:t>
            </a:r>
            <a:endParaRPr lang="en-GB" sz="1600" b="0" dirty="0"/>
          </a:p>
          <a:p>
            <a:endParaRPr lang="en-GB" sz="5400" dirty="0"/>
          </a:p>
        </p:txBody>
      </p:sp>
      <p:pic>
        <p:nvPicPr>
          <p:cNvPr id="5" name="Google Shape;826;p8" descr="A black and white logo&#10;&#10;Description automatically generated">
            <a:extLst>
              <a:ext uri="{FF2B5EF4-FFF2-40B4-BE49-F238E27FC236}">
                <a16:creationId xmlns:a16="http://schemas.microsoft.com/office/drawing/2014/main" id="{32DD9D79-D36B-A90A-6235-680A7FF98CB9}"/>
              </a:ext>
            </a:extLst>
          </p:cNvPr>
          <p:cNvPicPr preferRelativeResize="0"/>
          <p:nvPr/>
        </p:nvPicPr>
        <p:blipFill>
          <a:blip r:embed="rId2" cstate="screen">
            <a:alphaModFix/>
            <a:extLst>
              <a:ext uri="{28A0092B-C50C-407E-A947-70E740481C1C}">
                <a14:useLocalDpi xmlns:a14="http://schemas.microsoft.com/office/drawing/2010/main" val="0"/>
              </a:ext>
            </a:extLst>
          </a:blip>
          <a:stretch>
            <a:fillRect/>
          </a:stretch>
        </p:blipFill>
        <p:spPr>
          <a:xfrm>
            <a:off x="5865608" y="287094"/>
            <a:ext cx="1952389" cy="484750"/>
          </a:xfrm>
          <a:prstGeom prst="rect">
            <a:avLst/>
          </a:prstGeom>
          <a:noFill/>
          <a:ln>
            <a:noFill/>
          </a:ln>
        </p:spPr>
      </p:pic>
    </p:spTree>
    <p:extLst>
      <p:ext uri="{BB962C8B-B14F-4D97-AF65-F5344CB8AC3E}">
        <p14:creationId xmlns:p14="http://schemas.microsoft.com/office/powerpoint/2010/main" val="100310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10</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Worked example</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4" name="Text Placeholder 3">
            <a:extLst>
              <a:ext uri="{FF2B5EF4-FFF2-40B4-BE49-F238E27FC236}">
                <a16:creationId xmlns:a16="http://schemas.microsoft.com/office/drawing/2014/main" id="{8D4A6FCC-8AD4-DB1A-33F5-80507D5F94A2}"/>
              </a:ext>
            </a:extLst>
          </p:cNvPr>
          <p:cNvSpPr>
            <a:spLocks noGrp="1"/>
          </p:cNvSpPr>
          <p:nvPr>
            <p:ph type="body" idx="1"/>
          </p:nvPr>
        </p:nvSpPr>
        <p:spPr>
          <a:xfrm>
            <a:off x="234000" y="986400"/>
            <a:ext cx="8497306" cy="3601574"/>
          </a:xfrm>
        </p:spPr>
        <p:txBody>
          <a:bodyPr/>
          <a:lstStyle/>
          <a:p>
            <a:pPr marL="0" marR="0" lvl="0" indent="0" algn="l" rtl="0">
              <a:lnSpc>
                <a:spcPct val="100000"/>
              </a:lnSpc>
              <a:spcBef>
                <a:spcPts val="0"/>
              </a:spcBef>
              <a:spcAft>
                <a:spcPts val="0"/>
              </a:spcAft>
              <a:buClr>
                <a:srgbClr val="000000"/>
              </a:buClr>
              <a:buSzPts val="2200"/>
              <a:buFont typeface="Arial"/>
              <a:buNone/>
            </a:pPr>
            <a:r>
              <a:rPr lang="en-US" sz="1800" b="1" dirty="0">
                <a:latin typeface="+mj-lt"/>
                <a:ea typeface="Calibri"/>
                <a:cs typeface="Calibri"/>
                <a:sym typeface="Calibri"/>
              </a:rPr>
              <a:t>Pharmaceuticals</a:t>
            </a:r>
          </a:p>
          <a:p>
            <a:pPr marL="0" indent="0">
              <a:lnSpc>
                <a:spcPct val="100000"/>
              </a:lnSpc>
              <a:buClr>
                <a:srgbClr val="000000"/>
              </a:buClr>
              <a:buSzPts val="2200"/>
            </a:pPr>
            <a:r>
              <a:rPr lang="en-US" sz="1800" dirty="0">
                <a:latin typeface="+mj-lt"/>
                <a:ea typeface="Calibri"/>
                <a:cs typeface="Calibri"/>
                <a:sym typeface="Calibri"/>
              </a:rPr>
              <a:t>Two pharmaceutical companies are in dispute over which sold the most painkillers in a week. Below are the sale figures, given to the nearest million. Calculate the mean to help decide on which company sold the most.</a:t>
            </a:r>
          </a:p>
          <a:p>
            <a:pPr marL="0" marR="0" lvl="0" indent="0" algn="l" rtl="0">
              <a:lnSpc>
                <a:spcPct val="100000"/>
              </a:lnSpc>
              <a:spcBef>
                <a:spcPts val="0"/>
              </a:spcBef>
              <a:spcAft>
                <a:spcPts val="0"/>
              </a:spcAft>
              <a:buClr>
                <a:srgbClr val="000000"/>
              </a:buClr>
              <a:buSzPts val="2200"/>
              <a:buFont typeface="Arial"/>
              <a:buNone/>
            </a:pPr>
            <a:endParaRPr lang="en-US" sz="1800" i="0" u="none" strike="noStrike" cap="none" dirty="0">
              <a:solidFill>
                <a:srgbClr val="000000"/>
              </a:solidFill>
              <a:latin typeface="+mj-lt"/>
              <a:ea typeface="Calibri"/>
              <a:cs typeface="Calibri"/>
              <a:sym typeface="Calibri"/>
            </a:endParaRPr>
          </a:p>
        </p:txBody>
      </p:sp>
      <p:graphicFrame>
        <p:nvGraphicFramePr>
          <p:cNvPr id="6" name="Google Shape;645;g1957378708f_0_66">
            <a:extLst>
              <a:ext uri="{FF2B5EF4-FFF2-40B4-BE49-F238E27FC236}">
                <a16:creationId xmlns:a16="http://schemas.microsoft.com/office/drawing/2014/main" id="{DF724502-F8E4-6524-947D-176193F9802D}"/>
              </a:ext>
            </a:extLst>
          </p:cNvPr>
          <p:cNvGraphicFramePr/>
          <p:nvPr>
            <p:extLst>
              <p:ext uri="{D42A27DB-BD31-4B8C-83A1-F6EECF244321}">
                <p14:modId xmlns:p14="http://schemas.microsoft.com/office/powerpoint/2010/main" val="113894394"/>
              </p:ext>
            </p:extLst>
          </p:nvPr>
        </p:nvGraphicFramePr>
        <p:xfrm>
          <a:off x="954860" y="2460738"/>
          <a:ext cx="7236640" cy="1478220"/>
        </p:xfrm>
        <a:graphic>
          <a:graphicData uri="http://schemas.openxmlformats.org/drawingml/2006/table">
            <a:tbl>
              <a:tblPr>
                <a:noFill/>
                <a:tableStyleId>{A0AE0959-5680-4C92-BC98-795A5083F9B1}</a:tableStyleId>
              </a:tblPr>
              <a:tblGrid>
                <a:gridCol w="904580">
                  <a:extLst>
                    <a:ext uri="{9D8B030D-6E8A-4147-A177-3AD203B41FA5}">
                      <a16:colId xmlns:a16="http://schemas.microsoft.com/office/drawing/2014/main" val="20000"/>
                    </a:ext>
                  </a:extLst>
                </a:gridCol>
                <a:gridCol w="904580">
                  <a:extLst>
                    <a:ext uri="{9D8B030D-6E8A-4147-A177-3AD203B41FA5}">
                      <a16:colId xmlns:a16="http://schemas.microsoft.com/office/drawing/2014/main" val="20001"/>
                    </a:ext>
                  </a:extLst>
                </a:gridCol>
                <a:gridCol w="904580">
                  <a:extLst>
                    <a:ext uri="{9D8B030D-6E8A-4147-A177-3AD203B41FA5}">
                      <a16:colId xmlns:a16="http://schemas.microsoft.com/office/drawing/2014/main" val="20002"/>
                    </a:ext>
                  </a:extLst>
                </a:gridCol>
                <a:gridCol w="1033847">
                  <a:extLst>
                    <a:ext uri="{9D8B030D-6E8A-4147-A177-3AD203B41FA5}">
                      <a16:colId xmlns:a16="http://schemas.microsoft.com/office/drawing/2014/main" val="20003"/>
                    </a:ext>
                  </a:extLst>
                </a:gridCol>
                <a:gridCol w="923335">
                  <a:extLst>
                    <a:ext uri="{9D8B030D-6E8A-4147-A177-3AD203B41FA5}">
                      <a16:colId xmlns:a16="http://schemas.microsoft.com/office/drawing/2014/main" val="20004"/>
                    </a:ext>
                  </a:extLst>
                </a:gridCol>
                <a:gridCol w="886402">
                  <a:extLst>
                    <a:ext uri="{9D8B030D-6E8A-4147-A177-3AD203B41FA5}">
                      <a16:colId xmlns:a16="http://schemas.microsoft.com/office/drawing/2014/main" val="20005"/>
                    </a:ext>
                  </a:extLst>
                </a:gridCol>
                <a:gridCol w="895636">
                  <a:extLst>
                    <a:ext uri="{9D8B030D-6E8A-4147-A177-3AD203B41FA5}">
                      <a16:colId xmlns:a16="http://schemas.microsoft.com/office/drawing/2014/main" val="20006"/>
                    </a:ext>
                  </a:extLst>
                </a:gridCol>
                <a:gridCol w="783680">
                  <a:extLst>
                    <a:ext uri="{9D8B030D-6E8A-4147-A177-3AD203B41FA5}">
                      <a16:colId xmlns:a16="http://schemas.microsoft.com/office/drawing/2014/main" val="20007"/>
                    </a:ext>
                  </a:extLst>
                </a:gridCol>
              </a:tblGrid>
              <a:tr h="381000">
                <a:tc>
                  <a:txBody>
                    <a:bodyPr/>
                    <a:lstStyle/>
                    <a:p>
                      <a:pPr marL="0" lvl="0" indent="0" algn="ctr" rtl="0">
                        <a:spcBef>
                          <a:spcPts val="0"/>
                        </a:spcBef>
                        <a:spcAft>
                          <a:spcPts val="0"/>
                        </a:spcAft>
                        <a:buNone/>
                      </a:pP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Monday</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Tuesday</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Wednesday </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Thursday</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Friday</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Saturday </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Sunday</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GB" sz="1200" b="1">
                          <a:latin typeface="+mj-lt"/>
                          <a:ea typeface="Calibri"/>
                          <a:cs typeface="Calibri"/>
                          <a:sym typeface="Calibri"/>
                        </a:rPr>
                        <a:t>Company 1</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1</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1</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1</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4</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8</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8</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5</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GB" sz="1200" b="1">
                          <a:latin typeface="+mj-lt"/>
                          <a:ea typeface="Calibri"/>
                          <a:cs typeface="Calibri"/>
                          <a:sym typeface="Calibri"/>
                        </a:rPr>
                        <a:t>Company 2</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3</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4</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a:latin typeface="+mj-lt"/>
                          <a:ea typeface="Calibri"/>
                          <a:cs typeface="Calibri"/>
                          <a:sym typeface="Calibri"/>
                        </a:rPr>
                        <a:t>4</a:t>
                      </a:r>
                      <a:endParaRPr sz="1200" b="1">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3</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4</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5</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GB" sz="1200" b="1" dirty="0">
                          <a:latin typeface="+mj-lt"/>
                          <a:ea typeface="Calibri"/>
                          <a:cs typeface="Calibri"/>
                          <a:sym typeface="Calibri"/>
                        </a:rPr>
                        <a:t>5</a:t>
                      </a:r>
                      <a:endParaRPr sz="1200" b="1" dirty="0">
                        <a:latin typeface="+mj-lt"/>
                        <a:ea typeface="Calibri"/>
                        <a:cs typeface="Calibri"/>
                        <a:sym typeface="Calibri"/>
                      </a:endParaRPr>
                    </a:p>
                  </a:txBody>
                  <a:tcPr marL="91425" marR="91425" marT="91425" marB="91425" anchor="ctr">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94087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11</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Worked example</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4" name="Text Placeholder 3">
            <a:extLst>
              <a:ext uri="{FF2B5EF4-FFF2-40B4-BE49-F238E27FC236}">
                <a16:creationId xmlns:a16="http://schemas.microsoft.com/office/drawing/2014/main" id="{8D4A6FCC-8AD4-DB1A-33F5-80507D5F94A2}"/>
              </a:ext>
            </a:extLst>
          </p:cNvPr>
          <p:cNvSpPr>
            <a:spLocks noGrp="1"/>
          </p:cNvSpPr>
          <p:nvPr>
            <p:ph type="body" idx="1"/>
          </p:nvPr>
        </p:nvSpPr>
        <p:spPr>
          <a:xfrm>
            <a:off x="234000" y="986400"/>
            <a:ext cx="5090559" cy="3601574"/>
          </a:xfrm>
        </p:spPr>
        <p:txBody>
          <a:bodyPr/>
          <a:lstStyle/>
          <a:p>
            <a:pPr marL="0" marR="0" lvl="0" indent="0" algn="l" rtl="0">
              <a:lnSpc>
                <a:spcPct val="100000"/>
              </a:lnSpc>
              <a:spcBef>
                <a:spcPts val="0"/>
              </a:spcBef>
              <a:spcAft>
                <a:spcPts val="0"/>
              </a:spcAft>
              <a:buClr>
                <a:srgbClr val="000000"/>
              </a:buClr>
              <a:buSzPts val="2200"/>
              <a:buFont typeface="Arial"/>
              <a:buNone/>
            </a:pPr>
            <a:r>
              <a:rPr lang="en-US" sz="1800" b="1" dirty="0">
                <a:latin typeface="+mj-lt"/>
                <a:ea typeface="Calibri"/>
                <a:cs typeface="Calibri"/>
                <a:sym typeface="Calibri"/>
              </a:rPr>
              <a:t>Pharmaceuticals</a:t>
            </a:r>
          </a:p>
          <a:p>
            <a:pPr marL="0" lvl="0" indent="0" algn="l" rtl="0">
              <a:spcBef>
                <a:spcPts val="0"/>
              </a:spcBef>
              <a:spcAft>
                <a:spcPts val="0"/>
              </a:spcAft>
              <a:buNone/>
            </a:pPr>
            <a:endParaRPr lang="en-US" sz="1800" dirty="0">
              <a:solidFill>
                <a:schemeClr val="accent2"/>
              </a:solidFill>
              <a:latin typeface="+mj-lt"/>
              <a:ea typeface="Calibri"/>
              <a:cs typeface="Calibri"/>
              <a:sym typeface="Calibri"/>
            </a:endParaRPr>
          </a:p>
          <a:p>
            <a:pPr marL="0" lvl="0" indent="0" algn="l" rtl="0">
              <a:spcBef>
                <a:spcPts val="0"/>
              </a:spcBef>
              <a:spcAft>
                <a:spcPts val="0"/>
              </a:spcAft>
              <a:buNone/>
            </a:pPr>
            <a:r>
              <a:rPr lang="en-US" sz="1800" dirty="0">
                <a:solidFill>
                  <a:schemeClr val="accent2"/>
                </a:solidFill>
                <a:latin typeface="+mj-lt"/>
                <a:ea typeface="Calibri"/>
                <a:cs typeface="Calibri"/>
                <a:sym typeface="Calibri"/>
              </a:rPr>
              <a:t>It turns out their mean is exactly the same… four million!</a:t>
            </a:r>
          </a:p>
          <a:p>
            <a:pPr marL="0" lvl="0" indent="0" algn="l" rtl="0">
              <a:spcBef>
                <a:spcPts val="0"/>
              </a:spcBef>
              <a:spcAft>
                <a:spcPts val="0"/>
              </a:spcAft>
              <a:buNone/>
            </a:pPr>
            <a:endParaRPr lang="en-US" sz="1800" dirty="0">
              <a:solidFill>
                <a:schemeClr val="accent2"/>
              </a:solidFill>
              <a:latin typeface="+mj-lt"/>
              <a:ea typeface="Calibri"/>
              <a:cs typeface="Calibri"/>
              <a:sym typeface="Calibri"/>
            </a:endParaRPr>
          </a:p>
          <a:p>
            <a:pPr marL="0" lvl="0" indent="0" algn="l" rtl="0">
              <a:spcBef>
                <a:spcPts val="0"/>
              </a:spcBef>
              <a:spcAft>
                <a:spcPts val="0"/>
              </a:spcAft>
              <a:buNone/>
            </a:pPr>
            <a:r>
              <a:rPr lang="en-US" sz="1800" dirty="0">
                <a:solidFill>
                  <a:schemeClr val="accent2"/>
                </a:solidFill>
                <a:latin typeface="+mj-lt"/>
                <a:ea typeface="Calibri"/>
                <a:cs typeface="Calibri"/>
                <a:sym typeface="Calibri"/>
              </a:rPr>
              <a:t>We now need something else to figure out which company sold more.</a:t>
            </a:r>
          </a:p>
          <a:p>
            <a:pPr marL="0" lvl="0" indent="0" algn="l" rtl="0">
              <a:spcBef>
                <a:spcPts val="0"/>
              </a:spcBef>
              <a:spcAft>
                <a:spcPts val="0"/>
              </a:spcAft>
              <a:buNone/>
            </a:pPr>
            <a:endParaRPr lang="en-US" sz="1800" dirty="0">
              <a:solidFill>
                <a:schemeClr val="accent2"/>
              </a:solidFill>
              <a:latin typeface="+mj-lt"/>
              <a:ea typeface="Calibri"/>
              <a:cs typeface="Calibri"/>
              <a:sym typeface="Calibri"/>
            </a:endParaRPr>
          </a:p>
          <a:p>
            <a:pPr marL="0" lvl="0" indent="0" algn="l" rtl="0">
              <a:spcBef>
                <a:spcPts val="0"/>
              </a:spcBef>
              <a:spcAft>
                <a:spcPts val="0"/>
              </a:spcAft>
              <a:buNone/>
            </a:pPr>
            <a:r>
              <a:rPr lang="en-US" sz="1800" dirty="0">
                <a:solidFill>
                  <a:schemeClr val="accent2"/>
                </a:solidFill>
                <a:latin typeface="+mj-lt"/>
                <a:ea typeface="Calibri"/>
                <a:cs typeface="Calibri"/>
                <a:sym typeface="Calibri"/>
              </a:rPr>
              <a:t>Standard deviation is our next call.</a:t>
            </a:r>
          </a:p>
          <a:p>
            <a:pPr marL="0" marR="0" lvl="0" indent="0" algn="l" rtl="0">
              <a:lnSpc>
                <a:spcPct val="100000"/>
              </a:lnSpc>
              <a:spcBef>
                <a:spcPts val="0"/>
              </a:spcBef>
              <a:spcAft>
                <a:spcPts val="0"/>
              </a:spcAft>
              <a:buClr>
                <a:srgbClr val="000000"/>
              </a:buClr>
              <a:buSzPts val="2200"/>
              <a:buFont typeface="Arial"/>
              <a:buNone/>
            </a:pPr>
            <a:endParaRPr lang="en-US" sz="1800" i="0" u="none" strike="noStrike" cap="none" dirty="0">
              <a:solidFill>
                <a:srgbClr val="000000"/>
              </a:solidFill>
              <a:latin typeface="+mj-lt"/>
              <a:ea typeface="Calibri"/>
              <a:cs typeface="Calibri"/>
              <a:sym typeface="Calibri"/>
            </a:endParaRPr>
          </a:p>
        </p:txBody>
      </p:sp>
      <p:pic>
        <p:nvPicPr>
          <p:cNvPr id="7" name="Google Shape;657;g1957378708f_0_81">
            <a:extLst>
              <a:ext uri="{FF2B5EF4-FFF2-40B4-BE49-F238E27FC236}">
                <a16:creationId xmlns:a16="http://schemas.microsoft.com/office/drawing/2014/main" id="{EAE10D0F-D6DF-D1FF-50EC-C4D9A09E6A62}"/>
              </a:ext>
            </a:extLst>
          </p:cNvPr>
          <p:cNvPicPr preferRelativeResize="0"/>
          <p:nvPr/>
        </p:nvPicPr>
        <p:blipFill>
          <a:blip r:embed="rId3" cstate="screen">
            <a:alphaModFix/>
            <a:extLst>
              <a:ext uri="{28A0092B-C50C-407E-A947-70E740481C1C}">
                <a14:useLocalDpi xmlns:a14="http://schemas.microsoft.com/office/drawing/2010/main" val="0"/>
              </a:ext>
            </a:extLst>
          </a:blip>
          <a:stretch>
            <a:fillRect/>
          </a:stretch>
        </p:blipFill>
        <p:spPr>
          <a:xfrm>
            <a:off x="5552221" y="1067361"/>
            <a:ext cx="3118292" cy="3231914"/>
          </a:xfrm>
          <a:prstGeom prst="rect">
            <a:avLst/>
          </a:prstGeom>
          <a:noFill/>
          <a:ln>
            <a:noFill/>
          </a:ln>
        </p:spPr>
      </p:pic>
    </p:spTree>
    <p:extLst>
      <p:ext uri="{BB962C8B-B14F-4D97-AF65-F5344CB8AC3E}">
        <p14:creationId xmlns:p14="http://schemas.microsoft.com/office/powerpoint/2010/main" val="22347324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g174d77c5247_0_87"/>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64" name="Google Shape;664;g174d77c5247_0_87"/>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12</a:t>
            </a:fld>
            <a:endParaRPr/>
          </a:p>
        </p:txBody>
      </p:sp>
      <p:sp>
        <p:nvSpPr>
          <p:cNvPr id="665" name="Google Shape;665;g174d77c5247_0_87"/>
          <p:cNvSpPr/>
          <p:nvPr/>
        </p:nvSpPr>
        <p:spPr>
          <a:xfrm>
            <a:off x="6595925" y="1443550"/>
            <a:ext cx="2024400" cy="608400"/>
          </a:xfrm>
          <a:prstGeom prst="rect">
            <a:avLst/>
          </a:prstGeom>
          <a:solidFill>
            <a:srgbClr val="000000"/>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Pharmaceuticals	</a:t>
            </a:r>
            <a:endParaRPr sz="1800" b="1" dirty="0">
              <a:solidFill>
                <a:srgbClr val="FFFFFF"/>
              </a:solidFill>
              <a:latin typeface="+mj-lt"/>
              <a:ea typeface="Calibri"/>
              <a:cs typeface="Calibri"/>
              <a:sym typeface="Calibri"/>
            </a:endParaRPr>
          </a:p>
        </p:txBody>
      </p:sp>
      <p:sp>
        <p:nvSpPr>
          <p:cNvPr id="666" name="Google Shape;666;g174d77c5247_0_87"/>
          <p:cNvSpPr/>
          <p:nvPr/>
        </p:nvSpPr>
        <p:spPr>
          <a:xfrm>
            <a:off x="6596500" y="2051950"/>
            <a:ext cx="2024400" cy="525000"/>
          </a:xfrm>
          <a:prstGeom prst="rect">
            <a:avLst/>
          </a:prstGeom>
          <a:solidFill>
            <a:srgbClr val="FEC30D"/>
          </a:solid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GB" sz="1800" b="1" dirty="0">
                <a:latin typeface="+mj-lt"/>
                <a:ea typeface="Calibri"/>
                <a:cs typeface="Calibri"/>
                <a:sym typeface="Calibri"/>
              </a:rPr>
              <a:t>Company 1</a:t>
            </a:r>
            <a:endParaRPr sz="1800" b="1" dirty="0">
              <a:latin typeface="+mj-lt"/>
              <a:ea typeface="Calibri"/>
              <a:cs typeface="Calibri"/>
              <a:sym typeface="Calibri"/>
            </a:endParaRPr>
          </a:p>
        </p:txBody>
      </p:sp>
      <p:graphicFrame>
        <p:nvGraphicFramePr>
          <p:cNvPr id="667" name="Google Shape;667;g174d77c5247_0_87"/>
          <p:cNvGraphicFramePr/>
          <p:nvPr>
            <p:extLst>
              <p:ext uri="{D42A27DB-BD31-4B8C-83A1-F6EECF244321}">
                <p14:modId xmlns:p14="http://schemas.microsoft.com/office/powerpoint/2010/main" val="3549832893"/>
              </p:ext>
            </p:extLst>
          </p:nvPr>
        </p:nvGraphicFramePr>
        <p:xfrm>
          <a:off x="216182" y="1099469"/>
          <a:ext cx="5938150" cy="3809000"/>
        </p:xfrm>
        <a:graphic>
          <a:graphicData uri="http://schemas.openxmlformats.org/drawingml/2006/table">
            <a:tbl>
              <a:tblPr>
                <a:noFill/>
                <a:tableStyleId>{A0AE0959-5680-4C92-BC98-795A5083F9B1}</a:tableStyleId>
              </a:tblPr>
              <a:tblGrid>
                <a:gridCol w="1649825">
                  <a:extLst>
                    <a:ext uri="{9D8B030D-6E8A-4147-A177-3AD203B41FA5}">
                      <a16:colId xmlns:a16="http://schemas.microsoft.com/office/drawing/2014/main" val="20000"/>
                    </a:ext>
                  </a:extLst>
                </a:gridCol>
                <a:gridCol w="2083075">
                  <a:extLst>
                    <a:ext uri="{9D8B030D-6E8A-4147-A177-3AD203B41FA5}">
                      <a16:colId xmlns:a16="http://schemas.microsoft.com/office/drawing/2014/main" val="20001"/>
                    </a:ext>
                  </a:extLst>
                </a:gridCol>
                <a:gridCol w="2205250">
                  <a:extLst>
                    <a:ext uri="{9D8B030D-6E8A-4147-A177-3AD203B41FA5}">
                      <a16:colId xmlns:a16="http://schemas.microsoft.com/office/drawing/2014/main" val="20002"/>
                    </a:ext>
                  </a:extLst>
                </a:gridCol>
              </a:tblGrid>
              <a:tr h="517400">
                <a:tc>
                  <a:txBody>
                    <a:bodyPr/>
                    <a:lstStyle/>
                    <a:p>
                      <a:pPr marL="0" lvl="0" indent="0" algn="ctr" rtl="0">
                        <a:lnSpc>
                          <a:spcPct val="115000"/>
                        </a:lnSpc>
                        <a:spcBef>
                          <a:spcPts val="0"/>
                        </a:spcBef>
                        <a:spcAft>
                          <a:spcPts val="0"/>
                        </a:spcAft>
                        <a:buNone/>
                      </a:pPr>
                      <a:r>
                        <a:rPr lang="en-GB" sz="1600">
                          <a:solidFill>
                            <a:schemeClr val="dk1"/>
                          </a:solidFill>
                          <a:latin typeface="+mj-lt"/>
                          <a:ea typeface="Calibri"/>
                          <a:cs typeface="Calibri"/>
                          <a:sym typeface="Calibri"/>
                        </a:rPr>
                        <a:t>x</a:t>
                      </a:r>
                      <a:r>
                        <a:rPr lang="en-GB" sz="1600" baseline="-25000">
                          <a:solidFill>
                            <a:schemeClr val="dk1"/>
                          </a:solidFill>
                          <a:latin typeface="+mj-lt"/>
                          <a:ea typeface="Calibri"/>
                          <a:cs typeface="Calibri"/>
                          <a:sym typeface="Calibri"/>
                        </a:rPr>
                        <a:t>i</a:t>
                      </a:r>
                      <a:endParaRPr sz="40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600">
                          <a:solidFill>
                            <a:schemeClr val="dk1"/>
                          </a:solidFill>
                          <a:latin typeface="+mj-lt"/>
                          <a:ea typeface="Calibri"/>
                          <a:cs typeface="Calibri"/>
                          <a:sym typeface="Calibri"/>
                        </a:rPr>
                        <a:t>x</a:t>
                      </a:r>
                      <a:r>
                        <a:rPr lang="en-GB" sz="1600" baseline="-25000">
                          <a:solidFill>
                            <a:schemeClr val="dk1"/>
                          </a:solidFill>
                          <a:latin typeface="+mj-lt"/>
                          <a:ea typeface="Calibri"/>
                          <a:cs typeface="Calibri"/>
                          <a:sym typeface="Calibri"/>
                        </a:rPr>
                        <a:t>i   </a:t>
                      </a:r>
                      <a:r>
                        <a:rPr lang="en-GB" sz="1600">
                          <a:solidFill>
                            <a:schemeClr val="dk1"/>
                          </a:solidFill>
                          <a:latin typeface="+mj-lt"/>
                          <a:ea typeface="Calibri"/>
                          <a:cs typeface="Calibri"/>
                          <a:sym typeface="Calibri"/>
                        </a:rPr>
                        <a:t>-</a:t>
                      </a:r>
                      <a:r>
                        <a:rPr lang="en-GB" sz="1600" baseline="-25000">
                          <a:solidFill>
                            <a:schemeClr val="dk1"/>
                          </a:solidFill>
                          <a:latin typeface="+mj-lt"/>
                          <a:ea typeface="Calibri"/>
                          <a:cs typeface="Calibri"/>
                          <a:sym typeface="Calibri"/>
                        </a:rPr>
                        <a:t>   </a:t>
                      </a:r>
                      <a:r>
                        <a:rPr lang="en-GB" sz="1600">
                          <a:solidFill>
                            <a:schemeClr val="dk1"/>
                          </a:solidFill>
                          <a:latin typeface="+mj-lt"/>
                          <a:ea typeface="Calibri"/>
                          <a:cs typeface="Calibri"/>
                          <a:sym typeface="Calibri"/>
                        </a:rPr>
                        <a:t>x̅</a:t>
                      </a:r>
                      <a:endParaRPr sz="10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600">
                          <a:solidFill>
                            <a:schemeClr val="dk1"/>
                          </a:solidFill>
                          <a:latin typeface="+mj-lt"/>
                          <a:ea typeface="Calibri"/>
                          <a:cs typeface="Calibri"/>
                          <a:sym typeface="Calibri"/>
                        </a:rPr>
                        <a:t>(x</a:t>
                      </a:r>
                      <a:r>
                        <a:rPr lang="en-GB" sz="1600" baseline="-25000">
                          <a:solidFill>
                            <a:schemeClr val="dk1"/>
                          </a:solidFill>
                          <a:latin typeface="+mj-lt"/>
                          <a:ea typeface="Calibri"/>
                          <a:cs typeface="Calibri"/>
                          <a:sym typeface="Calibri"/>
                        </a:rPr>
                        <a:t>i </a:t>
                      </a:r>
                      <a:r>
                        <a:rPr lang="en-GB" sz="1600">
                          <a:solidFill>
                            <a:schemeClr val="dk1"/>
                          </a:solidFill>
                          <a:latin typeface="+mj-lt"/>
                          <a:ea typeface="Calibri"/>
                          <a:cs typeface="Calibri"/>
                          <a:sym typeface="Calibri"/>
                        </a:rPr>
                        <a:t> -  x̅)</a:t>
                      </a:r>
                      <a:r>
                        <a:rPr lang="en-GB" sz="1600" baseline="30000">
                          <a:solidFill>
                            <a:schemeClr val="dk1"/>
                          </a:solidFill>
                          <a:latin typeface="+mj-lt"/>
                          <a:ea typeface="Calibri"/>
                          <a:cs typeface="Calibri"/>
                          <a:sym typeface="Calibri"/>
                        </a:rPr>
                        <a:t>2</a:t>
                      </a:r>
                      <a:endParaRPr sz="10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36100">
                <a:tc>
                  <a:txBody>
                    <a:bodyPr/>
                    <a:lstStyle/>
                    <a:p>
                      <a:pPr marL="0" lvl="0" indent="0" algn="ctr" rtl="0">
                        <a:spcBef>
                          <a:spcPts val="0"/>
                        </a:spcBef>
                        <a:spcAft>
                          <a:spcPts val="0"/>
                        </a:spcAft>
                        <a:buNone/>
                      </a:pPr>
                      <a:r>
                        <a:rPr lang="en-GB" sz="1500" b="1" dirty="0">
                          <a:solidFill>
                            <a:schemeClr val="dk1"/>
                          </a:solidFill>
                          <a:latin typeface="+mj-lt"/>
                          <a:ea typeface="Calibri"/>
                          <a:cs typeface="Calibri"/>
                          <a:sym typeface="Calibri"/>
                        </a:rPr>
                        <a:t>1</a:t>
                      </a:r>
                      <a:endParaRPr sz="1500"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-3</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9</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36100">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1</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-3</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9</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36100">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1</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-3</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9</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36100">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4</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0</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0</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36100">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8</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4</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16</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36100">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8</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4</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16</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336100">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5</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1</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a:solidFill>
                            <a:schemeClr val="dk1"/>
                          </a:solidFill>
                          <a:latin typeface="+mj-lt"/>
                          <a:ea typeface="Calibri"/>
                          <a:cs typeface="Calibri"/>
                          <a:sym typeface="Calibri"/>
                        </a:rPr>
                        <a:t>1</a:t>
                      </a: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336100">
                <a:tc>
                  <a:txBody>
                    <a:bodyPr/>
                    <a:lstStyle/>
                    <a:p>
                      <a:pPr marL="0" lvl="0" indent="0" algn="l" rtl="0">
                        <a:spcBef>
                          <a:spcPts val="0"/>
                        </a:spcBef>
                        <a:spcAft>
                          <a:spcPts val="0"/>
                        </a:spcAft>
                        <a:buNone/>
                      </a:pP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dirty="0">
                          <a:solidFill>
                            <a:schemeClr val="dk1"/>
                          </a:solidFill>
                          <a:latin typeface="+mj-lt"/>
                          <a:ea typeface="Calibri"/>
                          <a:cs typeface="Calibri"/>
                          <a:sym typeface="Calibri"/>
                        </a:rPr>
                        <a:t>Total</a:t>
                      </a:r>
                      <a:endParaRPr sz="1500"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dirty="0">
                          <a:solidFill>
                            <a:schemeClr val="dk1"/>
                          </a:solidFill>
                          <a:latin typeface="+mj-lt"/>
                          <a:ea typeface="Calibri"/>
                          <a:cs typeface="Calibri"/>
                          <a:sym typeface="Calibri"/>
                        </a:rPr>
                        <a:t>60</a:t>
                      </a:r>
                      <a:endParaRPr sz="1500"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bl>
          </a:graphicData>
        </a:graphic>
      </p:graphicFrame>
      <p:sp>
        <p:nvSpPr>
          <p:cNvPr id="668" name="Google Shape;668;g174d77c5247_0_87"/>
          <p:cNvSpPr txBox="1"/>
          <p:nvPr/>
        </p:nvSpPr>
        <p:spPr>
          <a:xfrm>
            <a:off x="7223089" y="2710054"/>
            <a:ext cx="1407300" cy="5250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GB" sz="1800" dirty="0">
                <a:solidFill>
                  <a:schemeClr val="accent2"/>
                </a:solidFill>
                <a:latin typeface="+mj-lt"/>
                <a:ea typeface="Calibri"/>
                <a:cs typeface="Calibri"/>
                <a:sym typeface="Calibri"/>
              </a:rPr>
              <a:t>x̅ = 4</a:t>
            </a:r>
            <a:endParaRPr sz="300" dirty="0">
              <a:solidFill>
                <a:schemeClr val="accent2"/>
              </a:solidFill>
              <a:latin typeface="+mj-lt"/>
              <a:ea typeface="Calibri"/>
              <a:cs typeface="Calibri"/>
              <a:sym typeface="Calibri"/>
            </a:endParaRPr>
          </a:p>
        </p:txBody>
      </p:sp>
      <p:sp>
        <p:nvSpPr>
          <p:cNvPr id="669" name="Google Shape;669;g174d77c5247_0_87"/>
          <p:cNvSpPr txBox="1"/>
          <p:nvPr/>
        </p:nvSpPr>
        <p:spPr>
          <a:xfrm>
            <a:off x="7069012" y="4009808"/>
            <a:ext cx="2440732" cy="900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GB" sz="1800" dirty="0">
                <a:solidFill>
                  <a:schemeClr val="accent4"/>
                </a:solidFill>
                <a:latin typeface="+mj-lt"/>
                <a:ea typeface="Calibri"/>
                <a:cs typeface="Calibri"/>
                <a:sym typeface="Calibri"/>
              </a:rPr>
              <a:t>√10  = 3.2 	</a:t>
            </a:r>
            <a:endParaRPr sz="1800" dirty="0">
              <a:solidFill>
                <a:schemeClr val="accent4"/>
              </a:solidFill>
              <a:latin typeface="+mj-lt"/>
              <a:ea typeface="Calibri"/>
              <a:cs typeface="Calibri"/>
              <a:sym typeface="Calibri"/>
            </a:endParaRPr>
          </a:p>
          <a:p>
            <a:pPr marL="0" lvl="0" indent="0" algn="ctr" rtl="0">
              <a:lnSpc>
                <a:spcPct val="115000"/>
              </a:lnSpc>
              <a:spcBef>
                <a:spcPts val="0"/>
              </a:spcBef>
              <a:spcAft>
                <a:spcPts val="0"/>
              </a:spcAft>
              <a:buNone/>
            </a:pPr>
            <a:r>
              <a:rPr lang="en-GB" sz="1800" dirty="0">
                <a:solidFill>
                  <a:schemeClr val="accent4"/>
                </a:solidFill>
                <a:latin typeface="+mj-lt"/>
                <a:ea typeface="Calibri"/>
                <a:cs typeface="Calibri"/>
                <a:sym typeface="Calibri"/>
              </a:rPr>
              <a:t>(2 </a:t>
            </a:r>
            <a:r>
              <a:rPr lang="en-GB" sz="1800" dirty="0" err="1">
                <a:solidFill>
                  <a:schemeClr val="accent4"/>
                </a:solidFill>
                <a:latin typeface="+mj-lt"/>
                <a:ea typeface="Calibri"/>
                <a:cs typeface="Calibri"/>
                <a:sym typeface="Calibri"/>
              </a:rPr>
              <a:t>s.f.</a:t>
            </a:r>
            <a:r>
              <a:rPr lang="en-GB" sz="1800" dirty="0">
                <a:solidFill>
                  <a:schemeClr val="accent4"/>
                </a:solidFill>
                <a:latin typeface="+mj-lt"/>
                <a:ea typeface="Calibri"/>
                <a:cs typeface="Calibri"/>
                <a:sym typeface="Calibri"/>
              </a:rPr>
              <a:t>)</a:t>
            </a:r>
            <a:endParaRPr sz="1800" dirty="0">
              <a:solidFill>
                <a:schemeClr val="accent4"/>
              </a:solidFill>
              <a:latin typeface="+mj-lt"/>
              <a:ea typeface="Calibri"/>
              <a:cs typeface="Calibri"/>
              <a:sym typeface="Calibri"/>
            </a:endParaRPr>
          </a:p>
          <a:p>
            <a:pPr marL="0" lvl="0" indent="0" algn="l" rtl="0">
              <a:spcBef>
                <a:spcPts val="0"/>
              </a:spcBef>
              <a:spcAft>
                <a:spcPts val="0"/>
              </a:spcAft>
              <a:buNone/>
            </a:pPr>
            <a:endParaRPr sz="400" dirty="0">
              <a:solidFill>
                <a:schemeClr val="accent4"/>
              </a:solidFill>
              <a:latin typeface="+mj-lt"/>
              <a:ea typeface="Calibri"/>
              <a:cs typeface="Calibri"/>
              <a:sym typeface="Calibri"/>
            </a:endParaRPr>
          </a:p>
        </p:txBody>
      </p:sp>
      <p:sp>
        <p:nvSpPr>
          <p:cNvPr id="3" name="Google Shape;682;g174d77c5247_0_93">
            <a:extLst>
              <a:ext uri="{FF2B5EF4-FFF2-40B4-BE49-F238E27FC236}">
                <a16:creationId xmlns:a16="http://schemas.microsoft.com/office/drawing/2014/main" id="{9FDD5304-DAE3-67C4-3721-F88FDA5A9752}"/>
              </a:ext>
            </a:extLst>
          </p:cNvPr>
          <p:cNvSpPr txBox="1"/>
          <p:nvPr/>
        </p:nvSpPr>
        <p:spPr>
          <a:xfrm>
            <a:off x="6398144" y="3238795"/>
            <a:ext cx="2397600" cy="1114500"/>
          </a:xfrm>
          <a:prstGeom prst="rect">
            <a:avLst/>
          </a:prstGeom>
          <a:noFill/>
          <a:ln>
            <a:noFill/>
          </a:ln>
        </p:spPr>
        <p:txBody>
          <a:bodyPr spcFirstLastPara="1" wrap="square" lIns="91425" tIns="91425" rIns="91425" bIns="91425" anchor="t" anchorCtr="0">
            <a:noAutofit/>
          </a:bodyPr>
          <a:lstStyle/>
          <a:p>
            <a:pPr>
              <a:lnSpc>
                <a:spcPct val="115000"/>
              </a:lnSpc>
            </a:pPr>
            <a:r>
              <a:rPr lang="en-GB" sz="1800" dirty="0">
                <a:solidFill>
                  <a:schemeClr val="accent1"/>
                </a:solidFill>
                <a:latin typeface="+mj-lt"/>
                <a:ea typeface="Calibri"/>
                <a:cs typeface="Calibri"/>
                <a:sym typeface="Calibri"/>
              </a:rPr>
              <a:t>60 ÷ (n-1) </a:t>
            </a:r>
            <a:endParaRPr sz="1800" dirty="0">
              <a:solidFill>
                <a:schemeClr val="accent1"/>
              </a:solidFill>
              <a:latin typeface="+mj-lt"/>
              <a:ea typeface="Calibri"/>
              <a:cs typeface="Calibri"/>
              <a:sym typeface="Calibri"/>
            </a:endParaRPr>
          </a:p>
          <a:p>
            <a:pPr marL="0" lvl="0" indent="0" algn="l" rtl="0">
              <a:lnSpc>
                <a:spcPct val="115000"/>
              </a:lnSpc>
              <a:spcBef>
                <a:spcPts val="0"/>
              </a:spcBef>
              <a:spcAft>
                <a:spcPts val="0"/>
              </a:spcAft>
              <a:buNone/>
            </a:pPr>
            <a:r>
              <a:rPr lang="en-GB" sz="1800" dirty="0">
                <a:solidFill>
                  <a:schemeClr val="accent1"/>
                </a:solidFill>
                <a:latin typeface="+mj-lt"/>
                <a:ea typeface="Calibri"/>
                <a:cs typeface="Calibri"/>
                <a:sym typeface="Calibri"/>
              </a:rPr>
              <a:t>60 ÷ 6 = 10</a:t>
            </a:r>
            <a:endParaRPr sz="1800" dirty="0">
              <a:solidFill>
                <a:schemeClr val="accent1"/>
              </a:solidFill>
              <a:latin typeface="+mj-lt"/>
              <a:ea typeface="Calibri"/>
              <a:cs typeface="Calibri"/>
              <a:sym typeface="Calibri"/>
            </a:endParaRPr>
          </a:p>
          <a:p>
            <a:pPr marL="0" lvl="0" indent="0" algn="ctr" rtl="0">
              <a:lnSpc>
                <a:spcPct val="115000"/>
              </a:lnSpc>
              <a:spcBef>
                <a:spcPts val="0"/>
              </a:spcBef>
              <a:spcAft>
                <a:spcPts val="0"/>
              </a:spcAft>
              <a:buNone/>
            </a:pPr>
            <a:endParaRPr sz="1800" dirty="0">
              <a:solidFill>
                <a:schemeClr val="accent1"/>
              </a:solidFill>
              <a:latin typeface="+mj-lt"/>
              <a:ea typeface="Calibri"/>
              <a:cs typeface="Calibri"/>
              <a:sym typeface="Calibri"/>
            </a:endParaRPr>
          </a:p>
          <a:p>
            <a:pPr marL="0" lvl="0" indent="0" algn="ctr" rtl="0">
              <a:lnSpc>
                <a:spcPct val="115000"/>
              </a:lnSpc>
              <a:spcBef>
                <a:spcPts val="0"/>
              </a:spcBef>
              <a:spcAft>
                <a:spcPts val="0"/>
              </a:spcAft>
              <a:buNone/>
            </a:pPr>
            <a:endParaRPr sz="1800" dirty="0">
              <a:solidFill>
                <a:schemeClr val="accent1"/>
              </a:solidFill>
              <a:latin typeface="+mj-lt"/>
              <a:ea typeface="Calibri"/>
              <a:cs typeface="Calibri"/>
              <a:sym typeface="Calibri"/>
            </a:endParaRPr>
          </a:p>
          <a:p>
            <a:pPr marL="0" lvl="0" indent="0" algn="ctr" rtl="0">
              <a:lnSpc>
                <a:spcPct val="115000"/>
              </a:lnSpc>
              <a:spcBef>
                <a:spcPts val="0"/>
              </a:spcBef>
              <a:spcAft>
                <a:spcPts val="0"/>
              </a:spcAft>
              <a:buNone/>
            </a:pPr>
            <a:endParaRPr sz="1800" baseline="-25000" dirty="0">
              <a:solidFill>
                <a:schemeClr val="accent1"/>
              </a:solidFill>
              <a:latin typeface="+mj-lt"/>
              <a:ea typeface="Calibri"/>
              <a:cs typeface="Calibri"/>
              <a:sym typeface="Calibri"/>
            </a:endParaRPr>
          </a:p>
        </p:txBody>
      </p:sp>
      <p:sp>
        <p:nvSpPr>
          <p:cNvPr id="2" name="Title 2">
            <a:extLst>
              <a:ext uri="{FF2B5EF4-FFF2-40B4-BE49-F238E27FC236}">
                <a16:creationId xmlns:a16="http://schemas.microsoft.com/office/drawing/2014/main" id="{0F4DCEE9-FAB5-9E29-CEAF-5CC6CD0921C0}"/>
              </a:ext>
            </a:extLst>
          </p:cNvPr>
          <p:cNvSpPr>
            <a:spLocks noGrp="1"/>
          </p:cNvSpPr>
          <p:nvPr>
            <p:ph type="title"/>
          </p:nvPr>
        </p:nvSpPr>
        <p:spPr>
          <a:xfrm>
            <a:off x="232950" y="249900"/>
            <a:ext cx="8437563" cy="699425"/>
          </a:xfrm>
        </p:spPr>
        <p:txBody>
          <a:bodyPr/>
          <a:lstStyle/>
          <a:p>
            <a:r>
              <a:rPr lang="en-US" dirty="0"/>
              <a:t>Worked example</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8" grpId="0" build="allAtOnce"/>
      <p:bldP spid="669"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6" name="Google Shape;676;g174d77c5247_0_93"/>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77" name="Google Shape;677;g174d77c5247_0_93"/>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13</a:t>
            </a:fld>
            <a:endParaRPr/>
          </a:p>
        </p:txBody>
      </p:sp>
      <p:sp>
        <p:nvSpPr>
          <p:cNvPr id="678" name="Google Shape;678;g174d77c5247_0_93"/>
          <p:cNvSpPr/>
          <p:nvPr/>
        </p:nvSpPr>
        <p:spPr>
          <a:xfrm>
            <a:off x="6595925" y="1443550"/>
            <a:ext cx="2024400" cy="608400"/>
          </a:xfrm>
          <a:prstGeom prst="rect">
            <a:avLst/>
          </a:prstGeom>
          <a:solidFill>
            <a:srgbClr val="000000"/>
          </a:solid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Pharmaceuticals	</a:t>
            </a:r>
            <a:endParaRPr sz="1800" b="1" dirty="0">
              <a:solidFill>
                <a:srgbClr val="FFFFFF"/>
              </a:solidFill>
              <a:latin typeface="+mj-lt"/>
              <a:ea typeface="Calibri"/>
              <a:cs typeface="Calibri"/>
              <a:sym typeface="Calibri"/>
            </a:endParaRPr>
          </a:p>
        </p:txBody>
      </p:sp>
      <p:sp>
        <p:nvSpPr>
          <p:cNvPr id="679" name="Google Shape;679;g174d77c5247_0_93"/>
          <p:cNvSpPr/>
          <p:nvPr/>
        </p:nvSpPr>
        <p:spPr>
          <a:xfrm>
            <a:off x="6596500" y="2051950"/>
            <a:ext cx="2024400" cy="448500"/>
          </a:xfrm>
          <a:prstGeom prst="rect">
            <a:avLst/>
          </a:prstGeom>
          <a:solidFill>
            <a:srgbClr val="FEC30D"/>
          </a:solid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GB" sz="1800" b="1" dirty="0">
                <a:latin typeface="+mj-lt"/>
                <a:ea typeface="Calibri"/>
                <a:cs typeface="Calibri"/>
                <a:sym typeface="Calibri"/>
              </a:rPr>
              <a:t>Company 2</a:t>
            </a:r>
            <a:endParaRPr sz="1800" b="1" dirty="0">
              <a:latin typeface="+mj-lt"/>
              <a:ea typeface="Calibri"/>
              <a:cs typeface="Calibri"/>
              <a:sym typeface="Calibri"/>
            </a:endParaRPr>
          </a:p>
        </p:txBody>
      </p:sp>
      <p:graphicFrame>
        <p:nvGraphicFramePr>
          <p:cNvPr id="680" name="Google Shape;680;g174d77c5247_0_93"/>
          <p:cNvGraphicFramePr/>
          <p:nvPr>
            <p:extLst>
              <p:ext uri="{D42A27DB-BD31-4B8C-83A1-F6EECF244321}">
                <p14:modId xmlns:p14="http://schemas.microsoft.com/office/powerpoint/2010/main" val="384540636"/>
              </p:ext>
            </p:extLst>
          </p:nvPr>
        </p:nvGraphicFramePr>
        <p:xfrm>
          <a:off x="206945" y="1201072"/>
          <a:ext cx="5938150" cy="3702320"/>
        </p:xfrm>
        <a:graphic>
          <a:graphicData uri="http://schemas.openxmlformats.org/drawingml/2006/table">
            <a:tbl>
              <a:tblPr>
                <a:noFill/>
                <a:tableStyleId>{A0AE0959-5680-4C92-BC98-795A5083F9B1}</a:tableStyleId>
              </a:tblPr>
              <a:tblGrid>
                <a:gridCol w="1649825">
                  <a:extLst>
                    <a:ext uri="{9D8B030D-6E8A-4147-A177-3AD203B41FA5}">
                      <a16:colId xmlns:a16="http://schemas.microsoft.com/office/drawing/2014/main" val="20000"/>
                    </a:ext>
                  </a:extLst>
                </a:gridCol>
                <a:gridCol w="2083075">
                  <a:extLst>
                    <a:ext uri="{9D8B030D-6E8A-4147-A177-3AD203B41FA5}">
                      <a16:colId xmlns:a16="http://schemas.microsoft.com/office/drawing/2014/main" val="20001"/>
                    </a:ext>
                  </a:extLst>
                </a:gridCol>
                <a:gridCol w="2205250">
                  <a:extLst>
                    <a:ext uri="{9D8B030D-6E8A-4147-A177-3AD203B41FA5}">
                      <a16:colId xmlns:a16="http://schemas.microsoft.com/office/drawing/2014/main" val="20002"/>
                    </a:ext>
                  </a:extLst>
                </a:gridCol>
              </a:tblGrid>
              <a:tr h="517400">
                <a:tc>
                  <a:txBody>
                    <a:bodyPr/>
                    <a:lstStyle/>
                    <a:p>
                      <a:pPr marL="0" lvl="0" indent="0" algn="ctr" rtl="0">
                        <a:lnSpc>
                          <a:spcPct val="115000"/>
                        </a:lnSpc>
                        <a:spcBef>
                          <a:spcPts val="0"/>
                        </a:spcBef>
                        <a:spcAft>
                          <a:spcPts val="0"/>
                        </a:spcAft>
                        <a:buNone/>
                      </a:pPr>
                      <a:r>
                        <a:rPr lang="en-GB" sz="1600" dirty="0">
                          <a:solidFill>
                            <a:schemeClr val="dk1"/>
                          </a:solidFill>
                          <a:latin typeface="+mj-lt"/>
                          <a:ea typeface="Calibri"/>
                          <a:cs typeface="Calibri"/>
                          <a:sym typeface="Calibri"/>
                        </a:rPr>
                        <a:t>x</a:t>
                      </a:r>
                      <a:r>
                        <a:rPr lang="en-GB" sz="1600" baseline="-25000" dirty="0">
                          <a:solidFill>
                            <a:schemeClr val="dk1"/>
                          </a:solidFill>
                          <a:latin typeface="+mj-lt"/>
                          <a:ea typeface="Calibri"/>
                          <a:cs typeface="Calibri"/>
                          <a:sym typeface="Calibri"/>
                        </a:rPr>
                        <a:t>i</a:t>
                      </a:r>
                      <a:endParaRPr sz="400"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600" dirty="0">
                          <a:solidFill>
                            <a:schemeClr val="dk1"/>
                          </a:solidFill>
                          <a:latin typeface="+mj-lt"/>
                          <a:ea typeface="Calibri"/>
                          <a:cs typeface="Calibri"/>
                          <a:sym typeface="Calibri"/>
                        </a:rPr>
                        <a:t>x</a:t>
                      </a:r>
                      <a:r>
                        <a:rPr lang="en-GB" sz="1600" baseline="-25000" dirty="0">
                          <a:solidFill>
                            <a:schemeClr val="dk1"/>
                          </a:solidFill>
                          <a:latin typeface="+mj-lt"/>
                          <a:ea typeface="Calibri"/>
                          <a:cs typeface="Calibri"/>
                          <a:sym typeface="Calibri"/>
                        </a:rPr>
                        <a:t>i</a:t>
                      </a:r>
                      <a:r>
                        <a:rPr lang="en-GB" sz="1600" baseline="-25000" dirty="0">
                          <a:solidFill>
                            <a:schemeClr val="dk1"/>
                          </a:solidFill>
                          <a:latin typeface="+mj-lt"/>
                          <a:ea typeface="Calibri"/>
                          <a:cs typeface="Calibri"/>
                        </a:rPr>
                        <a:t>  </a:t>
                      </a:r>
                      <a:r>
                        <a:rPr lang="en-GB" sz="1600" baseline="-25000" dirty="0">
                          <a:solidFill>
                            <a:schemeClr val="dk1"/>
                          </a:solidFill>
                          <a:latin typeface="+mj-lt"/>
                          <a:ea typeface="Calibri"/>
                          <a:cs typeface="Calibri"/>
                          <a:sym typeface="Calibri"/>
                        </a:rPr>
                        <a:t> </a:t>
                      </a:r>
                      <a:r>
                        <a:rPr lang="en-GB" sz="1600" dirty="0">
                          <a:solidFill>
                            <a:schemeClr val="dk1"/>
                          </a:solidFill>
                          <a:latin typeface="+mj-lt"/>
                          <a:ea typeface="Calibri"/>
                          <a:cs typeface="Calibri"/>
                          <a:sym typeface="Calibri"/>
                        </a:rPr>
                        <a:t>-</a:t>
                      </a:r>
                      <a:r>
                        <a:rPr lang="en-GB" sz="1600" baseline="-25000" dirty="0">
                          <a:solidFill>
                            <a:schemeClr val="dk1"/>
                          </a:solidFill>
                          <a:latin typeface="+mj-lt"/>
                          <a:ea typeface="Calibri"/>
                          <a:cs typeface="Calibri"/>
                        </a:rPr>
                        <a:t>  </a:t>
                      </a:r>
                      <a:r>
                        <a:rPr lang="en-GB" sz="1600" baseline="-25000" dirty="0">
                          <a:solidFill>
                            <a:schemeClr val="dk1"/>
                          </a:solidFill>
                          <a:latin typeface="+mj-lt"/>
                          <a:ea typeface="Calibri"/>
                          <a:cs typeface="Calibri"/>
                          <a:sym typeface="Calibri"/>
                        </a:rPr>
                        <a:t> </a:t>
                      </a:r>
                      <a:r>
                        <a:rPr lang="en-GB" sz="1600" dirty="0">
                          <a:solidFill>
                            <a:schemeClr val="dk1"/>
                          </a:solidFill>
                          <a:latin typeface="+mj-lt"/>
                          <a:ea typeface="Calibri"/>
                          <a:cs typeface="Calibri"/>
                          <a:sym typeface="Calibri"/>
                        </a:rPr>
                        <a:t>x̅</a:t>
                      </a:r>
                      <a:endParaRPr sz="100"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600" dirty="0">
                          <a:solidFill>
                            <a:schemeClr val="dk1"/>
                          </a:solidFill>
                          <a:latin typeface="+mj-lt"/>
                          <a:ea typeface="Calibri"/>
                          <a:cs typeface="Calibri"/>
                          <a:sym typeface="Calibri"/>
                        </a:rPr>
                        <a:t>(x</a:t>
                      </a:r>
                      <a:r>
                        <a:rPr lang="en-GB" sz="1600" baseline="-25000" dirty="0">
                          <a:solidFill>
                            <a:schemeClr val="dk1"/>
                          </a:solidFill>
                          <a:latin typeface="+mj-lt"/>
                          <a:ea typeface="Calibri"/>
                          <a:cs typeface="Calibri"/>
                          <a:sym typeface="Calibri"/>
                        </a:rPr>
                        <a:t>i</a:t>
                      </a:r>
                      <a:r>
                        <a:rPr lang="en-GB" sz="1600" baseline="-25000" dirty="0">
                          <a:solidFill>
                            <a:schemeClr val="dk1"/>
                          </a:solidFill>
                          <a:latin typeface="+mj-lt"/>
                          <a:ea typeface="Calibri"/>
                          <a:cs typeface="Calibri"/>
                        </a:rPr>
                        <a:t> </a:t>
                      </a:r>
                      <a:r>
                        <a:rPr lang="en-GB" sz="1600" dirty="0">
                          <a:solidFill>
                            <a:schemeClr val="dk1"/>
                          </a:solidFill>
                          <a:latin typeface="+mj-lt"/>
                          <a:ea typeface="Calibri"/>
                          <a:cs typeface="Calibri"/>
                          <a:sym typeface="Calibri"/>
                        </a:rPr>
                        <a:t> -</a:t>
                      </a:r>
                      <a:r>
                        <a:rPr lang="en-GB" sz="1600" dirty="0">
                          <a:solidFill>
                            <a:schemeClr val="dk1"/>
                          </a:solidFill>
                          <a:latin typeface="+mj-lt"/>
                          <a:ea typeface="Calibri"/>
                          <a:cs typeface="Calibri"/>
                        </a:rPr>
                        <a:t> </a:t>
                      </a:r>
                      <a:r>
                        <a:rPr lang="en-GB" sz="1600" dirty="0">
                          <a:solidFill>
                            <a:schemeClr val="dk1"/>
                          </a:solidFill>
                          <a:latin typeface="+mj-lt"/>
                          <a:ea typeface="Calibri"/>
                          <a:cs typeface="Calibri"/>
                          <a:sym typeface="Calibri"/>
                        </a:rPr>
                        <a:t> x̅)</a:t>
                      </a:r>
                      <a:r>
                        <a:rPr lang="en-GB" sz="1600" baseline="30000" dirty="0">
                          <a:solidFill>
                            <a:schemeClr val="dk1"/>
                          </a:solidFill>
                          <a:latin typeface="+mj-lt"/>
                          <a:ea typeface="Calibri"/>
                          <a:cs typeface="Calibri"/>
                          <a:sym typeface="Calibri"/>
                        </a:rPr>
                        <a:t>2</a:t>
                      </a:r>
                      <a:endParaRPr sz="100"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36100">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3</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-1</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1</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36100">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4</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0</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0</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36100">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4</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0</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0</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36100">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3</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-1</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1</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36100">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4</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0</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0</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36100">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5</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1</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1</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336100">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5</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1</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1</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336100">
                <a:tc>
                  <a:txBody>
                    <a:bodyPr/>
                    <a:lstStyle/>
                    <a:p>
                      <a:pPr marL="0" lvl="0" indent="0" algn="l" rtl="0">
                        <a:spcBef>
                          <a:spcPts val="0"/>
                        </a:spcBef>
                        <a:spcAft>
                          <a:spcPts val="0"/>
                        </a:spcAft>
                        <a:buNone/>
                      </a:pPr>
                      <a:endParaRPr sz="1500" b="1">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sz="1500" b="1" dirty="0">
                          <a:solidFill>
                            <a:schemeClr val="dk1"/>
                          </a:solidFill>
                          <a:latin typeface="+mj-lt"/>
                          <a:ea typeface="Calibri"/>
                          <a:cs typeface="Calibri"/>
                          <a:sym typeface="Calibri"/>
                        </a:rPr>
                        <a:t>Total</a:t>
                      </a:r>
                      <a:endParaRPr sz="1500"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None/>
                      </a:pPr>
                      <a:r>
                        <a:rPr lang="en-GB" b="1" dirty="0">
                          <a:solidFill>
                            <a:schemeClr val="dk1"/>
                          </a:solidFill>
                          <a:latin typeface="+mj-lt"/>
                          <a:ea typeface="Calibri"/>
                          <a:cs typeface="Calibri"/>
                          <a:sym typeface="Calibri"/>
                        </a:rPr>
                        <a:t>6</a:t>
                      </a:r>
                      <a:endParaRPr b="1" dirty="0">
                        <a:solidFill>
                          <a:schemeClr val="dk1"/>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bl>
          </a:graphicData>
        </a:graphic>
      </p:graphicFrame>
      <p:sp>
        <p:nvSpPr>
          <p:cNvPr id="681" name="Google Shape;681;g174d77c5247_0_93"/>
          <p:cNvSpPr txBox="1"/>
          <p:nvPr/>
        </p:nvSpPr>
        <p:spPr>
          <a:xfrm>
            <a:off x="7111275" y="2633150"/>
            <a:ext cx="1407300" cy="5250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GB" sz="1800" dirty="0">
                <a:solidFill>
                  <a:schemeClr val="accent4"/>
                </a:solidFill>
                <a:latin typeface="+mj-lt"/>
                <a:ea typeface="Calibri"/>
                <a:cs typeface="Calibri"/>
                <a:sym typeface="Calibri"/>
              </a:rPr>
              <a:t>x̅ = 4</a:t>
            </a:r>
            <a:endParaRPr sz="300" dirty="0">
              <a:solidFill>
                <a:schemeClr val="accent4"/>
              </a:solidFill>
              <a:latin typeface="+mj-lt"/>
              <a:ea typeface="Calibri"/>
              <a:cs typeface="Calibri"/>
              <a:sym typeface="Calibri"/>
            </a:endParaRPr>
          </a:p>
        </p:txBody>
      </p:sp>
      <p:sp>
        <p:nvSpPr>
          <p:cNvPr id="682" name="Google Shape;682;g174d77c5247_0_93"/>
          <p:cNvSpPr txBox="1"/>
          <p:nvPr/>
        </p:nvSpPr>
        <p:spPr>
          <a:xfrm>
            <a:off x="6505975" y="3077050"/>
            <a:ext cx="2397600" cy="1114500"/>
          </a:xfrm>
          <a:prstGeom prst="rect">
            <a:avLst/>
          </a:prstGeom>
          <a:noFill/>
          <a:ln>
            <a:noFill/>
          </a:ln>
        </p:spPr>
        <p:txBody>
          <a:bodyPr spcFirstLastPara="1" wrap="square" lIns="91425" tIns="91425" rIns="91425" bIns="91425" anchor="t" anchorCtr="0">
            <a:noAutofit/>
          </a:bodyPr>
          <a:lstStyle/>
          <a:p>
            <a:pPr>
              <a:lnSpc>
                <a:spcPct val="115000"/>
              </a:lnSpc>
            </a:pPr>
            <a:r>
              <a:rPr lang="en-GB" sz="1800" dirty="0">
                <a:solidFill>
                  <a:schemeClr val="accent2"/>
                </a:solidFill>
                <a:latin typeface="+mj-lt"/>
                <a:ea typeface="Calibri"/>
                <a:cs typeface="Calibri"/>
                <a:sym typeface="Calibri"/>
              </a:rPr>
              <a:t>6 ÷ (n-1) </a:t>
            </a:r>
            <a:endParaRPr sz="1800" dirty="0">
              <a:solidFill>
                <a:schemeClr val="accent2"/>
              </a:solidFill>
              <a:latin typeface="+mj-lt"/>
              <a:ea typeface="Calibri"/>
              <a:cs typeface="Calibri"/>
              <a:sym typeface="Calibri"/>
            </a:endParaRPr>
          </a:p>
          <a:p>
            <a:pPr marL="0" lvl="0" indent="0" algn="l" rtl="0">
              <a:lnSpc>
                <a:spcPct val="115000"/>
              </a:lnSpc>
              <a:spcBef>
                <a:spcPts val="0"/>
              </a:spcBef>
              <a:spcAft>
                <a:spcPts val="0"/>
              </a:spcAft>
              <a:buNone/>
            </a:pPr>
            <a:r>
              <a:rPr lang="en-GB" sz="1800" dirty="0">
                <a:solidFill>
                  <a:schemeClr val="accent2"/>
                </a:solidFill>
                <a:latin typeface="+mj-lt"/>
                <a:ea typeface="Calibri"/>
                <a:cs typeface="Calibri"/>
                <a:sym typeface="Calibri"/>
              </a:rPr>
              <a:t>6 ÷ 6 = 1</a:t>
            </a:r>
            <a:endParaRPr sz="1800" dirty="0">
              <a:solidFill>
                <a:schemeClr val="accent2"/>
              </a:solidFill>
              <a:latin typeface="+mj-lt"/>
              <a:ea typeface="Calibri"/>
              <a:cs typeface="Calibri"/>
              <a:sym typeface="Calibri"/>
            </a:endParaRPr>
          </a:p>
          <a:p>
            <a:pPr marL="0" lvl="0" indent="0" algn="ctr" rtl="0">
              <a:lnSpc>
                <a:spcPct val="115000"/>
              </a:lnSpc>
              <a:spcBef>
                <a:spcPts val="0"/>
              </a:spcBef>
              <a:spcAft>
                <a:spcPts val="0"/>
              </a:spcAft>
              <a:buNone/>
            </a:pPr>
            <a:endParaRPr sz="2000" dirty="0">
              <a:solidFill>
                <a:schemeClr val="accent2"/>
              </a:solidFill>
              <a:latin typeface="+mj-lt"/>
              <a:ea typeface="Calibri"/>
              <a:cs typeface="Calibri"/>
              <a:sym typeface="Calibri"/>
            </a:endParaRPr>
          </a:p>
          <a:p>
            <a:pPr marL="0" lvl="0" indent="0" algn="ctr" rtl="0">
              <a:lnSpc>
                <a:spcPct val="115000"/>
              </a:lnSpc>
              <a:spcBef>
                <a:spcPts val="0"/>
              </a:spcBef>
              <a:spcAft>
                <a:spcPts val="0"/>
              </a:spcAft>
              <a:buNone/>
            </a:pPr>
            <a:endParaRPr sz="2000" dirty="0">
              <a:solidFill>
                <a:schemeClr val="accent2"/>
              </a:solidFill>
              <a:latin typeface="+mj-lt"/>
              <a:ea typeface="Calibri"/>
              <a:cs typeface="Calibri"/>
              <a:sym typeface="Calibri"/>
            </a:endParaRPr>
          </a:p>
          <a:p>
            <a:pPr marL="0" lvl="0" indent="0" algn="ctr" rtl="0">
              <a:lnSpc>
                <a:spcPct val="115000"/>
              </a:lnSpc>
              <a:spcBef>
                <a:spcPts val="0"/>
              </a:spcBef>
              <a:spcAft>
                <a:spcPts val="0"/>
              </a:spcAft>
              <a:buNone/>
            </a:pPr>
            <a:endParaRPr sz="2000" baseline="-25000" dirty="0">
              <a:solidFill>
                <a:schemeClr val="accent2"/>
              </a:solidFill>
              <a:latin typeface="+mj-lt"/>
              <a:ea typeface="Calibri"/>
              <a:cs typeface="Calibri"/>
              <a:sym typeface="Calibri"/>
            </a:endParaRPr>
          </a:p>
        </p:txBody>
      </p:sp>
      <p:sp>
        <p:nvSpPr>
          <p:cNvPr id="683" name="Google Shape;683;g174d77c5247_0_93"/>
          <p:cNvSpPr txBox="1"/>
          <p:nvPr/>
        </p:nvSpPr>
        <p:spPr>
          <a:xfrm>
            <a:off x="6780025" y="3805650"/>
            <a:ext cx="2614800" cy="900000"/>
          </a:xfrm>
          <a:prstGeom prst="rect">
            <a:avLst/>
          </a:prstGeom>
          <a:noFill/>
          <a:ln>
            <a:noFill/>
          </a:ln>
        </p:spPr>
        <p:txBody>
          <a:bodyPr spcFirstLastPara="1" wrap="square" lIns="91425" tIns="91425" rIns="91425" bIns="91425" anchor="t" anchorCtr="0">
            <a:noAutofit/>
          </a:bodyPr>
          <a:lstStyle/>
          <a:p>
            <a:pPr algn="ctr">
              <a:lnSpc>
                <a:spcPct val="115000"/>
              </a:lnSpc>
            </a:pPr>
            <a:r>
              <a:rPr lang="en-GB" sz="1800" dirty="0">
                <a:solidFill>
                  <a:schemeClr val="accent1"/>
                </a:solidFill>
                <a:latin typeface="+mj-lt"/>
                <a:ea typeface="Calibri"/>
                <a:cs typeface="Calibri"/>
                <a:sym typeface="Calibri"/>
              </a:rPr>
              <a:t>√1  = 1.0</a:t>
            </a:r>
            <a:endParaRPr lang="en-GB" sz="1800" dirty="0">
              <a:solidFill>
                <a:schemeClr val="accent1"/>
              </a:solidFill>
              <a:latin typeface="+mj-lt"/>
              <a:ea typeface="Calibri"/>
              <a:cs typeface="Calibri"/>
            </a:endParaRPr>
          </a:p>
          <a:p>
            <a:pPr marL="0" lvl="0" indent="0" algn="ctr" rtl="0">
              <a:lnSpc>
                <a:spcPct val="115000"/>
              </a:lnSpc>
              <a:spcBef>
                <a:spcPts val="0"/>
              </a:spcBef>
              <a:spcAft>
                <a:spcPts val="0"/>
              </a:spcAft>
              <a:buNone/>
            </a:pPr>
            <a:r>
              <a:rPr lang="en-GB" sz="1800" dirty="0">
                <a:solidFill>
                  <a:schemeClr val="accent1"/>
                </a:solidFill>
                <a:latin typeface="+mj-lt"/>
                <a:ea typeface="Calibri"/>
                <a:cs typeface="Calibri"/>
                <a:sym typeface="Calibri"/>
              </a:rPr>
              <a:t>(2 </a:t>
            </a:r>
            <a:r>
              <a:rPr lang="en-GB" sz="1800" dirty="0" err="1">
                <a:solidFill>
                  <a:schemeClr val="accent1"/>
                </a:solidFill>
                <a:latin typeface="+mj-lt"/>
                <a:ea typeface="Calibri"/>
                <a:cs typeface="Calibri"/>
                <a:sym typeface="Calibri"/>
              </a:rPr>
              <a:t>s.f.</a:t>
            </a:r>
            <a:r>
              <a:rPr lang="en-GB" sz="1800" dirty="0">
                <a:solidFill>
                  <a:schemeClr val="accent1"/>
                </a:solidFill>
                <a:latin typeface="+mj-lt"/>
                <a:ea typeface="Calibri"/>
                <a:cs typeface="Calibri"/>
                <a:sym typeface="Calibri"/>
              </a:rPr>
              <a:t>)</a:t>
            </a:r>
            <a:endParaRPr sz="1800" dirty="0">
              <a:solidFill>
                <a:schemeClr val="accent1"/>
              </a:solidFill>
              <a:latin typeface="+mj-lt"/>
              <a:ea typeface="Calibri"/>
              <a:cs typeface="Calibri"/>
              <a:sym typeface="Calibri"/>
            </a:endParaRPr>
          </a:p>
          <a:p>
            <a:pPr marL="0" lvl="0" indent="0" algn="l" rtl="0">
              <a:spcBef>
                <a:spcPts val="0"/>
              </a:spcBef>
              <a:spcAft>
                <a:spcPts val="0"/>
              </a:spcAft>
              <a:buNone/>
            </a:pPr>
            <a:endParaRPr sz="400" dirty="0">
              <a:solidFill>
                <a:schemeClr val="accent1"/>
              </a:solidFill>
              <a:latin typeface="+mj-lt"/>
              <a:ea typeface="Calibri"/>
              <a:cs typeface="Calibri"/>
              <a:sym typeface="Calibri"/>
            </a:endParaRPr>
          </a:p>
        </p:txBody>
      </p:sp>
      <p:sp>
        <p:nvSpPr>
          <p:cNvPr id="2" name="Title 2">
            <a:extLst>
              <a:ext uri="{FF2B5EF4-FFF2-40B4-BE49-F238E27FC236}">
                <a16:creationId xmlns:a16="http://schemas.microsoft.com/office/drawing/2014/main" id="{FA0B9D1F-5A97-6950-5D8E-08392B6B6A37}"/>
              </a:ext>
            </a:extLst>
          </p:cNvPr>
          <p:cNvSpPr>
            <a:spLocks noGrp="1"/>
          </p:cNvSpPr>
          <p:nvPr>
            <p:ph type="title"/>
          </p:nvPr>
        </p:nvSpPr>
        <p:spPr>
          <a:xfrm>
            <a:off x="232950" y="249900"/>
            <a:ext cx="8437563" cy="699425"/>
          </a:xfrm>
        </p:spPr>
        <p:txBody>
          <a:bodyPr/>
          <a:lstStyle/>
          <a:p>
            <a:r>
              <a:rPr lang="en-US" dirty="0"/>
              <a:t>Worked example</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1" grpId="0"/>
      <p:bldP spid="682" grpId="0"/>
      <p:bldP spid="6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14</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Worked example - Interpretation</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4" name="Text Placeholder 3">
            <a:extLst>
              <a:ext uri="{FF2B5EF4-FFF2-40B4-BE49-F238E27FC236}">
                <a16:creationId xmlns:a16="http://schemas.microsoft.com/office/drawing/2014/main" id="{8D4A6FCC-8AD4-DB1A-33F5-80507D5F94A2}"/>
              </a:ext>
            </a:extLst>
          </p:cNvPr>
          <p:cNvSpPr>
            <a:spLocks noGrp="1"/>
          </p:cNvSpPr>
          <p:nvPr>
            <p:ph type="body" idx="1"/>
          </p:nvPr>
        </p:nvSpPr>
        <p:spPr>
          <a:xfrm>
            <a:off x="234000" y="1480842"/>
            <a:ext cx="5090559" cy="3107132"/>
          </a:xfrm>
        </p:spPr>
        <p:txBody>
          <a:bodyPr/>
          <a:lstStyle/>
          <a:p>
            <a:pPr marL="0" marR="0" lvl="0" indent="0" algn="l" rtl="0">
              <a:lnSpc>
                <a:spcPct val="100000"/>
              </a:lnSpc>
              <a:spcBef>
                <a:spcPts val="0"/>
              </a:spcBef>
              <a:spcAft>
                <a:spcPts val="0"/>
              </a:spcAft>
              <a:buClr>
                <a:srgbClr val="000000"/>
              </a:buClr>
              <a:buSzPts val="2200"/>
              <a:buFont typeface="Arial"/>
              <a:buNone/>
            </a:pPr>
            <a:r>
              <a:rPr lang="en-US" sz="1800" b="1" dirty="0">
                <a:latin typeface="+mj-lt"/>
                <a:ea typeface="Calibri"/>
                <a:cs typeface="Calibri"/>
                <a:sym typeface="Calibri"/>
              </a:rPr>
              <a:t>Pharmaceuticals</a:t>
            </a:r>
          </a:p>
          <a:p>
            <a:pPr marL="0" lvl="0" indent="0" algn="l" rtl="0">
              <a:spcBef>
                <a:spcPts val="0"/>
              </a:spcBef>
              <a:spcAft>
                <a:spcPts val="0"/>
              </a:spcAft>
              <a:buNone/>
            </a:pPr>
            <a:r>
              <a:rPr lang="en-US" sz="1800" dirty="0">
                <a:latin typeface="+mj-lt"/>
                <a:ea typeface="Calibri"/>
                <a:cs typeface="Calibri"/>
                <a:sym typeface="Calibri"/>
              </a:rPr>
              <a:t>This shows that Company 2 (lower SD) had much less variance in its data (in other words, its daily painkiller sales did not change much), whereas Company 1 (higher SD) had a much greater variance in its data (some days it sold large amounts, other days it sold small amounts).</a:t>
            </a:r>
          </a:p>
          <a:p>
            <a:pPr marL="0" marR="0" lvl="0" indent="0" algn="l" rtl="0">
              <a:lnSpc>
                <a:spcPct val="100000"/>
              </a:lnSpc>
              <a:spcBef>
                <a:spcPts val="0"/>
              </a:spcBef>
              <a:spcAft>
                <a:spcPts val="0"/>
              </a:spcAft>
              <a:buClr>
                <a:srgbClr val="000000"/>
              </a:buClr>
              <a:buSzPts val="2200"/>
              <a:buFont typeface="Arial"/>
              <a:buNone/>
            </a:pPr>
            <a:endParaRPr lang="en-US" sz="1800" i="0" u="none" strike="noStrike" cap="none" dirty="0">
              <a:solidFill>
                <a:srgbClr val="000000"/>
              </a:solidFill>
              <a:latin typeface="+mj-lt"/>
              <a:ea typeface="Calibri"/>
              <a:cs typeface="Calibri"/>
              <a:sym typeface="Calibri"/>
            </a:endParaRPr>
          </a:p>
        </p:txBody>
      </p:sp>
      <p:pic>
        <p:nvPicPr>
          <p:cNvPr id="6" name="Google Shape;717;g174d77c5247_0_99">
            <a:extLst>
              <a:ext uri="{FF2B5EF4-FFF2-40B4-BE49-F238E27FC236}">
                <a16:creationId xmlns:a16="http://schemas.microsoft.com/office/drawing/2014/main" id="{5E72643B-01F8-D332-44EA-8A0BDC3E4E46}"/>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324559" y="986400"/>
            <a:ext cx="3412925" cy="3412925"/>
          </a:xfrm>
          <a:prstGeom prst="rect">
            <a:avLst/>
          </a:prstGeom>
          <a:noFill/>
          <a:ln>
            <a:noFill/>
          </a:ln>
        </p:spPr>
      </p:pic>
    </p:spTree>
    <p:extLst>
      <p:ext uri="{BB962C8B-B14F-4D97-AF65-F5344CB8AC3E}">
        <p14:creationId xmlns:p14="http://schemas.microsoft.com/office/powerpoint/2010/main" val="1369818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813"/>
        <p:cNvGrpSpPr/>
        <p:nvPr/>
      </p:nvGrpSpPr>
      <p:grpSpPr>
        <a:xfrm>
          <a:off x="0" y="0"/>
          <a:ext cx="0" cy="0"/>
          <a:chOff x="0" y="0"/>
          <a:chExt cx="0" cy="0"/>
        </a:xfrm>
      </p:grpSpPr>
      <p:sp>
        <p:nvSpPr>
          <p:cNvPr id="814" name="Google Shape;814;g174d77c5247_0_16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700" b="1" i="0" u="none" strike="noStrike" kern="0" cap="none" spc="0" normalizeH="0" baseline="0" noProof="0" dirty="0">
                <a:ln>
                  <a:noFill/>
                </a:ln>
                <a:solidFill>
                  <a:srgbClr val="000000"/>
                </a:solidFill>
                <a:effectLst/>
                <a:uLnTx/>
                <a:uFillTx/>
                <a:latin typeface="Arial"/>
                <a:cs typeface="Arial"/>
                <a:sym typeface="Arial"/>
              </a:rPr>
              <a:t>EDUCATION AND TRAINING FOUNDATION</a:t>
            </a:r>
            <a:endParaRPr kumimoji="0" sz="700" b="1" i="0" u="none" strike="noStrike" kern="0" cap="none" spc="0" normalizeH="0" baseline="0" noProof="0" dirty="0">
              <a:ln>
                <a:noFill/>
              </a:ln>
              <a:solidFill>
                <a:srgbClr val="000000"/>
              </a:solidFill>
              <a:effectLst/>
              <a:uLnTx/>
              <a:uFillTx/>
              <a:latin typeface="Arial"/>
              <a:cs typeface="Arial"/>
              <a:sym typeface="Arial"/>
            </a:endParaRPr>
          </a:p>
        </p:txBody>
      </p:sp>
      <p:sp>
        <p:nvSpPr>
          <p:cNvPr id="815" name="Google Shape;815;g174d77c5247_0_16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15</a:t>
            </a:fld>
            <a:endParaRPr kumimoji="0" sz="700" b="1" i="0" u="none" strike="noStrike" kern="0" cap="none" spc="0" normalizeH="0" baseline="0" noProof="0">
              <a:ln>
                <a:noFill/>
              </a:ln>
              <a:solidFill>
                <a:srgbClr val="000000"/>
              </a:solidFill>
              <a:effectLst/>
              <a:uLnTx/>
              <a:uFillTx/>
              <a:latin typeface="Arial"/>
              <a:cs typeface="Arial"/>
              <a:sym typeface="Arial"/>
            </a:endParaRPr>
          </a:p>
        </p:txBody>
      </p:sp>
      <p:pic>
        <p:nvPicPr>
          <p:cNvPr id="816" name="Google Shape;816;g174d77c5247_0_169"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817" name="Google Shape;817;g174d77c5247_0_169"/>
          <p:cNvGrpSpPr/>
          <p:nvPr/>
        </p:nvGrpSpPr>
        <p:grpSpPr>
          <a:xfrm>
            <a:off x="987988" y="2930621"/>
            <a:ext cx="7548911" cy="1430025"/>
            <a:chOff x="987988" y="2930621"/>
            <a:chExt cx="7548911" cy="1430025"/>
          </a:xfrm>
        </p:grpSpPr>
        <p:grpSp>
          <p:nvGrpSpPr>
            <p:cNvPr id="818" name="Google Shape;818;g174d77c5247_0_169"/>
            <p:cNvGrpSpPr/>
            <p:nvPr/>
          </p:nvGrpSpPr>
          <p:grpSpPr>
            <a:xfrm>
              <a:off x="1162154" y="2930621"/>
              <a:ext cx="6903777" cy="144653"/>
              <a:chOff x="219600" y="2938900"/>
              <a:chExt cx="8704800" cy="198400"/>
            </a:xfrm>
          </p:grpSpPr>
          <p:cxnSp>
            <p:nvCxnSpPr>
              <p:cNvPr id="819" name="Google Shape;819;g174d77c5247_0_169"/>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820" name="Google Shape;820;g174d77c5247_0_169"/>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1" name="Google Shape;821;g174d77c5247_0_169"/>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2" name="Google Shape;822;g174d77c5247_0_169"/>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3" name="Google Shape;823;g174d77c5247_0_169"/>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824" name="Google Shape;824;g174d77c5247_0_169"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825" name="Google Shape;825;g174d77c5247_0_169"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826" name="Google Shape;826;g174d77c5247_0_169"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827" name="Google Shape;827;g174d77c5247_0_169"/>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1</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828" name="Google Shape;828;g174d77c5247_0_169"/>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2</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829" name="Google Shape;829;g174d77c5247_0_169"/>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3</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830" name="Google Shape;830;g174d77c5247_0_169"/>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4</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831" name="Google Shape;831;g174d77c5247_0_169"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16</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Have a go</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4" name="Text Placeholder 3">
            <a:extLst>
              <a:ext uri="{FF2B5EF4-FFF2-40B4-BE49-F238E27FC236}">
                <a16:creationId xmlns:a16="http://schemas.microsoft.com/office/drawing/2014/main" id="{8D4A6FCC-8AD4-DB1A-33F5-80507D5F94A2}"/>
              </a:ext>
            </a:extLst>
          </p:cNvPr>
          <p:cNvSpPr>
            <a:spLocks noGrp="1"/>
          </p:cNvSpPr>
          <p:nvPr>
            <p:ph type="body" idx="1"/>
          </p:nvPr>
        </p:nvSpPr>
        <p:spPr>
          <a:xfrm>
            <a:off x="234000" y="1480842"/>
            <a:ext cx="8214085" cy="3107132"/>
          </a:xfrm>
        </p:spPr>
        <p:txBody>
          <a:bodyPr/>
          <a:lstStyle/>
          <a:p>
            <a:pPr marL="0" marR="0" lvl="0" indent="0" algn="l" rtl="0">
              <a:lnSpc>
                <a:spcPct val="100000"/>
              </a:lnSpc>
              <a:spcBef>
                <a:spcPts val="0"/>
              </a:spcBef>
              <a:spcAft>
                <a:spcPts val="0"/>
              </a:spcAft>
              <a:buClr>
                <a:srgbClr val="000000"/>
              </a:buClr>
              <a:buSzPts val="2200"/>
              <a:buFont typeface="Arial"/>
              <a:buNone/>
            </a:pPr>
            <a:r>
              <a:rPr lang="en-US" sz="1800" b="1" dirty="0">
                <a:latin typeface="+mj-lt"/>
                <a:ea typeface="Calibri"/>
                <a:cs typeface="Calibri"/>
                <a:sym typeface="Calibri"/>
              </a:rPr>
              <a:t>Question 1 </a:t>
            </a:r>
          </a:p>
          <a:p>
            <a:pPr marL="0" marR="0" lvl="0" indent="0" algn="l" rtl="0">
              <a:lnSpc>
                <a:spcPct val="100000"/>
              </a:lnSpc>
              <a:spcBef>
                <a:spcPts val="0"/>
              </a:spcBef>
              <a:spcAft>
                <a:spcPts val="0"/>
              </a:spcAft>
              <a:buClr>
                <a:srgbClr val="000000"/>
              </a:buClr>
              <a:buSzPts val="2200"/>
              <a:buFont typeface="Arial"/>
              <a:buNone/>
            </a:pPr>
            <a:endParaRPr lang="en-US" sz="1800" b="1" dirty="0">
              <a:latin typeface="+mj-lt"/>
              <a:ea typeface="Calibri"/>
              <a:cs typeface="Calibri"/>
              <a:sym typeface="Calibri"/>
            </a:endParaRPr>
          </a:p>
          <a:p>
            <a:pPr marL="0" lvl="0" indent="0" algn="l" rtl="0">
              <a:spcBef>
                <a:spcPts val="0"/>
              </a:spcBef>
              <a:spcAft>
                <a:spcPts val="0"/>
              </a:spcAft>
              <a:buClr>
                <a:srgbClr val="000000"/>
              </a:buClr>
              <a:buSzPts val="1100"/>
              <a:buFont typeface="Arial"/>
              <a:buNone/>
            </a:pPr>
            <a:r>
              <a:rPr lang="en-US" sz="1800" dirty="0">
                <a:latin typeface="+mj-lt"/>
                <a:ea typeface="Calibri"/>
                <a:cs typeface="Calibri"/>
                <a:sym typeface="Calibri"/>
              </a:rPr>
              <a:t>Here are the volumes, in </a:t>
            </a:r>
            <a:r>
              <a:rPr lang="en-US" sz="1800" dirty="0" err="1">
                <a:latin typeface="+mj-lt"/>
                <a:ea typeface="Calibri"/>
                <a:cs typeface="Calibri"/>
                <a:sym typeface="Calibri"/>
              </a:rPr>
              <a:t>litres</a:t>
            </a:r>
            <a:r>
              <a:rPr lang="en-US" sz="1800" dirty="0">
                <a:latin typeface="+mj-lt"/>
                <a:ea typeface="Calibri"/>
                <a:cs typeface="Calibri"/>
                <a:sym typeface="Calibri"/>
              </a:rPr>
              <a:t> (L), of five chemicals found in a laboratory.</a:t>
            </a:r>
          </a:p>
          <a:p>
            <a:pPr marL="0" lvl="0" indent="0" algn="l" rtl="0">
              <a:spcBef>
                <a:spcPts val="0"/>
              </a:spcBef>
              <a:spcAft>
                <a:spcPts val="0"/>
              </a:spcAft>
              <a:buClr>
                <a:srgbClr val="000000"/>
              </a:buClr>
              <a:buSzPts val="1100"/>
              <a:buFont typeface="Arial"/>
              <a:buNone/>
            </a:pPr>
            <a:endParaRPr lang="en-US" sz="1800" dirty="0">
              <a:latin typeface="+mj-lt"/>
              <a:ea typeface="Calibri"/>
              <a:cs typeface="Calibri"/>
              <a:sym typeface="Calibri"/>
            </a:endParaRPr>
          </a:p>
          <a:p>
            <a:pPr algn="ctr">
              <a:buSzPts val="1100"/>
            </a:pPr>
            <a:r>
              <a:rPr lang="en-US" sz="1800" dirty="0">
                <a:latin typeface="+mj-lt"/>
                <a:ea typeface="Calibri"/>
                <a:cs typeface="Calibri"/>
                <a:sym typeface="Calibri"/>
              </a:rPr>
              <a:t>2.69, 3.44, 4.52, 3.47, 3.20</a:t>
            </a:r>
            <a:endParaRPr lang="en-US" sz="1800" dirty="0">
              <a:latin typeface="+mj-lt"/>
              <a:ea typeface="Calibri"/>
              <a:cs typeface="Calibri"/>
            </a:endParaRPr>
          </a:p>
          <a:p>
            <a:pPr marL="0" lvl="0" indent="0" algn="l" rtl="0">
              <a:spcBef>
                <a:spcPts val="0"/>
              </a:spcBef>
              <a:spcAft>
                <a:spcPts val="0"/>
              </a:spcAft>
              <a:buClr>
                <a:srgbClr val="000000"/>
              </a:buClr>
              <a:buSzPts val="1100"/>
              <a:buFont typeface="Arial"/>
              <a:buNone/>
            </a:pPr>
            <a:endParaRPr lang="en-US" sz="1800" dirty="0">
              <a:latin typeface="+mj-lt"/>
              <a:ea typeface="Calibri"/>
              <a:cs typeface="Calibri"/>
              <a:sym typeface="Calibri"/>
            </a:endParaRPr>
          </a:p>
          <a:p>
            <a:pPr marL="0" lvl="0" indent="0" algn="l" rtl="0">
              <a:spcBef>
                <a:spcPts val="0"/>
              </a:spcBef>
              <a:spcAft>
                <a:spcPts val="0"/>
              </a:spcAft>
              <a:buClr>
                <a:srgbClr val="000000"/>
              </a:buClr>
              <a:buSzPts val="1100"/>
              <a:buFont typeface="Arial"/>
              <a:buNone/>
            </a:pPr>
            <a:r>
              <a:rPr lang="en-US" sz="1800" dirty="0">
                <a:latin typeface="+mj-lt"/>
                <a:ea typeface="Calibri"/>
                <a:cs typeface="Calibri"/>
                <a:sym typeface="Calibri"/>
              </a:rPr>
              <a:t>Find the standard deviation of these volumes.</a:t>
            </a:r>
          </a:p>
          <a:p>
            <a:pPr marL="0" lvl="0" indent="0" algn="l" rtl="0">
              <a:spcBef>
                <a:spcPts val="0"/>
              </a:spcBef>
              <a:spcAft>
                <a:spcPts val="0"/>
              </a:spcAft>
              <a:buClr>
                <a:srgbClr val="000000"/>
              </a:buClr>
              <a:buSzPts val="1100"/>
              <a:buFont typeface="Arial"/>
              <a:buNone/>
            </a:pPr>
            <a:r>
              <a:rPr lang="en-US" sz="1800" dirty="0">
                <a:latin typeface="+mj-lt"/>
                <a:ea typeface="Calibri"/>
                <a:cs typeface="Calibri"/>
                <a:sym typeface="Calibri"/>
              </a:rPr>
              <a:t>You must show your working.</a:t>
            </a:r>
          </a:p>
          <a:p>
            <a:pPr marL="0" lvl="0" indent="0" algn="l" rtl="0">
              <a:spcBef>
                <a:spcPts val="0"/>
              </a:spcBef>
              <a:spcAft>
                <a:spcPts val="0"/>
              </a:spcAft>
              <a:buClr>
                <a:srgbClr val="000000"/>
              </a:buClr>
              <a:buSzPts val="1100"/>
              <a:buFont typeface="Arial"/>
              <a:buNone/>
            </a:pPr>
            <a:r>
              <a:rPr lang="en-US" sz="1800" dirty="0">
                <a:latin typeface="+mj-lt"/>
                <a:ea typeface="Calibri"/>
                <a:cs typeface="Calibri"/>
                <a:sym typeface="Calibri"/>
              </a:rPr>
              <a:t>Give your answer correct to three significant figures.</a:t>
            </a:r>
          </a:p>
          <a:p>
            <a:pPr marL="0" lvl="0" indent="0" algn="l" rtl="0">
              <a:spcBef>
                <a:spcPts val="0"/>
              </a:spcBef>
              <a:spcAft>
                <a:spcPts val="0"/>
              </a:spcAft>
              <a:buNone/>
            </a:pPr>
            <a:endParaRPr lang="en-US" sz="1800" b="1" dirty="0">
              <a:latin typeface="+mj-lt"/>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lang="en-US" sz="1800" dirty="0">
              <a:latin typeface="+mj-lt"/>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lang="en-US" sz="1800" i="0" u="none" strike="noStrike" cap="none" dirty="0">
              <a:solidFill>
                <a:srgbClr val="000000"/>
              </a:solidFill>
              <a:latin typeface="+mj-lt"/>
              <a:ea typeface="Calibri"/>
              <a:cs typeface="Calibri"/>
              <a:sym typeface="Calibri"/>
            </a:endParaRPr>
          </a:p>
        </p:txBody>
      </p:sp>
    </p:spTree>
    <p:extLst>
      <p:ext uri="{BB962C8B-B14F-4D97-AF65-F5344CB8AC3E}">
        <p14:creationId xmlns:p14="http://schemas.microsoft.com/office/powerpoint/2010/main" val="3118583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17</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4" name="Text Placeholder 3">
            <a:extLst>
              <a:ext uri="{FF2B5EF4-FFF2-40B4-BE49-F238E27FC236}">
                <a16:creationId xmlns:a16="http://schemas.microsoft.com/office/drawing/2014/main" id="{8D4A6FCC-8AD4-DB1A-33F5-80507D5F94A2}"/>
              </a:ext>
            </a:extLst>
          </p:cNvPr>
          <p:cNvSpPr>
            <a:spLocks noGrp="1"/>
          </p:cNvSpPr>
          <p:nvPr>
            <p:ph type="body" idx="1"/>
          </p:nvPr>
        </p:nvSpPr>
        <p:spPr>
          <a:xfrm>
            <a:off x="234000" y="1038969"/>
            <a:ext cx="8214085" cy="3549005"/>
          </a:xfrm>
        </p:spPr>
        <p:txBody>
          <a:bodyPr/>
          <a:lstStyle/>
          <a:p>
            <a:pPr marL="0" lvl="0" indent="0" algn="l" rtl="0">
              <a:spcBef>
                <a:spcPts val="0"/>
              </a:spcBef>
              <a:spcAft>
                <a:spcPts val="0"/>
              </a:spcAft>
              <a:buNone/>
            </a:pPr>
            <a:r>
              <a:rPr lang="en-US" sz="1800" b="1" u="sng" dirty="0">
                <a:solidFill>
                  <a:schemeClr val="tx1"/>
                </a:solidFill>
                <a:latin typeface="+mj-lt"/>
                <a:ea typeface="Calibri"/>
                <a:cs typeface="Calibri"/>
                <a:sym typeface="Calibri"/>
              </a:rPr>
              <a:t>Stretch and challenge</a:t>
            </a:r>
          </a:p>
          <a:p>
            <a:pPr marL="0" lvl="0" indent="0" algn="l" rtl="0">
              <a:spcBef>
                <a:spcPts val="0"/>
              </a:spcBef>
              <a:spcAft>
                <a:spcPts val="0"/>
              </a:spcAft>
              <a:buNone/>
            </a:pPr>
            <a:r>
              <a:rPr lang="en-US" sz="1800" dirty="0">
                <a:solidFill>
                  <a:schemeClr val="tx1"/>
                </a:solidFill>
                <a:latin typeface="+mj-lt"/>
                <a:ea typeface="Calibri"/>
                <a:cs typeface="Calibri"/>
                <a:sym typeface="Calibri"/>
              </a:rPr>
              <a:t>Here are some datasets. Each data point collected represents the number of vaccines administered to patients over 6 months. Part a, b and c were collected from three different patients. For each dataset:</a:t>
            </a:r>
          </a:p>
          <a:p>
            <a:pPr marL="342900" lvl="0" indent="-342900" algn="l" rtl="0">
              <a:spcBef>
                <a:spcPts val="0"/>
              </a:spcBef>
              <a:spcAft>
                <a:spcPts val="0"/>
              </a:spcAft>
              <a:buAutoNum type="arabicPeriod"/>
            </a:pPr>
            <a:r>
              <a:rPr lang="en-US" sz="1800" dirty="0">
                <a:solidFill>
                  <a:schemeClr val="tx1"/>
                </a:solidFill>
                <a:latin typeface="+mj-lt"/>
                <a:ea typeface="Calibri"/>
                <a:cs typeface="Calibri"/>
                <a:sym typeface="Calibri"/>
              </a:rPr>
              <a:t>Calculate the standard deviation</a:t>
            </a:r>
          </a:p>
          <a:p>
            <a:pPr marL="342900" lvl="0" indent="-342900" algn="l" rtl="0">
              <a:spcBef>
                <a:spcPts val="0"/>
              </a:spcBef>
              <a:spcAft>
                <a:spcPts val="0"/>
              </a:spcAft>
              <a:buAutoNum type="arabicPeriod"/>
            </a:pPr>
            <a:r>
              <a:rPr lang="en-US" sz="1800" dirty="0">
                <a:solidFill>
                  <a:schemeClr val="tx1"/>
                </a:solidFill>
                <a:latin typeface="+mj-lt"/>
                <a:ea typeface="Calibri"/>
                <a:cs typeface="Calibri"/>
                <a:sym typeface="Calibri"/>
              </a:rPr>
              <a:t>Comment on the difference between the results and suggest what each one means.</a:t>
            </a:r>
          </a:p>
        </p:txBody>
      </p:sp>
      <p:pic>
        <p:nvPicPr>
          <p:cNvPr id="6" name="Google Shape;796;g174d77c5247_0_143">
            <a:extLst>
              <a:ext uri="{FF2B5EF4-FFF2-40B4-BE49-F238E27FC236}">
                <a16:creationId xmlns:a16="http://schemas.microsoft.com/office/drawing/2014/main" id="{C5716565-90D7-7065-B52C-8BE780E02FB8}"/>
              </a:ext>
            </a:extLst>
          </p:cNvPr>
          <p:cNvPicPr preferRelativeResize="0"/>
          <p:nvPr/>
        </p:nvPicPr>
        <p:blipFill>
          <a:blip r:embed="rId3" cstate="screen">
            <a:alphaModFix/>
            <a:extLst>
              <a:ext uri="{28A0092B-C50C-407E-A947-70E740481C1C}">
                <a14:useLocalDpi xmlns:a14="http://schemas.microsoft.com/office/drawing/2010/main" val="0"/>
              </a:ext>
            </a:extLst>
          </a:blip>
          <a:stretch>
            <a:fillRect/>
          </a:stretch>
        </p:blipFill>
        <p:spPr>
          <a:xfrm>
            <a:off x="3983161" y="2985960"/>
            <a:ext cx="1406135" cy="1602013"/>
          </a:xfrm>
          <a:prstGeom prst="rect">
            <a:avLst/>
          </a:prstGeom>
          <a:noFill/>
          <a:ln>
            <a:noFill/>
          </a:ln>
        </p:spPr>
      </p:pic>
      <p:sp>
        <p:nvSpPr>
          <p:cNvPr id="7" name="Google Shape;795;g174d77c5247_0_143">
            <a:extLst>
              <a:ext uri="{FF2B5EF4-FFF2-40B4-BE49-F238E27FC236}">
                <a16:creationId xmlns:a16="http://schemas.microsoft.com/office/drawing/2014/main" id="{243E383C-F58C-2CAF-DB47-599ADBAE9FC9}"/>
              </a:ext>
            </a:extLst>
          </p:cNvPr>
          <p:cNvSpPr/>
          <p:nvPr/>
        </p:nvSpPr>
        <p:spPr>
          <a:xfrm>
            <a:off x="232950" y="3454989"/>
            <a:ext cx="3452268" cy="1055634"/>
          </a:xfrm>
          <a:prstGeom prst="rect">
            <a:avLst/>
          </a:prstGeom>
          <a:noFill/>
          <a:ln w="38100" cap="flat" cmpd="sng">
            <a:solidFill>
              <a:schemeClr val="accent2"/>
            </a:solidFill>
            <a:prstDash val="solid"/>
            <a:round/>
            <a:headEnd type="none" w="sm" len="sm"/>
            <a:tailEnd type="none" w="sm" len="sm"/>
          </a:ln>
        </p:spPr>
        <p:txBody>
          <a:bodyPr spcFirstLastPara="1" wrap="square" lIns="91425" tIns="91425" rIns="91425" bIns="91425" anchor="t" anchorCtr="0">
            <a:noAutofit/>
          </a:bodyPr>
          <a:lstStyle/>
          <a:p>
            <a:pPr marL="914400" indent="-444500">
              <a:buSzPts val="3400"/>
              <a:buFont typeface="Calibri"/>
              <a:buAutoNum type="alphaLcPeriod"/>
            </a:pPr>
            <a:r>
              <a:rPr lang="en-GB" sz="1800" b="1" dirty="0">
                <a:latin typeface="+mj-lt"/>
                <a:ea typeface="Calibri"/>
                <a:cs typeface="Calibri"/>
                <a:sym typeface="Calibri"/>
              </a:rPr>
              <a:t>1, 2, 1, 10, 11, 10</a:t>
            </a:r>
            <a:endParaRPr lang="en-US" sz="1800" b="1" dirty="0">
              <a:latin typeface="+mj-lt"/>
              <a:ea typeface="Calibri"/>
              <a:cs typeface="Calibri"/>
            </a:endParaRPr>
          </a:p>
          <a:p>
            <a:pPr marL="914400" indent="-444500">
              <a:buSzPts val="3400"/>
              <a:buFont typeface="Calibri"/>
              <a:buAutoNum type="alphaLcPeriod"/>
            </a:pPr>
            <a:r>
              <a:rPr lang="en-GB" sz="1800" b="1" dirty="0">
                <a:latin typeface="+mj-lt"/>
                <a:ea typeface="Calibri"/>
                <a:cs typeface="Calibri"/>
                <a:sym typeface="Calibri"/>
              </a:rPr>
              <a:t>3, 4, 6, 5, 1, 6</a:t>
            </a:r>
            <a:endParaRPr sz="1800" b="1" dirty="0">
              <a:latin typeface="+mj-lt"/>
              <a:ea typeface="Calibri"/>
              <a:cs typeface="Calibri"/>
              <a:sym typeface="Calibri"/>
            </a:endParaRPr>
          </a:p>
          <a:p>
            <a:pPr marL="914400" indent="-444500">
              <a:buSzPts val="3400"/>
              <a:buFont typeface="Calibri"/>
              <a:buAutoNum type="alphaLcPeriod"/>
            </a:pPr>
            <a:r>
              <a:rPr lang="en-GB" sz="1800" b="1" dirty="0">
                <a:latin typeface="+mj-lt"/>
                <a:ea typeface="Calibri"/>
                <a:cs typeface="Calibri"/>
                <a:sym typeface="Calibri"/>
              </a:rPr>
              <a:t>5, 9, 8, 19, 7, 7	</a:t>
            </a:r>
            <a:endParaRPr sz="1800" b="1" dirty="0">
              <a:latin typeface="+mj-lt"/>
              <a:ea typeface="Calibri"/>
              <a:cs typeface="Calibri"/>
            </a:endParaRPr>
          </a:p>
        </p:txBody>
      </p:sp>
    </p:spTree>
    <p:extLst>
      <p:ext uri="{BB962C8B-B14F-4D97-AF65-F5344CB8AC3E}">
        <p14:creationId xmlns:p14="http://schemas.microsoft.com/office/powerpoint/2010/main" val="1217332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813"/>
        <p:cNvGrpSpPr/>
        <p:nvPr/>
      </p:nvGrpSpPr>
      <p:grpSpPr>
        <a:xfrm>
          <a:off x="0" y="0"/>
          <a:ext cx="0" cy="0"/>
          <a:chOff x="0" y="0"/>
          <a:chExt cx="0" cy="0"/>
        </a:xfrm>
      </p:grpSpPr>
      <p:sp>
        <p:nvSpPr>
          <p:cNvPr id="814" name="Google Shape;814;g174d77c5247_0_16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700" b="1" i="0" u="none" strike="noStrike" kern="0" cap="none" spc="0" normalizeH="0" baseline="0" noProof="0" dirty="0">
                <a:ln>
                  <a:noFill/>
                </a:ln>
                <a:solidFill>
                  <a:srgbClr val="000000"/>
                </a:solidFill>
                <a:effectLst/>
                <a:uLnTx/>
                <a:uFillTx/>
                <a:latin typeface="Arial"/>
                <a:cs typeface="Arial"/>
                <a:sym typeface="Arial"/>
              </a:rPr>
              <a:t>EDUCATION AND TRAINING FOUNDATION</a:t>
            </a:r>
            <a:endParaRPr kumimoji="0" sz="700" b="1" i="0" u="none" strike="noStrike" kern="0" cap="none" spc="0" normalizeH="0" baseline="0" noProof="0" dirty="0">
              <a:ln>
                <a:noFill/>
              </a:ln>
              <a:solidFill>
                <a:srgbClr val="000000"/>
              </a:solidFill>
              <a:effectLst/>
              <a:uLnTx/>
              <a:uFillTx/>
              <a:latin typeface="Arial"/>
              <a:cs typeface="Arial"/>
              <a:sym typeface="Arial"/>
            </a:endParaRPr>
          </a:p>
        </p:txBody>
      </p:sp>
      <p:sp>
        <p:nvSpPr>
          <p:cNvPr id="815" name="Google Shape;815;g174d77c5247_0_16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GB" sz="700" b="1"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18</a:t>
            </a:fld>
            <a:endParaRPr kumimoji="0" sz="700" b="1" i="0" u="none" strike="noStrike" kern="0" cap="none" spc="0" normalizeH="0" baseline="0" noProof="0">
              <a:ln>
                <a:noFill/>
              </a:ln>
              <a:solidFill>
                <a:srgbClr val="000000"/>
              </a:solidFill>
              <a:effectLst/>
              <a:uLnTx/>
              <a:uFillTx/>
              <a:latin typeface="Arial"/>
              <a:cs typeface="Arial"/>
              <a:sym typeface="Arial"/>
            </a:endParaRPr>
          </a:p>
        </p:txBody>
      </p:sp>
      <p:pic>
        <p:nvPicPr>
          <p:cNvPr id="816" name="Google Shape;816;g174d77c5247_0_169"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817" name="Google Shape;817;g174d77c5247_0_169"/>
          <p:cNvGrpSpPr/>
          <p:nvPr/>
        </p:nvGrpSpPr>
        <p:grpSpPr>
          <a:xfrm>
            <a:off x="987988" y="2930621"/>
            <a:ext cx="7548911" cy="1430025"/>
            <a:chOff x="987988" y="2930621"/>
            <a:chExt cx="7548911" cy="1430025"/>
          </a:xfrm>
        </p:grpSpPr>
        <p:grpSp>
          <p:nvGrpSpPr>
            <p:cNvPr id="818" name="Google Shape;818;g174d77c5247_0_169"/>
            <p:cNvGrpSpPr/>
            <p:nvPr/>
          </p:nvGrpSpPr>
          <p:grpSpPr>
            <a:xfrm>
              <a:off x="1162154" y="2930621"/>
              <a:ext cx="6903777" cy="144653"/>
              <a:chOff x="219600" y="2938900"/>
              <a:chExt cx="8704800" cy="198400"/>
            </a:xfrm>
          </p:grpSpPr>
          <p:cxnSp>
            <p:nvCxnSpPr>
              <p:cNvPr id="819" name="Google Shape;819;g174d77c5247_0_169"/>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820" name="Google Shape;820;g174d77c5247_0_169"/>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1" name="Google Shape;821;g174d77c5247_0_169"/>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2" name="Google Shape;822;g174d77c5247_0_169"/>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3" name="Google Shape;823;g174d77c5247_0_169"/>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824" name="Google Shape;824;g174d77c5247_0_169"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825" name="Google Shape;825;g174d77c5247_0_169"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826" name="Google Shape;826;g174d77c5247_0_169"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827" name="Google Shape;827;g174d77c5247_0_169"/>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1</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828" name="Google Shape;828;g174d77c5247_0_169"/>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2</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829" name="Google Shape;829;g174d77c5247_0_169"/>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3</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830" name="Google Shape;830;g174d77c5247_0_169"/>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3500"/>
                <a:buFont typeface="Arial"/>
                <a:buNone/>
                <a:tabLst/>
                <a:defRPr/>
              </a:pPr>
              <a:r>
                <a:rPr kumimoji="0" lang="en-GB" sz="3500" b="1" i="0" u="none" strike="noStrike" kern="0" cap="none" spc="0" normalizeH="0" baseline="0" noProof="0">
                  <a:ln>
                    <a:noFill/>
                  </a:ln>
                  <a:solidFill>
                    <a:srgbClr val="FFFFFF"/>
                  </a:solidFill>
                  <a:effectLst/>
                  <a:uLnTx/>
                  <a:uFillTx/>
                  <a:latin typeface="Calibri"/>
                  <a:ea typeface="Calibri"/>
                  <a:cs typeface="Calibri"/>
                  <a:sym typeface="Calibri"/>
                </a:rPr>
                <a:t>4</a:t>
              </a:r>
              <a:endParaRPr kumimoji="0" sz="3500" b="1"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831" name="Google Shape;831;g174d77c5247_0_169"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19</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Plenary</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4" name="Text Placeholder 3">
            <a:extLst>
              <a:ext uri="{FF2B5EF4-FFF2-40B4-BE49-F238E27FC236}">
                <a16:creationId xmlns:a16="http://schemas.microsoft.com/office/drawing/2014/main" id="{8D4A6FCC-8AD4-DB1A-33F5-80507D5F94A2}"/>
              </a:ext>
            </a:extLst>
          </p:cNvPr>
          <p:cNvSpPr>
            <a:spLocks noGrp="1"/>
          </p:cNvSpPr>
          <p:nvPr>
            <p:ph type="body" idx="1"/>
          </p:nvPr>
        </p:nvSpPr>
        <p:spPr>
          <a:xfrm>
            <a:off x="234000" y="1038969"/>
            <a:ext cx="8214085" cy="3549005"/>
          </a:xfrm>
        </p:spPr>
        <p:txBody>
          <a:bodyPr/>
          <a:lstStyle/>
          <a:p>
            <a:pPr marL="0" lvl="0" indent="0" algn="l" rtl="0">
              <a:spcBef>
                <a:spcPts val="0"/>
              </a:spcBef>
              <a:spcAft>
                <a:spcPts val="0"/>
              </a:spcAft>
              <a:buNone/>
            </a:pPr>
            <a:r>
              <a:rPr lang="en-US" sz="1800" b="1" dirty="0">
                <a:solidFill>
                  <a:schemeClr val="tx1"/>
                </a:solidFill>
                <a:latin typeface="+mj-lt"/>
                <a:ea typeface="Calibri"/>
                <a:cs typeface="Calibri"/>
                <a:sym typeface="Calibri"/>
              </a:rPr>
              <a:t>How many 9s are there between 1 and 100?</a:t>
            </a:r>
          </a:p>
          <a:p>
            <a:pPr marL="0" lvl="0" indent="0" algn="l" rtl="0">
              <a:spcBef>
                <a:spcPts val="0"/>
              </a:spcBef>
              <a:spcAft>
                <a:spcPts val="0"/>
              </a:spcAft>
              <a:buNone/>
            </a:pPr>
            <a:endParaRPr lang="en-US" sz="1800" b="1" dirty="0">
              <a:solidFill>
                <a:schemeClr val="tx1"/>
              </a:solidFill>
              <a:latin typeface="+mj-lt"/>
              <a:ea typeface="Calibri"/>
              <a:cs typeface="Calibri"/>
              <a:sym typeface="Calibri"/>
            </a:endParaRPr>
          </a:p>
          <a:p>
            <a:pPr marL="0" lvl="0" indent="0" algn="l" rtl="0">
              <a:spcBef>
                <a:spcPts val="0"/>
              </a:spcBef>
              <a:spcAft>
                <a:spcPts val="0"/>
              </a:spcAft>
              <a:buNone/>
            </a:pPr>
            <a:r>
              <a:rPr lang="en-US" sz="1800" b="1" dirty="0">
                <a:solidFill>
                  <a:schemeClr val="tx1"/>
                </a:solidFill>
                <a:latin typeface="+mj-lt"/>
                <a:ea typeface="Calibri"/>
                <a:cs typeface="Calibri"/>
                <a:sym typeface="Calibri"/>
              </a:rPr>
              <a:t>Also, spot the mistake!</a:t>
            </a:r>
            <a:endParaRPr lang="en-US" sz="1800" dirty="0">
              <a:solidFill>
                <a:schemeClr val="tx1"/>
              </a:solidFill>
              <a:latin typeface="+mj-lt"/>
              <a:ea typeface="Calibri"/>
              <a:cs typeface="Calibri"/>
              <a:sym typeface="Calibri"/>
            </a:endParaRPr>
          </a:p>
        </p:txBody>
      </p:sp>
      <p:pic>
        <p:nvPicPr>
          <p:cNvPr id="8" name="Google Shape;829;g196cebac771_0_279" descr="serie a tim numeri Sticker by Lega Serie A">
            <a:extLst>
              <a:ext uri="{FF2B5EF4-FFF2-40B4-BE49-F238E27FC236}">
                <a16:creationId xmlns:a16="http://schemas.microsoft.com/office/drawing/2014/main" id="{068A9EAB-D3C0-2443-BC67-B9D4F822BC20}"/>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034900" y="285750"/>
            <a:ext cx="4572000" cy="4572000"/>
          </a:xfrm>
          <a:prstGeom prst="rect">
            <a:avLst/>
          </a:prstGeom>
          <a:noFill/>
          <a:ln>
            <a:noFill/>
          </a:ln>
        </p:spPr>
      </p:pic>
    </p:spTree>
    <p:extLst>
      <p:ext uri="{BB962C8B-B14F-4D97-AF65-F5344CB8AC3E}">
        <p14:creationId xmlns:p14="http://schemas.microsoft.com/office/powerpoint/2010/main" val="3778896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Learning intention</a:t>
            </a:r>
            <a:endParaRPr lang="en-GB" dirty="0"/>
          </a:p>
        </p:txBody>
      </p:sp>
      <p:sp>
        <p:nvSpPr>
          <p:cNvPr id="4" name="Text Placeholder 3">
            <a:extLst>
              <a:ext uri="{FF2B5EF4-FFF2-40B4-BE49-F238E27FC236}">
                <a16:creationId xmlns:a16="http://schemas.microsoft.com/office/drawing/2014/main" id="{65FDCDE9-A958-950C-FE0C-D2E9F177BCBA}"/>
              </a:ext>
            </a:extLst>
          </p:cNvPr>
          <p:cNvSpPr>
            <a:spLocks noGrp="1"/>
          </p:cNvSpPr>
          <p:nvPr>
            <p:ph type="body" idx="1"/>
          </p:nvPr>
        </p:nvSpPr>
        <p:spPr/>
        <p:txBody>
          <a:bodyPr/>
          <a:lstStyle/>
          <a:p>
            <a:pPr marL="0"/>
            <a:r>
              <a:rPr lang="en-US" sz="1800" b="1" dirty="0">
                <a:solidFill>
                  <a:schemeClr val="tx1"/>
                </a:solidFill>
                <a:latin typeface="+mj-lt"/>
              </a:rPr>
              <a:t>Learning outcome:</a:t>
            </a:r>
          </a:p>
          <a:p>
            <a:pPr marL="0" marR="0" lvl="0" indent="0" algn="l" rtl="0">
              <a:lnSpc>
                <a:spcPct val="100000"/>
              </a:lnSpc>
              <a:spcBef>
                <a:spcPts val="0"/>
              </a:spcBef>
              <a:spcAft>
                <a:spcPts val="0"/>
              </a:spcAft>
              <a:buClr>
                <a:srgbClr val="000000"/>
              </a:buClr>
              <a:buSzPts val="1400"/>
              <a:buFont typeface="Arial"/>
              <a:buNone/>
            </a:pPr>
            <a:r>
              <a:rPr lang="en-US" sz="1800" i="0" u="none" strike="noStrike" cap="none" dirty="0">
                <a:solidFill>
                  <a:schemeClr val="tx1"/>
                </a:solidFill>
                <a:latin typeface="+mj-lt"/>
                <a:ea typeface="Calibri"/>
                <a:cs typeface="Calibri"/>
                <a:sym typeface="Calibri"/>
              </a:rPr>
              <a:t>A6.9</a:t>
            </a:r>
            <a:r>
              <a:rPr lang="en-US" sz="1800" dirty="0">
                <a:solidFill>
                  <a:schemeClr val="tx1"/>
                </a:solidFill>
                <a:latin typeface="+mj-lt"/>
                <a:ea typeface="Calibri"/>
                <a:cs typeface="Calibri"/>
                <a:sym typeface="Calibri"/>
              </a:rPr>
              <a:t> The purpose of the following statistical techniques when </a:t>
            </a:r>
            <a:r>
              <a:rPr lang="en-US" sz="1800" dirty="0" err="1">
                <a:solidFill>
                  <a:schemeClr val="tx1"/>
                </a:solidFill>
                <a:latin typeface="+mj-lt"/>
                <a:ea typeface="Calibri"/>
                <a:cs typeface="Calibri"/>
                <a:sym typeface="Calibri"/>
              </a:rPr>
              <a:t>analysing</a:t>
            </a:r>
            <a:r>
              <a:rPr lang="en-US" sz="1800" dirty="0">
                <a:solidFill>
                  <a:schemeClr val="tx1"/>
                </a:solidFill>
                <a:latin typeface="+mj-lt"/>
                <a:ea typeface="Calibri"/>
                <a:cs typeface="Calibri"/>
                <a:sym typeface="Calibri"/>
              </a:rPr>
              <a:t> data:</a:t>
            </a:r>
          </a:p>
          <a:p>
            <a:pPr marL="0" marR="0" lvl="0" indent="0" algn="l" rtl="0">
              <a:lnSpc>
                <a:spcPct val="100000"/>
              </a:lnSpc>
              <a:spcBef>
                <a:spcPts val="0"/>
              </a:spcBef>
              <a:spcAft>
                <a:spcPts val="0"/>
              </a:spcAft>
              <a:buClr>
                <a:schemeClr val="dk1"/>
              </a:buClr>
              <a:buSzPts val="1100"/>
              <a:buFont typeface="Arial"/>
              <a:buNone/>
            </a:pPr>
            <a:r>
              <a:rPr lang="en-US" sz="1800" dirty="0">
                <a:solidFill>
                  <a:schemeClr val="tx1"/>
                </a:solidFill>
                <a:latin typeface="+mj-lt"/>
                <a:ea typeface="Calibri"/>
                <a:cs typeface="Calibri"/>
                <a:sym typeface="Calibri"/>
              </a:rPr>
              <a:t>standard deviation (SD) </a:t>
            </a:r>
            <a:r>
              <a:rPr lang="en-US" sz="1800" dirty="0">
                <a:solidFill>
                  <a:schemeClr val="tx1"/>
                </a:solidFill>
                <a:latin typeface="+mj-lt"/>
                <a:ea typeface="Calibri"/>
                <a:cs typeface="Arial" panose="020B0604020202020204" pitchFamily="34" charset="0"/>
                <a:sym typeface="Calibri"/>
              </a:rPr>
              <a:t>–</a:t>
            </a:r>
            <a:r>
              <a:rPr lang="en-US" sz="1800" dirty="0">
                <a:solidFill>
                  <a:schemeClr val="tx1"/>
                </a:solidFill>
                <a:latin typeface="+mj-lt"/>
                <a:ea typeface="Calibri"/>
                <a:cs typeface="Calibri"/>
                <a:sym typeface="Calibri"/>
              </a:rPr>
              <a:t> to measure the dispersion of a set of values from the mean</a:t>
            </a:r>
          </a:p>
          <a:p>
            <a:pPr marL="0" marR="0" lvl="0" indent="0" algn="l" rtl="0">
              <a:lnSpc>
                <a:spcPct val="100000"/>
              </a:lnSpc>
              <a:spcBef>
                <a:spcPts val="0"/>
              </a:spcBef>
              <a:spcAft>
                <a:spcPts val="0"/>
              </a:spcAft>
              <a:buClr>
                <a:schemeClr val="dk1"/>
              </a:buClr>
              <a:buSzPts val="1100"/>
              <a:buFont typeface="Arial"/>
              <a:buNone/>
            </a:pPr>
            <a:endParaRPr lang="en-US" sz="1800" dirty="0">
              <a:solidFill>
                <a:schemeClr val="tx1"/>
              </a:solidFill>
              <a:latin typeface="+mj-lt"/>
              <a:ea typeface="Calibri"/>
              <a:cs typeface="Calibri"/>
              <a:sym typeface="Calibri"/>
            </a:endParaRPr>
          </a:p>
          <a:p>
            <a:pPr marL="0" lvl="0" indent="0" algn="l" rtl="0">
              <a:lnSpc>
                <a:spcPct val="103703"/>
              </a:lnSpc>
              <a:spcBef>
                <a:spcPts val="0"/>
              </a:spcBef>
              <a:spcAft>
                <a:spcPts val="0"/>
              </a:spcAft>
              <a:buClr>
                <a:schemeClr val="lt1"/>
              </a:buClr>
              <a:buSzPts val="1300"/>
            </a:pPr>
            <a:r>
              <a:rPr lang="en-US" sz="1800" dirty="0">
                <a:solidFill>
                  <a:schemeClr val="tx1"/>
                </a:solidFill>
                <a:latin typeface="+mj-lt"/>
                <a:ea typeface="Calibri"/>
                <a:cs typeface="Calibri"/>
                <a:sym typeface="Calibri"/>
              </a:rPr>
              <a:t>- To be able to calculate and understand the processes involved in determining the variance.</a:t>
            </a:r>
          </a:p>
          <a:p>
            <a:pPr marL="0" lvl="0" indent="0" algn="l" rtl="0">
              <a:lnSpc>
                <a:spcPct val="103703"/>
              </a:lnSpc>
              <a:spcBef>
                <a:spcPts val="0"/>
              </a:spcBef>
              <a:spcAft>
                <a:spcPts val="0"/>
              </a:spcAft>
              <a:buClr>
                <a:schemeClr val="lt1"/>
              </a:buClr>
              <a:buSzPts val="1300"/>
            </a:pPr>
            <a:r>
              <a:rPr lang="en-US" sz="1800" dirty="0">
                <a:solidFill>
                  <a:schemeClr val="tx1"/>
                </a:solidFill>
                <a:latin typeface="+mj-lt"/>
                <a:ea typeface="Calibri"/>
                <a:cs typeface="Calibri"/>
                <a:sym typeface="Calibri"/>
              </a:rPr>
              <a:t>- To be able to determine the standard deviation.</a:t>
            </a:r>
          </a:p>
          <a:p>
            <a:pPr marL="0" lvl="0" indent="0" algn="l" rtl="0">
              <a:lnSpc>
                <a:spcPct val="103703"/>
              </a:lnSpc>
              <a:spcBef>
                <a:spcPts val="0"/>
              </a:spcBef>
              <a:spcAft>
                <a:spcPts val="0"/>
              </a:spcAft>
              <a:buClr>
                <a:schemeClr val="lt1"/>
              </a:buClr>
              <a:buSzPts val="1300"/>
            </a:pPr>
            <a:r>
              <a:rPr lang="en-US" sz="1800" dirty="0">
                <a:solidFill>
                  <a:schemeClr val="tx1"/>
                </a:solidFill>
                <a:latin typeface="+mj-lt"/>
                <a:ea typeface="Calibri"/>
                <a:cs typeface="Calibri"/>
                <a:sym typeface="Calibri"/>
              </a:rPr>
              <a:t>- To be able to understand the relationship between standard deviation and variance.</a:t>
            </a:r>
          </a:p>
          <a:p>
            <a:pPr marL="0" lvl="0" indent="0" algn="l" rtl="0">
              <a:lnSpc>
                <a:spcPct val="103703"/>
              </a:lnSpc>
              <a:spcBef>
                <a:spcPts val="0"/>
              </a:spcBef>
              <a:spcAft>
                <a:spcPts val="0"/>
              </a:spcAft>
              <a:buClr>
                <a:schemeClr val="lt1"/>
              </a:buClr>
              <a:buSzPts val="1300"/>
            </a:pPr>
            <a:r>
              <a:rPr lang="en-US" sz="1800" dirty="0">
                <a:solidFill>
                  <a:schemeClr val="tx1"/>
                </a:solidFill>
                <a:latin typeface="+mj-lt"/>
                <a:ea typeface="Calibri"/>
                <a:cs typeface="Calibri"/>
                <a:sym typeface="Calibri"/>
              </a:rPr>
              <a:t>- To be able to interpret the results of standard deviation.</a:t>
            </a:r>
          </a:p>
          <a:p>
            <a:pPr marL="0" lvl="0" indent="0" algn="l" rtl="0">
              <a:lnSpc>
                <a:spcPct val="103703"/>
              </a:lnSpc>
              <a:spcBef>
                <a:spcPts val="0"/>
              </a:spcBef>
              <a:spcAft>
                <a:spcPts val="0"/>
              </a:spcAft>
              <a:buClr>
                <a:schemeClr val="lt1"/>
              </a:buClr>
              <a:buSzPts val="1300"/>
            </a:pPr>
            <a:r>
              <a:rPr lang="en-US" sz="1800" dirty="0">
                <a:solidFill>
                  <a:schemeClr val="tx1"/>
                </a:solidFill>
                <a:latin typeface="+mj-lt"/>
                <a:ea typeface="Calibri"/>
                <a:cs typeface="Calibri"/>
                <a:sym typeface="Calibri"/>
              </a:rPr>
              <a:t>- To be able to understand the purpose of these techniques.</a:t>
            </a:r>
          </a:p>
          <a:p>
            <a:pPr marL="0" marR="0" lvl="0" indent="0" algn="l" rtl="0">
              <a:lnSpc>
                <a:spcPct val="100000"/>
              </a:lnSpc>
              <a:spcBef>
                <a:spcPts val="0"/>
              </a:spcBef>
              <a:spcAft>
                <a:spcPts val="0"/>
              </a:spcAft>
              <a:buClr>
                <a:schemeClr val="dk1"/>
              </a:buClr>
              <a:buSzPts val="1100"/>
              <a:buFont typeface="Arial"/>
              <a:buNone/>
            </a:pPr>
            <a:endParaRPr lang="en-US" sz="1800" dirty="0">
              <a:solidFill>
                <a:schemeClr val="tx1"/>
              </a:solidFill>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lang="en-US" sz="1800" b="1" dirty="0">
              <a:solidFill>
                <a:schemeClr val="tx1"/>
              </a:solidFill>
              <a:latin typeface="+mj-lt"/>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lang="en-US" sz="1800" b="1" dirty="0">
              <a:solidFill>
                <a:schemeClr val="tx1"/>
              </a:solidFill>
              <a:latin typeface="+mj-lt"/>
              <a:ea typeface="Calibri"/>
              <a:cs typeface="Calibri"/>
              <a:sym typeface="Calibri"/>
            </a:endParaRPr>
          </a:p>
          <a:p>
            <a:pPr marL="0"/>
            <a:endParaRPr lang="en-GB" sz="1800" dirty="0">
              <a:solidFill>
                <a:schemeClr val="tx1"/>
              </a:solidFill>
              <a:latin typeface="+mj-lt"/>
            </a:endParaRPr>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Tree>
    <p:extLst>
      <p:ext uri="{BB962C8B-B14F-4D97-AF65-F5344CB8AC3E}">
        <p14:creationId xmlns:p14="http://schemas.microsoft.com/office/powerpoint/2010/main" val="639772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20</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err="1"/>
              <a:t>Byeeee</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4" name="Text Placeholder 3">
            <a:extLst>
              <a:ext uri="{FF2B5EF4-FFF2-40B4-BE49-F238E27FC236}">
                <a16:creationId xmlns:a16="http://schemas.microsoft.com/office/drawing/2014/main" id="{8D4A6FCC-8AD4-DB1A-33F5-80507D5F94A2}"/>
              </a:ext>
            </a:extLst>
          </p:cNvPr>
          <p:cNvSpPr>
            <a:spLocks noGrp="1"/>
          </p:cNvSpPr>
          <p:nvPr>
            <p:ph type="body" idx="1"/>
          </p:nvPr>
        </p:nvSpPr>
        <p:spPr>
          <a:xfrm>
            <a:off x="234000" y="1038969"/>
            <a:ext cx="8214085" cy="3549005"/>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GB" sz="1800" b="1" i="0" u="none" strike="noStrike" kern="0" cap="none" spc="0" normalizeH="0" baseline="0" noProof="0" dirty="0">
                <a:ln>
                  <a:noFill/>
                </a:ln>
                <a:solidFill>
                  <a:srgbClr val="000000"/>
                </a:solidFill>
                <a:effectLst/>
                <a:uLnTx/>
                <a:uFillTx/>
                <a:latin typeface="+mj-lt"/>
                <a:ea typeface="Calibri"/>
                <a:cs typeface="Calibri"/>
                <a:sym typeface="Calibri"/>
              </a:rPr>
              <a:t>If you have any questions, please let me know. </a:t>
            </a:r>
            <a:endParaRPr kumimoji="0" lang="en-GB" sz="1800" b="1" i="0" u="none" strike="noStrike" kern="0" cap="none" spc="0" normalizeH="0" baseline="0" noProof="0" dirty="0">
              <a:ln>
                <a:noFill/>
              </a:ln>
              <a:solidFill>
                <a:srgbClr val="000000"/>
              </a:solidFill>
              <a:effectLst/>
              <a:uLnTx/>
              <a:uFillTx/>
              <a:latin typeface="+mj-lt"/>
              <a:ea typeface="Calibri"/>
              <a:cs typeface="Calibri"/>
              <a:sym typeface="Arial"/>
            </a:endParaRPr>
          </a:p>
        </p:txBody>
      </p:sp>
      <p:pic>
        <p:nvPicPr>
          <p:cNvPr id="6" name="Google Shape;852;g196cebac771_0_290" descr="happy bliss Sticker by TaskRabbit">
            <a:extLst>
              <a:ext uri="{FF2B5EF4-FFF2-40B4-BE49-F238E27FC236}">
                <a16:creationId xmlns:a16="http://schemas.microsoft.com/office/drawing/2014/main" id="{410F10DC-57E6-34E8-E7DF-8AD5DA70FDE7}"/>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5003256" y="936163"/>
            <a:ext cx="4202419" cy="4217675"/>
          </a:xfrm>
          <a:prstGeom prst="rect">
            <a:avLst/>
          </a:prstGeom>
          <a:noFill/>
          <a:ln>
            <a:noFill/>
          </a:ln>
        </p:spPr>
      </p:pic>
    </p:spTree>
    <p:extLst>
      <p:ext uri="{BB962C8B-B14F-4D97-AF65-F5344CB8AC3E}">
        <p14:creationId xmlns:p14="http://schemas.microsoft.com/office/powerpoint/2010/main" val="37447884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sp>
        <p:nvSpPr>
          <p:cNvPr id="846" name="Google Shape;846;p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847" name="Google Shape;847;p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21</a:t>
            </a:fld>
            <a:endParaRPr/>
          </a:p>
        </p:txBody>
      </p:sp>
      <p:sp>
        <p:nvSpPr>
          <p:cNvPr id="848" name="Google Shape;848;p8"/>
          <p:cNvSpPr txBox="1"/>
          <p:nvPr/>
        </p:nvSpPr>
        <p:spPr>
          <a:xfrm>
            <a:off x="2135920" y="1275606"/>
            <a:ext cx="1152128"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dirty="0">
                <a:solidFill>
                  <a:schemeClr val="dk1"/>
                </a:solidFill>
                <a:latin typeface="Arial"/>
                <a:ea typeface="Arial"/>
                <a:cs typeface="Arial"/>
                <a:sym typeface="Arial"/>
              </a:rPr>
              <a:t>PRODUCED BY</a:t>
            </a:r>
            <a:endParaRPr sz="1400" b="0" i="0" u="none" strike="noStrike" cap="none" dirty="0">
              <a:solidFill>
                <a:srgbClr val="000000"/>
              </a:solidFill>
              <a:latin typeface="Arial"/>
              <a:ea typeface="Arial"/>
              <a:cs typeface="Arial"/>
              <a:sym typeface="Arial"/>
            </a:endParaRPr>
          </a:p>
        </p:txBody>
      </p:sp>
      <p:pic>
        <p:nvPicPr>
          <p:cNvPr id="849" name="Google Shape;849;p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4944232" y="1674268"/>
            <a:ext cx="1800200" cy="844550"/>
          </a:xfrm>
          <a:prstGeom prst="rect">
            <a:avLst/>
          </a:prstGeom>
          <a:noFill/>
          <a:ln>
            <a:noFill/>
          </a:ln>
        </p:spPr>
      </p:pic>
      <p:sp>
        <p:nvSpPr>
          <p:cNvPr id="850" name="Google Shape;850;p8"/>
          <p:cNvSpPr txBox="1"/>
          <p:nvPr/>
        </p:nvSpPr>
        <p:spPr>
          <a:xfrm>
            <a:off x="5047784" y="1275606"/>
            <a:ext cx="1152128"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chemeClr val="dk1"/>
                </a:solidFill>
                <a:latin typeface="Arial"/>
                <a:ea typeface="Arial"/>
                <a:cs typeface="Arial"/>
                <a:sym typeface="Arial"/>
              </a:rPr>
              <a:t>FUNDED BY</a:t>
            </a:r>
            <a:endParaRPr sz="1400" b="0" i="0" u="none" strike="noStrike" cap="none">
              <a:solidFill>
                <a:srgbClr val="000000"/>
              </a:solidFill>
              <a:latin typeface="Arial"/>
              <a:ea typeface="Arial"/>
              <a:cs typeface="Arial"/>
              <a:sym typeface="Arial"/>
            </a:endParaRPr>
          </a:p>
        </p:txBody>
      </p:sp>
      <p:sp>
        <p:nvSpPr>
          <p:cNvPr id="851" name="Google Shape;851;p8"/>
          <p:cNvSpPr txBox="1"/>
          <p:nvPr/>
        </p:nvSpPr>
        <p:spPr>
          <a:xfrm>
            <a:off x="5034654" y="2868565"/>
            <a:ext cx="1800200" cy="32316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GB" sz="1050" b="0" i="0" u="none" strike="noStrike" cap="none">
                <a:solidFill>
                  <a:schemeClr val="dk1"/>
                </a:solidFill>
                <a:latin typeface="Arial"/>
                <a:ea typeface="Arial"/>
                <a:cs typeface="Arial"/>
                <a:sym typeface="Arial"/>
              </a:rPr>
              <a:t>This programme is funded by the Department for Education</a:t>
            </a:r>
            <a:endParaRPr sz="1400" b="0" i="0" u="none" strike="noStrike" cap="none">
              <a:solidFill>
                <a:srgbClr val="000000"/>
              </a:solidFill>
              <a:latin typeface="Arial"/>
              <a:ea typeface="Arial"/>
              <a:cs typeface="Arial"/>
              <a:sym typeface="Arial"/>
            </a:endParaRPr>
          </a:p>
        </p:txBody>
      </p:sp>
      <p:sp>
        <p:nvSpPr>
          <p:cNvPr id="852" name="Google Shape;852;p8"/>
          <p:cNvSpPr txBox="1"/>
          <p:nvPr/>
        </p:nvSpPr>
        <p:spPr>
          <a:xfrm>
            <a:off x="1956035" y="2787774"/>
            <a:ext cx="2088300" cy="6465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GB" sz="1050" b="0" i="0" u="none" strike="noStrike" cap="none" dirty="0">
                <a:solidFill>
                  <a:schemeClr val="dk1"/>
                </a:solidFill>
                <a:latin typeface="Arial"/>
                <a:ea typeface="Arial"/>
                <a:cs typeface="Arial"/>
                <a:sym typeface="Arial"/>
              </a:rPr>
              <a:t>Luminate Education Group has produced this resource on behalf of the Education and Training Foundation</a:t>
            </a:r>
            <a:endParaRPr sz="1400" b="0" i="0" u="none" strike="noStrike" cap="none" dirty="0">
              <a:solidFill>
                <a:srgbClr val="000000"/>
              </a:solidFill>
              <a:latin typeface="Arial"/>
              <a:ea typeface="Arial"/>
              <a:cs typeface="Arial"/>
              <a:sym typeface="Arial"/>
            </a:endParaRPr>
          </a:p>
        </p:txBody>
      </p:sp>
      <p:sp>
        <p:nvSpPr>
          <p:cNvPr id="853" name="Google Shape;853;p8"/>
          <p:cNvSpPr txBox="1"/>
          <p:nvPr/>
        </p:nvSpPr>
        <p:spPr>
          <a:xfrm>
            <a:off x="1559856" y="3651870"/>
            <a:ext cx="6552728" cy="369332"/>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rgbClr val="E51C41"/>
                </a:solidFill>
                <a:latin typeface="Arial"/>
                <a:ea typeface="Arial"/>
                <a:cs typeface="Arial"/>
                <a:sym typeface="Arial"/>
              </a:rPr>
              <a:t>ET-FOUNDATION.CO.UK</a:t>
            </a:r>
            <a:endParaRPr sz="1400" b="0" i="0" u="none" strike="noStrike" cap="none" dirty="0">
              <a:solidFill>
                <a:srgbClr val="000000"/>
              </a:solidFill>
              <a:latin typeface="Arial"/>
              <a:ea typeface="Arial"/>
              <a:cs typeface="Arial"/>
              <a:sym typeface="Arial"/>
            </a:endParaRPr>
          </a:p>
        </p:txBody>
      </p:sp>
      <p:pic>
        <p:nvPicPr>
          <p:cNvPr id="854" name="Google Shape;854;p8" descr="Shape&#10;&#10;Description automatically generated"/>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339502"/>
            <a:ext cx="1215103" cy="645557"/>
          </a:xfrm>
          <a:prstGeom prst="rect">
            <a:avLst/>
          </a:prstGeom>
          <a:noFill/>
          <a:ln>
            <a:noFill/>
          </a:ln>
        </p:spPr>
      </p:pic>
      <p:pic>
        <p:nvPicPr>
          <p:cNvPr id="855" name="Google Shape;855;p8"/>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1687007" y="1881650"/>
            <a:ext cx="1952389" cy="484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Why is it important?</a:t>
            </a:r>
            <a:endParaRPr lang="en-GB" dirty="0"/>
          </a:p>
        </p:txBody>
      </p:sp>
      <p:sp>
        <p:nvSpPr>
          <p:cNvPr id="4" name="Text Placeholder 3">
            <a:extLst>
              <a:ext uri="{FF2B5EF4-FFF2-40B4-BE49-F238E27FC236}">
                <a16:creationId xmlns:a16="http://schemas.microsoft.com/office/drawing/2014/main" id="{65FDCDE9-A958-950C-FE0C-D2E9F177BCBA}"/>
              </a:ext>
            </a:extLst>
          </p:cNvPr>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2200"/>
              <a:buFont typeface="Arial"/>
              <a:buNone/>
            </a:pPr>
            <a:r>
              <a:rPr lang="en-US" sz="1800" dirty="0">
                <a:latin typeface="+mj-lt"/>
                <a:ea typeface="Calibri"/>
                <a:cs typeface="Calibri"/>
                <a:sym typeface="Calibri"/>
              </a:rPr>
              <a:t>Standard deviation is a measure of dispersion. This usually means that it defines how spread out data is. It can often be used to demonstrate the results of medications, surgeries or standard operating procedures in a healthcare setting. An example of this would be the results of blood pressure readings and evaluating a dataset based on them.</a:t>
            </a:r>
            <a:endParaRPr lang="en-US" sz="1100" i="0" u="none" strike="noStrike" cap="none" dirty="0">
              <a:solidFill>
                <a:srgbClr val="000000"/>
              </a:solidFill>
              <a:latin typeface="+mj-lt"/>
              <a:ea typeface="Calibri"/>
              <a:cs typeface="Calibri"/>
              <a:sym typeface="Calibri"/>
            </a:endParaRPr>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Tree>
    <p:extLst>
      <p:ext uri="{BB962C8B-B14F-4D97-AF65-F5344CB8AC3E}">
        <p14:creationId xmlns:p14="http://schemas.microsoft.com/office/powerpoint/2010/main" val="1733948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Starter activity: What is the standard deviation formula?</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6" name="Google Shape;553;p4">
            <a:extLst>
              <a:ext uri="{FF2B5EF4-FFF2-40B4-BE49-F238E27FC236}">
                <a16:creationId xmlns:a16="http://schemas.microsoft.com/office/drawing/2014/main" id="{1D11CC99-0C85-8BC3-A7E5-B8F7EC39B369}"/>
              </a:ext>
            </a:extLst>
          </p:cNvPr>
          <p:cNvSpPr/>
          <p:nvPr/>
        </p:nvSpPr>
        <p:spPr>
          <a:xfrm>
            <a:off x="677317" y="1289168"/>
            <a:ext cx="7789366" cy="2307600"/>
          </a:xfrm>
          <a:prstGeom prst="roundRect">
            <a:avLst>
              <a:gd name="adj" fmla="val 16667"/>
            </a:avLst>
          </a:prstGeom>
          <a:solidFill>
            <a:schemeClr val="accent2"/>
          </a:solidFill>
          <a:ln w="76200"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700"/>
              <a:buFont typeface="Arial"/>
              <a:buNone/>
            </a:pPr>
            <a:r>
              <a:rPr lang="en-GB" sz="4000" b="1" dirty="0">
                <a:solidFill>
                  <a:srgbClr val="FFFFFF"/>
                </a:solidFill>
                <a:latin typeface="Calibri"/>
                <a:ea typeface="Calibri"/>
                <a:cs typeface="Calibri"/>
                <a:sym typeface="Calibri"/>
              </a:rPr>
              <a:t>Use your mini whiteboards or the back of your books to show your answers.</a:t>
            </a:r>
            <a:endParaRPr sz="4000" b="1" i="0" u="none" strike="noStrike" cap="none" dirty="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608511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Standard deviation</a:t>
            </a:r>
            <a:endParaRPr lang="en-GB" dirty="0"/>
          </a:p>
        </p:txBody>
      </p:sp>
      <p:sp>
        <p:nvSpPr>
          <p:cNvPr id="4" name="Text Placeholder 3">
            <a:extLst>
              <a:ext uri="{FF2B5EF4-FFF2-40B4-BE49-F238E27FC236}">
                <a16:creationId xmlns:a16="http://schemas.microsoft.com/office/drawing/2014/main" id="{65FDCDE9-A958-950C-FE0C-D2E9F177BCBA}"/>
              </a:ext>
            </a:extLst>
          </p:cNvPr>
          <p:cNvSpPr>
            <a:spLocks noGrp="1"/>
          </p:cNvSpPr>
          <p:nvPr>
            <p:ph type="body" idx="1"/>
          </p:nvPr>
        </p:nvSpPr>
        <p:spPr>
          <a:xfrm>
            <a:off x="234000" y="986400"/>
            <a:ext cx="4475565" cy="3601574"/>
          </a:xfrm>
        </p:spPr>
        <p:txBody>
          <a:bodyPr/>
          <a:lstStyle/>
          <a:p>
            <a:pPr marL="0" marR="0" lvl="0" indent="0" algn="l" rtl="0">
              <a:lnSpc>
                <a:spcPct val="100000"/>
              </a:lnSpc>
              <a:spcBef>
                <a:spcPts val="0"/>
              </a:spcBef>
              <a:spcAft>
                <a:spcPts val="0"/>
              </a:spcAft>
              <a:buClr>
                <a:srgbClr val="000000"/>
              </a:buClr>
              <a:buSzPts val="2200"/>
              <a:buFont typeface="Arial"/>
              <a:buNone/>
            </a:pPr>
            <a:r>
              <a:rPr lang="en-US" sz="1800" b="1" dirty="0">
                <a:latin typeface="+mj-lt"/>
                <a:ea typeface="Calibri"/>
                <a:cs typeface="Calibri"/>
                <a:sym typeface="Calibri"/>
              </a:rPr>
              <a:t>Variance</a:t>
            </a:r>
          </a:p>
          <a:p>
            <a:pPr marL="0" indent="0">
              <a:lnSpc>
                <a:spcPct val="100000"/>
              </a:lnSpc>
              <a:buClr>
                <a:srgbClr val="000000"/>
              </a:buClr>
              <a:buSzPts val="2200"/>
            </a:pPr>
            <a:r>
              <a:rPr lang="en-US" sz="1800" dirty="0">
                <a:latin typeface="+mj-lt"/>
                <a:ea typeface="Calibri"/>
                <a:cs typeface="Calibri"/>
                <a:sym typeface="Calibri"/>
              </a:rPr>
              <a:t>Variance (σ2) in statistics is a measurement of the spread between numbers in a dataset. It measures how far each number in the set is from the mean and therefore from every other number in the set.</a:t>
            </a:r>
          </a:p>
          <a:p>
            <a:pPr marL="0" indent="0">
              <a:lnSpc>
                <a:spcPct val="100000"/>
              </a:lnSpc>
              <a:buClr>
                <a:srgbClr val="000000"/>
              </a:buClr>
              <a:buSzPts val="2200"/>
            </a:pPr>
            <a:endParaRPr lang="en-US" sz="1800" dirty="0">
              <a:latin typeface="+mj-lt"/>
              <a:ea typeface="Calibri"/>
              <a:cs typeface="Calibri"/>
              <a:sym typeface="Calibri"/>
            </a:endParaRPr>
          </a:p>
          <a:p>
            <a:pPr marL="0" indent="0">
              <a:lnSpc>
                <a:spcPct val="100000"/>
              </a:lnSpc>
              <a:buClr>
                <a:srgbClr val="000000"/>
              </a:buClr>
              <a:buSzPts val="2200"/>
            </a:pPr>
            <a:r>
              <a:rPr lang="en-US" sz="1800" b="1" dirty="0">
                <a:latin typeface="+mj-lt"/>
                <a:ea typeface="Calibri"/>
                <a:cs typeface="Calibri"/>
                <a:sym typeface="Calibri"/>
              </a:rPr>
              <a:t>Standard Deviation</a:t>
            </a:r>
          </a:p>
          <a:p>
            <a:pPr marL="0" indent="0">
              <a:lnSpc>
                <a:spcPct val="100000"/>
              </a:lnSpc>
              <a:buClr>
                <a:srgbClr val="000000"/>
              </a:buClr>
              <a:buSzPts val="2200"/>
            </a:pPr>
            <a:r>
              <a:rPr lang="en-US" sz="1800" dirty="0">
                <a:latin typeface="+mj-lt"/>
                <a:ea typeface="Calibri"/>
                <a:cs typeface="Calibri"/>
                <a:sym typeface="Calibri"/>
              </a:rPr>
              <a:t>Standard deviation is a measure of how spread out numbers are. It is the same as variance except variance is displayed in squared units and SD is the same units as the mean.</a:t>
            </a:r>
          </a:p>
          <a:p>
            <a:pPr marL="0" indent="0">
              <a:lnSpc>
                <a:spcPct val="100000"/>
              </a:lnSpc>
              <a:buClr>
                <a:srgbClr val="000000"/>
              </a:buClr>
              <a:buSzPts val="2200"/>
            </a:pPr>
            <a:endParaRPr lang="en-US" sz="1800" dirty="0">
              <a:latin typeface="+mj-lt"/>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lang="en-US" sz="1800" dirty="0">
              <a:latin typeface="+mj-lt"/>
              <a:ea typeface="Calibri"/>
              <a:cs typeface="Calibri"/>
              <a:sym typeface="Calibri"/>
            </a:endParaRPr>
          </a:p>
          <a:p>
            <a:pPr marL="0" marR="0" lvl="0" indent="0" algn="l" rtl="0">
              <a:lnSpc>
                <a:spcPct val="100000"/>
              </a:lnSpc>
              <a:spcBef>
                <a:spcPts val="0"/>
              </a:spcBef>
              <a:spcAft>
                <a:spcPts val="0"/>
              </a:spcAft>
              <a:buClr>
                <a:srgbClr val="000000"/>
              </a:buClr>
              <a:buSzPts val="2200"/>
              <a:buFont typeface="Arial"/>
              <a:buNone/>
            </a:pPr>
            <a:endParaRPr lang="en-US" sz="1100" i="0" u="none" strike="noStrike" cap="none" dirty="0">
              <a:solidFill>
                <a:srgbClr val="000000"/>
              </a:solidFill>
              <a:latin typeface="+mj-lt"/>
              <a:ea typeface="Calibri"/>
              <a:cs typeface="Calibri"/>
              <a:sym typeface="Calibri"/>
            </a:endParaRPr>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pic>
        <p:nvPicPr>
          <p:cNvPr id="6" name="Google Shape;567;g1957378708f_0_27">
            <a:extLst>
              <a:ext uri="{FF2B5EF4-FFF2-40B4-BE49-F238E27FC236}">
                <a16:creationId xmlns:a16="http://schemas.microsoft.com/office/drawing/2014/main" id="{A470E2B2-C8BB-9145-0770-5FE3513E5858}"/>
              </a:ext>
            </a:extLst>
          </p:cNvPr>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5136311" y="1499452"/>
            <a:ext cx="3534202" cy="1165387"/>
          </a:xfrm>
          <a:prstGeom prst="rect">
            <a:avLst/>
          </a:prstGeom>
          <a:noFill/>
          <a:ln w="38100" cap="flat" cmpd="sng">
            <a:solidFill>
              <a:srgbClr val="000000"/>
            </a:solidFill>
            <a:prstDash val="solid"/>
            <a:round/>
            <a:headEnd type="none" w="sm" len="sm"/>
            <a:tailEnd type="none" w="sm" len="sm"/>
          </a:ln>
        </p:spPr>
      </p:pic>
      <p:pic>
        <p:nvPicPr>
          <p:cNvPr id="7" name="Google Shape;568;g1957378708f_0_27" descr="Review of what we've learned. Introduction to the standard deviation.&#10;&#10;Practice this lesson yourself on KhanAcademy.org right now: &#10;https://www.khanacademy.org/math/probability/descriptive-statistics/variance_std_deviation/e/exploring_standard_deviation_1?utm_source=YT&amp;utm_medium=Desc&amp;utm_campaign=ProbabilityandStatistics&#10;&#10;Watch the next lesson: https://www.khanacademy.org/math/probability/descriptive-statistics/variance_std_deviation/v/exploring-standard-deviation-1-module?utm_source=YT&amp;utm_medium=Desc&amp;utm_campaign=ProbabilityandStatistics&#10;&#10;Missed the previous lesson? &#10;https://www.khanacademy.org/math/probability/descriptive-statistics/variance_std_deviation/v/sample-standard-deviation-and-bias?utm_source=YT&amp;utm_medium=Desc&amp;utm_campaign=ProbabilityandStatistics&#10;&#10;Probability and statistics on Khan Academy: We dare you to go through a day in which you never consider or use probability. Did you check the weather forecast? Busted! Did you decide to go through the drive through lane vs walk in? Busted again! We are constantly creating hypotheses, making predictions, testing, and analyzing. Our lives are full of probabilities! Statistics is related to probability because much of the data we use when determining probable outcomes comes from our understanding of statistics. In these tutorials, we will cover a range of topics, some which include: independent events, dependent probability, combinatorics, hypothesis testing, descriptive statistics, random variables, probability distributions, regression, and inferential statistics. So buckle up and hop on for a wild ride. We bet you're going to be challenged AND love it!&#10;&#10;About Khan Academy: Khan Academy is a nonprofit with a mission to provide a free, world-class education for anyone, anywhere. We believe learners of all ages should have unlimited access to free educational content they can master at their own pace. We use intelligent software, deep data analytics and intuitive user interfaces to help students and teachers around the world. Our resources cover preschool through early college education, including math, biology, chemistry, physics, economics, finance, history, grammar and more. We offer free personalized SAT test prep in partnership with the test developer, the College Board. Khan Academy has been translated into dozens of languages, and 100 million people use our platform worldwide every year. For more information, visit www.khanacademy.org, join us on Facebook or follow us on Twitter at @khanacademy. And remember, you can learn anything.&#10;&#10;For free. For everyone. Forever. #YouCanLearnAnything&#10;&#10;Subscribe to KhanAcademy’s Probability and Statistics channel:&#10;https://www.youtube.com/channel/UCRXuOXLW3LcQLWvxbZiIZ0w?sub_confirmation=1&#10;Subscribe to KhanAcademy: https://www.youtube.com/subscription_center?add_user=khanacademy" title="Statistics: Standard deviation | Descriptive statistics | Probability and Statistics | Khan Academy">
            <a:hlinkClick r:id="rId3"/>
            <a:extLst>
              <a:ext uri="{FF2B5EF4-FFF2-40B4-BE49-F238E27FC236}">
                <a16:creationId xmlns:a16="http://schemas.microsoft.com/office/drawing/2014/main" id="{698B8B1F-0E56-8EA9-2794-3027F973B081}"/>
              </a:ext>
            </a:extLst>
          </p:cNvPr>
          <p:cNvPicPr preferRelativeResize="0"/>
          <p:nvPr/>
        </p:nvPicPr>
        <p:blipFill>
          <a:blip r:embed="rId4" cstate="screen">
            <a:alphaModFix/>
            <a:extLst>
              <a:ext uri="{28A0092B-C50C-407E-A947-70E740481C1C}">
                <a14:useLocalDpi xmlns:a14="http://schemas.microsoft.com/office/drawing/2010/main" val="0"/>
              </a:ext>
            </a:extLst>
          </a:blip>
          <a:stretch>
            <a:fillRect/>
          </a:stretch>
        </p:blipFill>
        <p:spPr>
          <a:xfrm>
            <a:off x="5598643" y="3051962"/>
            <a:ext cx="1138750" cy="854062"/>
          </a:xfrm>
          <a:prstGeom prst="rect">
            <a:avLst/>
          </a:prstGeom>
          <a:noFill/>
          <a:ln w="38100" cap="flat" cmpd="sng">
            <a:solidFill>
              <a:srgbClr val="FFFFFF"/>
            </a:solidFill>
            <a:prstDash val="solid"/>
            <a:round/>
            <a:headEnd type="none" w="sm" len="sm"/>
            <a:tailEnd type="none" w="sm" len="sm"/>
          </a:ln>
        </p:spPr>
      </p:pic>
      <p:pic>
        <p:nvPicPr>
          <p:cNvPr id="8" name="Google Shape;569;g1957378708f_0_27" descr="This statistics video tutorial explains how to calculate the standard deviation of grouped data.  It discusses how to calculate the mean and the standard deviation given a frequency distribution table.&#10;&#10;My Website:  https://www.video-tutor.net&#10;Patreon Donations:  https://www.patreon.com/MathScienceTutor&#10;Amazon Store:  https://www.amazon.com/shop/theorganicchemistrytutor" title="Standard Deviation of Grouped Data">
            <a:hlinkClick r:id="rId5"/>
            <a:extLst>
              <a:ext uri="{FF2B5EF4-FFF2-40B4-BE49-F238E27FC236}">
                <a16:creationId xmlns:a16="http://schemas.microsoft.com/office/drawing/2014/main" id="{72627D4C-E1C3-9874-34EF-5051E3003891}"/>
              </a:ext>
            </a:extLst>
          </p:cNvPr>
          <p:cNvPicPr preferRelativeResize="0"/>
          <p:nvPr/>
        </p:nvPicPr>
        <p:blipFill>
          <a:blip r:embed="rId6" cstate="screen">
            <a:alphaModFix/>
            <a:extLst>
              <a:ext uri="{28A0092B-C50C-407E-A947-70E740481C1C}">
                <a14:useLocalDpi xmlns:a14="http://schemas.microsoft.com/office/drawing/2010/main" val="0"/>
              </a:ext>
            </a:extLst>
          </a:blip>
          <a:stretch>
            <a:fillRect/>
          </a:stretch>
        </p:blipFill>
        <p:spPr>
          <a:xfrm>
            <a:off x="7105793" y="3051962"/>
            <a:ext cx="1138750" cy="854062"/>
          </a:xfrm>
          <a:prstGeom prst="rect">
            <a:avLst/>
          </a:prstGeom>
          <a:noFill/>
          <a:ln w="38100" cap="flat" cmpd="sng">
            <a:solidFill>
              <a:srgbClr val="FFFFFF"/>
            </a:solidFill>
            <a:prstDash val="solid"/>
            <a:round/>
            <a:headEnd type="none" w="sm" len="sm"/>
            <a:tailEnd type="none" w="sm" len="sm"/>
          </a:ln>
        </p:spPr>
      </p:pic>
      <p:sp>
        <p:nvSpPr>
          <p:cNvPr id="9" name="Text Placeholder 3">
            <a:extLst>
              <a:ext uri="{FF2B5EF4-FFF2-40B4-BE49-F238E27FC236}">
                <a16:creationId xmlns:a16="http://schemas.microsoft.com/office/drawing/2014/main" id="{38B786F3-0120-223F-6124-0AB973584806}"/>
              </a:ext>
            </a:extLst>
          </p:cNvPr>
          <p:cNvSpPr txBox="1">
            <a:spLocks/>
          </p:cNvSpPr>
          <p:nvPr/>
        </p:nvSpPr>
        <p:spPr>
          <a:xfrm>
            <a:off x="5089891" y="986400"/>
            <a:ext cx="3775950" cy="1886273"/>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3703"/>
              </a:lnSpc>
              <a:spcBef>
                <a:spcPts val="0"/>
              </a:spcBef>
              <a:spcAft>
                <a:spcPts val="0"/>
              </a:spcAft>
              <a:buClr>
                <a:schemeClr val="dk1"/>
              </a:buClr>
              <a:buSzPts val="2700"/>
              <a:buFont typeface="Arial"/>
              <a:buNone/>
              <a:defRPr sz="2700" b="0" i="0" u="none" strike="noStrike" cap="none">
                <a:solidFill>
                  <a:schemeClr val="dk1"/>
                </a:solidFill>
                <a:latin typeface="Arial"/>
                <a:ea typeface="Arial"/>
                <a:cs typeface="Arial"/>
                <a:sym typeface="Arial"/>
              </a:defRPr>
            </a:lvl1pPr>
            <a:lvl2pPr marL="914400" marR="0" lvl="1" indent="-400050" algn="l" rtl="0">
              <a:lnSpc>
                <a:spcPct val="103703"/>
              </a:lnSpc>
              <a:spcBef>
                <a:spcPts val="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2pPr>
            <a:lvl3pPr marL="1371600" marR="0" lvl="2" indent="-400050" algn="l" rtl="0">
              <a:lnSpc>
                <a:spcPct val="103703"/>
              </a:lnSpc>
              <a:spcBef>
                <a:spcPts val="54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3pPr>
            <a:lvl4pPr marL="1828800" marR="0" lvl="3" indent="-400050" algn="l" rtl="0">
              <a:lnSpc>
                <a:spcPct val="103703"/>
              </a:lnSpc>
              <a:spcBef>
                <a:spcPts val="54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4pPr>
            <a:lvl5pPr marL="2286000" marR="0" lvl="4" indent="-400050" algn="l" rtl="0">
              <a:lnSpc>
                <a:spcPct val="103703"/>
              </a:lnSpc>
              <a:spcBef>
                <a:spcPts val="540"/>
              </a:spcBef>
              <a:spcAft>
                <a:spcPts val="0"/>
              </a:spcAft>
              <a:buClr>
                <a:schemeClr val="dk1"/>
              </a:buClr>
              <a:buSzPts val="2700"/>
              <a:buFont typeface="Arial"/>
              <a:buChar char="»"/>
              <a:defRPr sz="2700" b="0" i="0" u="none" strike="noStrike" cap="none">
                <a:solidFill>
                  <a:schemeClr val="dk1"/>
                </a:solidFill>
                <a:latin typeface="Arial"/>
                <a:ea typeface="Arial"/>
                <a:cs typeface="Arial"/>
                <a:sym typeface="Arial"/>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9pPr>
          </a:lstStyle>
          <a:p>
            <a:pPr marL="0" indent="0">
              <a:lnSpc>
                <a:spcPct val="100000"/>
              </a:lnSpc>
              <a:buClr>
                <a:srgbClr val="000000"/>
              </a:buClr>
              <a:buSzPts val="2200"/>
            </a:pPr>
            <a:r>
              <a:rPr lang="en-US" sz="1800" b="1" dirty="0">
                <a:latin typeface="+mj-lt"/>
                <a:ea typeface="Calibri"/>
                <a:cs typeface="Calibri"/>
                <a:sym typeface="Calibri"/>
              </a:rPr>
              <a:t>Exam style example</a:t>
            </a:r>
            <a:endParaRPr lang="en-US" sz="1100" dirty="0">
              <a:solidFill>
                <a:srgbClr val="000000"/>
              </a:solidFill>
              <a:latin typeface="+mj-lt"/>
              <a:ea typeface="Calibri"/>
              <a:cs typeface="Calibri"/>
              <a:sym typeface="Calibri"/>
            </a:endParaRPr>
          </a:p>
        </p:txBody>
      </p:sp>
    </p:spTree>
    <p:extLst>
      <p:ext uri="{BB962C8B-B14F-4D97-AF65-F5344CB8AC3E}">
        <p14:creationId xmlns:p14="http://schemas.microsoft.com/office/powerpoint/2010/main" val="732675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6</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Standard deviation</a:t>
            </a:r>
            <a:endParaRPr lang="en-GB" dirty="0"/>
          </a:p>
        </p:txBody>
      </p:sp>
      <p:sp>
        <p:nvSpPr>
          <p:cNvPr id="4" name="Text Placeholder 3">
            <a:extLst>
              <a:ext uri="{FF2B5EF4-FFF2-40B4-BE49-F238E27FC236}">
                <a16:creationId xmlns:a16="http://schemas.microsoft.com/office/drawing/2014/main" id="{65FDCDE9-A958-950C-FE0C-D2E9F177BCBA}"/>
              </a:ext>
            </a:extLst>
          </p:cNvPr>
          <p:cNvSpPr>
            <a:spLocks noGrp="1"/>
          </p:cNvSpPr>
          <p:nvPr>
            <p:ph type="body" idx="1"/>
          </p:nvPr>
        </p:nvSpPr>
        <p:spPr>
          <a:xfrm>
            <a:off x="234000" y="986400"/>
            <a:ext cx="4475565" cy="3601574"/>
          </a:xfrm>
        </p:spPr>
        <p:txBody>
          <a:bodyPr/>
          <a:lstStyle/>
          <a:p>
            <a:pPr marL="0" lvl="0" indent="0" algn="l" rtl="0">
              <a:spcBef>
                <a:spcPts val="0"/>
              </a:spcBef>
              <a:spcAft>
                <a:spcPts val="0"/>
              </a:spcAft>
              <a:buClr>
                <a:srgbClr val="000000"/>
              </a:buClr>
              <a:buSzPts val="1100"/>
              <a:buFont typeface="Arial"/>
              <a:buNone/>
            </a:pPr>
            <a:endParaRPr lang="en-US" sz="1800" dirty="0">
              <a:latin typeface="+mj-lt"/>
              <a:ea typeface="Calibri"/>
              <a:cs typeface="Calibri"/>
              <a:sym typeface="Calibri"/>
            </a:endParaRPr>
          </a:p>
          <a:p>
            <a:pPr marL="0" lvl="0" indent="0" algn="l" rtl="0">
              <a:spcBef>
                <a:spcPts val="0"/>
              </a:spcBef>
              <a:spcAft>
                <a:spcPts val="0"/>
              </a:spcAft>
              <a:buClr>
                <a:srgbClr val="000000"/>
              </a:buClr>
              <a:buSzPts val="1100"/>
              <a:buFont typeface="Arial"/>
              <a:buNone/>
            </a:pPr>
            <a:endParaRPr lang="en-US" sz="1800" dirty="0">
              <a:latin typeface="+mj-lt"/>
              <a:ea typeface="Calibri"/>
              <a:cs typeface="Calibri"/>
              <a:sym typeface="Calibri"/>
            </a:endParaRPr>
          </a:p>
          <a:p>
            <a:pPr marL="0" lvl="0" indent="0" algn="l" rtl="0">
              <a:spcBef>
                <a:spcPts val="0"/>
              </a:spcBef>
              <a:spcAft>
                <a:spcPts val="0"/>
              </a:spcAft>
              <a:buClr>
                <a:srgbClr val="000000"/>
              </a:buClr>
              <a:buSzPts val="1100"/>
              <a:buFont typeface="Arial"/>
              <a:buNone/>
            </a:pPr>
            <a:endParaRPr lang="en-US" sz="1800" dirty="0">
              <a:latin typeface="+mj-lt"/>
              <a:ea typeface="Calibri"/>
              <a:cs typeface="Calibri"/>
              <a:sym typeface="Calibri"/>
            </a:endParaRPr>
          </a:p>
          <a:p>
            <a:pPr marL="0" lvl="0" indent="0" algn="l" rtl="0">
              <a:spcBef>
                <a:spcPts val="0"/>
              </a:spcBef>
              <a:spcAft>
                <a:spcPts val="0"/>
              </a:spcAft>
              <a:buClr>
                <a:srgbClr val="000000"/>
              </a:buClr>
              <a:buSzPts val="1100"/>
              <a:buFont typeface="Arial"/>
              <a:buNone/>
            </a:pPr>
            <a:r>
              <a:rPr lang="en-US" sz="1800" dirty="0">
                <a:latin typeface="+mj-lt"/>
                <a:ea typeface="Calibri"/>
                <a:cs typeface="Calibri"/>
                <a:sym typeface="Calibri"/>
              </a:rPr>
              <a:t>s = standard deviation</a:t>
            </a:r>
          </a:p>
          <a:p>
            <a:pPr marL="0" lvl="0" indent="0" algn="l" rtl="0">
              <a:spcBef>
                <a:spcPts val="0"/>
              </a:spcBef>
              <a:spcAft>
                <a:spcPts val="0"/>
              </a:spcAft>
              <a:buClr>
                <a:srgbClr val="000000"/>
              </a:buClr>
              <a:buSzPts val="1100"/>
              <a:buFont typeface="Arial"/>
              <a:buNone/>
            </a:pPr>
            <a:r>
              <a:rPr lang="en-US" sz="1800" dirty="0">
                <a:latin typeface="+mj-lt"/>
                <a:ea typeface="Calibri"/>
                <a:cs typeface="Calibri"/>
                <a:sym typeface="Calibri"/>
              </a:rPr>
              <a:t>Σ = sum of</a:t>
            </a:r>
          </a:p>
          <a:p>
            <a:pPr marL="0" lvl="0" indent="0" algn="l" rtl="0">
              <a:spcBef>
                <a:spcPts val="0"/>
              </a:spcBef>
              <a:spcAft>
                <a:spcPts val="0"/>
              </a:spcAft>
              <a:buNone/>
            </a:pPr>
            <a:r>
              <a:rPr lang="en-US" sz="1800" dirty="0">
                <a:latin typeface="+mj-lt"/>
                <a:ea typeface="Calibri"/>
                <a:cs typeface="Calibri"/>
                <a:sym typeface="Calibri"/>
              </a:rPr>
              <a:t>χ  = measured value (from the sample)</a:t>
            </a:r>
          </a:p>
          <a:p>
            <a:pPr marL="0" lvl="0" indent="0" algn="l" rtl="0">
              <a:spcBef>
                <a:spcPts val="0"/>
              </a:spcBef>
              <a:spcAft>
                <a:spcPts val="0"/>
              </a:spcAft>
              <a:buClr>
                <a:srgbClr val="000000"/>
              </a:buClr>
              <a:buSzPts val="1100"/>
              <a:buFont typeface="Arial"/>
              <a:buNone/>
            </a:pPr>
            <a:endParaRPr lang="en-US" sz="1800" dirty="0">
              <a:latin typeface="+mj-lt"/>
              <a:ea typeface="Calibri"/>
              <a:cs typeface="Calibri"/>
              <a:sym typeface="Calibri"/>
            </a:endParaRPr>
          </a:p>
          <a:p>
            <a:pPr marL="0" lvl="0" indent="0" algn="l" rtl="0">
              <a:spcBef>
                <a:spcPts val="0"/>
              </a:spcBef>
              <a:spcAft>
                <a:spcPts val="0"/>
              </a:spcAft>
              <a:buClr>
                <a:srgbClr val="000000"/>
              </a:buClr>
              <a:buSzPts val="1100"/>
              <a:buFont typeface="Arial"/>
              <a:buNone/>
            </a:pPr>
            <a:r>
              <a:rPr lang="en-US" sz="1800" dirty="0">
                <a:latin typeface="+mj-lt"/>
                <a:ea typeface="Calibri"/>
                <a:cs typeface="Calibri"/>
                <a:sym typeface="Calibri"/>
              </a:rPr>
              <a:t>χ̅ = mean value </a:t>
            </a:r>
          </a:p>
          <a:p>
            <a:pPr marL="0" lvl="0" indent="0" algn="l" rtl="0">
              <a:spcBef>
                <a:spcPts val="0"/>
              </a:spcBef>
              <a:spcAft>
                <a:spcPts val="0"/>
              </a:spcAft>
              <a:buNone/>
            </a:pPr>
            <a:r>
              <a:rPr lang="en-US" sz="1800" dirty="0">
                <a:latin typeface="+mj-lt"/>
                <a:ea typeface="Calibri"/>
                <a:cs typeface="Calibri"/>
                <a:sym typeface="Calibri"/>
              </a:rPr>
              <a:t>n = total number of values in the sample</a:t>
            </a:r>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pic>
        <p:nvPicPr>
          <p:cNvPr id="10" name="Google Shape;579;g1957378708f_0_51">
            <a:extLst>
              <a:ext uri="{FF2B5EF4-FFF2-40B4-BE49-F238E27FC236}">
                <a16:creationId xmlns:a16="http://schemas.microsoft.com/office/drawing/2014/main" id="{E8C13C1D-6D32-2057-6760-D86E3E254EE4}"/>
              </a:ext>
            </a:extLst>
          </p:cNvPr>
          <p:cNvPicPr preferRelativeResize="0"/>
          <p:nvPr/>
        </p:nvPicPr>
        <p:blipFill>
          <a:blip r:embed="rId2">
            <a:alphaModFix/>
            <a:extLst>
              <a:ext uri="{28A0092B-C50C-407E-A947-70E740481C1C}">
                <a14:useLocalDpi xmlns:a14="http://schemas.microsoft.com/office/drawing/2010/main" val="0"/>
              </a:ext>
            </a:extLst>
          </a:blip>
          <a:stretch>
            <a:fillRect/>
          </a:stretch>
        </p:blipFill>
        <p:spPr>
          <a:xfrm>
            <a:off x="5361925" y="2043477"/>
            <a:ext cx="2851025" cy="1468700"/>
          </a:xfrm>
          <a:prstGeom prst="rect">
            <a:avLst/>
          </a:prstGeom>
          <a:noFill/>
          <a:ln w="38100" cap="flat" cmpd="sng">
            <a:solidFill>
              <a:srgbClr val="000000"/>
            </a:solidFill>
            <a:prstDash val="solid"/>
            <a:round/>
            <a:headEnd type="none" w="sm" len="sm"/>
            <a:tailEnd type="none" w="sm" len="sm"/>
          </a:ln>
        </p:spPr>
      </p:pic>
    </p:spTree>
    <p:extLst>
      <p:ext uri="{BB962C8B-B14F-4D97-AF65-F5344CB8AC3E}">
        <p14:creationId xmlns:p14="http://schemas.microsoft.com/office/powerpoint/2010/main" val="1791502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7</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Standard deviation</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graphicFrame>
        <p:nvGraphicFramePr>
          <p:cNvPr id="9" name="Table 10">
            <a:extLst>
              <a:ext uri="{FF2B5EF4-FFF2-40B4-BE49-F238E27FC236}">
                <a16:creationId xmlns:a16="http://schemas.microsoft.com/office/drawing/2014/main" id="{D8D5C26F-AD91-D16A-EE73-A5490568A874}"/>
              </a:ext>
            </a:extLst>
          </p:cNvPr>
          <p:cNvGraphicFramePr>
            <a:graphicFrameLocks noGrp="1"/>
          </p:cNvGraphicFramePr>
          <p:nvPr>
            <p:extLst>
              <p:ext uri="{D42A27DB-BD31-4B8C-83A1-F6EECF244321}">
                <p14:modId xmlns:p14="http://schemas.microsoft.com/office/powerpoint/2010/main" val="2708691484"/>
              </p:ext>
            </p:extLst>
          </p:nvPr>
        </p:nvGraphicFramePr>
        <p:xfrm>
          <a:off x="231752" y="722005"/>
          <a:ext cx="7087579" cy="3916680"/>
        </p:xfrm>
        <a:graphic>
          <a:graphicData uri="http://schemas.openxmlformats.org/drawingml/2006/table">
            <a:tbl>
              <a:tblPr firstRow="1" bandRow="1">
                <a:tableStyleId>{A0AE0959-5680-4C92-BC98-795A5083F9B1}</a:tableStyleId>
              </a:tblPr>
              <a:tblGrid>
                <a:gridCol w="1226214">
                  <a:extLst>
                    <a:ext uri="{9D8B030D-6E8A-4147-A177-3AD203B41FA5}">
                      <a16:colId xmlns:a16="http://schemas.microsoft.com/office/drawing/2014/main" val="1055501668"/>
                    </a:ext>
                  </a:extLst>
                </a:gridCol>
                <a:gridCol w="1536087">
                  <a:extLst>
                    <a:ext uri="{9D8B030D-6E8A-4147-A177-3AD203B41FA5}">
                      <a16:colId xmlns:a16="http://schemas.microsoft.com/office/drawing/2014/main" val="3200383639"/>
                    </a:ext>
                  </a:extLst>
                </a:gridCol>
                <a:gridCol w="4325278">
                  <a:extLst>
                    <a:ext uri="{9D8B030D-6E8A-4147-A177-3AD203B41FA5}">
                      <a16:colId xmlns:a16="http://schemas.microsoft.com/office/drawing/2014/main" val="380544591"/>
                    </a:ext>
                  </a:extLst>
                </a:gridCol>
              </a:tblGrid>
              <a:tr h="370840">
                <a:tc>
                  <a:txBody>
                    <a:bodyPr/>
                    <a:lstStyle/>
                    <a:p>
                      <a:r>
                        <a:rPr lang="en-US" b="1" dirty="0"/>
                        <a:t>Step</a:t>
                      </a:r>
                      <a:endParaRPr lang="en-GB" b="1" dirty="0"/>
                    </a:p>
                  </a:txBody>
                  <a:tcPr/>
                </a:tc>
                <a:tc>
                  <a:txBody>
                    <a:bodyPr/>
                    <a:lstStyle/>
                    <a:p>
                      <a:r>
                        <a:rPr lang="en-US" b="1" dirty="0"/>
                        <a:t>Formula</a:t>
                      </a:r>
                      <a:endParaRPr lang="en-GB" b="1" dirty="0"/>
                    </a:p>
                  </a:txBody>
                  <a:tcPr/>
                </a:tc>
                <a:tc>
                  <a:txBody>
                    <a:bodyPr/>
                    <a:lstStyle/>
                    <a:p>
                      <a:r>
                        <a:rPr lang="en-US" b="1" dirty="0"/>
                        <a:t>Explanation</a:t>
                      </a:r>
                      <a:endParaRPr lang="en-GB" b="1" dirty="0"/>
                    </a:p>
                  </a:txBody>
                  <a:tcPr/>
                </a:tc>
                <a:extLst>
                  <a:ext uri="{0D108BD9-81ED-4DB2-BD59-A6C34878D82A}">
                    <a16:rowId xmlns:a16="http://schemas.microsoft.com/office/drawing/2014/main" val="2523522119"/>
                  </a:ext>
                </a:extLst>
              </a:tr>
              <a:tr h="370840">
                <a:tc>
                  <a:txBody>
                    <a:bodyPr/>
                    <a:lstStyle/>
                    <a:p>
                      <a:r>
                        <a:rPr lang="en-US" dirty="0"/>
                        <a:t>1</a:t>
                      </a:r>
                      <a:endParaRPr lang="en-GB" dirty="0"/>
                    </a:p>
                  </a:txBody>
                  <a:tcPr/>
                </a:tc>
                <a:tc>
                  <a:txBody>
                    <a:bodyPr/>
                    <a:lstStyle/>
                    <a:p>
                      <a:r>
                        <a:rPr lang="en-US" dirty="0"/>
                        <a:t>( </a:t>
                      </a:r>
                      <a:r>
                        <a:rPr lang="en-GB" sz="1400" b="0" i="0" u="none" strike="noStrike" cap="none" dirty="0">
                          <a:solidFill>
                            <a:srgbClr val="000000"/>
                          </a:solidFill>
                          <a:effectLst/>
                          <a:latin typeface="Arial"/>
                          <a:ea typeface="Arial"/>
                          <a:cs typeface="Arial"/>
                          <a:sym typeface="Arial"/>
                        </a:rPr>
                        <a:t>x̄ )</a:t>
                      </a:r>
                      <a:endParaRPr lang="en-GB" dirty="0"/>
                    </a:p>
                  </a:txBody>
                  <a:tcPr/>
                </a:tc>
                <a:tc>
                  <a:txBody>
                    <a:bodyPr/>
                    <a:lstStyle/>
                    <a:p>
                      <a:r>
                        <a:rPr lang="en-US" dirty="0"/>
                        <a:t>Calculate the mean for a set of data</a:t>
                      </a:r>
                      <a:endParaRPr lang="en-GB" dirty="0"/>
                    </a:p>
                  </a:txBody>
                  <a:tcPr/>
                </a:tc>
                <a:extLst>
                  <a:ext uri="{0D108BD9-81ED-4DB2-BD59-A6C34878D82A}">
                    <a16:rowId xmlns:a16="http://schemas.microsoft.com/office/drawing/2014/main" val="1078066627"/>
                  </a:ext>
                </a:extLst>
              </a:tr>
              <a:tr h="370840">
                <a:tc>
                  <a:txBody>
                    <a:bodyPr/>
                    <a:lstStyle/>
                    <a:p>
                      <a:r>
                        <a:rPr lang="en-US" dirty="0"/>
                        <a:t>2</a:t>
                      </a:r>
                      <a:endParaRPr lang="en-GB" dirty="0"/>
                    </a:p>
                  </a:txBody>
                  <a:tcPr/>
                </a:tc>
                <a:tc>
                  <a:txBody>
                    <a:bodyPr/>
                    <a:lstStyle/>
                    <a:p>
                      <a:r>
                        <a:rPr lang="en-US" dirty="0"/>
                        <a:t>( x - </a:t>
                      </a:r>
                      <a:r>
                        <a:rPr lang="en-GB" sz="1400" b="0" i="0" u="none" strike="noStrike" cap="none" dirty="0">
                          <a:solidFill>
                            <a:srgbClr val="000000"/>
                          </a:solidFill>
                          <a:effectLst/>
                          <a:latin typeface="Arial"/>
                          <a:ea typeface="Arial"/>
                          <a:cs typeface="Arial"/>
                          <a:sym typeface="Arial"/>
                        </a:rPr>
                        <a:t>x̄ )</a:t>
                      </a:r>
                      <a:endParaRPr lang="en-GB" dirty="0"/>
                    </a:p>
                  </a:txBody>
                  <a:tcPr/>
                </a:tc>
                <a:tc>
                  <a:txBody>
                    <a:bodyPr/>
                    <a:lstStyle/>
                    <a:p>
                      <a:r>
                        <a:rPr lang="en-US" dirty="0"/>
                        <a:t>Subtract the mean from each point of data. Do this for each data point.</a:t>
                      </a:r>
                      <a:endParaRPr lang="en-GB" dirty="0"/>
                    </a:p>
                  </a:txBody>
                  <a:tcPr/>
                </a:tc>
                <a:extLst>
                  <a:ext uri="{0D108BD9-81ED-4DB2-BD59-A6C34878D82A}">
                    <a16:rowId xmlns:a16="http://schemas.microsoft.com/office/drawing/2014/main" val="3807934712"/>
                  </a:ext>
                </a:extLst>
              </a:tr>
              <a:tr h="370840">
                <a:tc>
                  <a:txBody>
                    <a:bodyPr/>
                    <a:lstStyle/>
                    <a:p>
                      <a:r>
                        <a:rPr lang="en-US" dirty="0"/>
                        <a:t>3</a:t>
                      </a:r>
                      <a:endParaRPr lang="en-GB" dirty="0"/>
                    </a:p>
                  </a:txBody>
                  <a:tcPr/>
                </a:tc>
                <a:tc>
                  <a:txBody>
                    <a:bodyPr/>
                    <a:lstStyle/>
                    <a:p>
                      <a:r>
                        <a:rPr lang="en-US" dirty="0"/>
                        <a:t>( x - </a:t>
                      </a:r>
                      <a:r>
                        <a:rPr lang="en-GB" sz="1400" b="0" i="0" u="none" strike="noStrike" cap="none" dirty="0">
                          <a:solidFill>
                            <a:srgbClr val="000000"/>
                          </a:solidFill>
                          <a:effectLst/>
                          <a:latin typeface="Arial"/>
                          <a:ea typeface="Arial"/>
                          <a:cs typeface="Arial"/>
                          <a:sym typeface="Arial"/>
                        </a:rPr>
                        <a:t>x̄ ) ²</a:t>
                      </a:r>
                      <a:endParaRPr lang="en-GB" dirty="0"/>
                    </a:p>
                  </a:txBody>
                  <a:tcPr/>
                </a:tc>
                <a:tc>
                  <a:txBody>
                    <a:bodyPr/>
                    <a:lstStyle/>
                    <a:p>
                      <a:r>
                        <a:rPr lang="en-US" dirty="0"/>
                        <a:t>Square each of the resulting numbers. Do this for each data point.</a:t>
                      </a:r>
                      <a:endParaRPr lang="en-GB" dirty="0"/>
                    </a:p>
                  </a:txBody>
                  <a:tcPr/>
                </a:tc>
                <a:extLst>
                  <a:ext uri="{0D108BD9-81ED-4DB2-BD59-A6C34878D82A}">
                    <a16:rowId xmlns:a16="http://schemas.microsoft.com/office/drawing/2014/main" val="4067869168"/>
                  </a:ext>
                </a:extLst>
              </a:tr>
              <a:tr h="370840">
                <a:tc>
                  <a:txBody>
                    <a:bodyPr/>
                    <a:lstStyle/>
                    <a:p>
                      <a:r>
                        <a:rPr lang="en-US" dirty="0"/>
                        <a:t>4</a:t>
                      </a:r>
                      <a:endParaRPr lang="en-GB" dirty="0"/>
                    </a:p>
                  </a:txBody>
                  <a:tcPr/>
                </a:tc>
                <a:tc>
                  <a:txBody>
                    <a:bodyPr/>
                    <a:lstStyle/>
                    <a:p>
                      <a:r>
                        <a:rPr lang="en-GB" sz="1400" b="0" i="0" u="none" strike="noStrike" cap="none" dirty="0">
                          <a:solidFill>
                            <a:srgbClr val="000000"/>
                          </a:solidFill>
                          <a:effectLst/>
                          <a:latin typeface="Arial"/>
                          <a:ea typeface="Arial"/>
                          <a:cs typeface="Arial"/>
                          <a:sym typeface="Arial"/>
                        </a:rPr>
                        <a:t>∑ </a:t>
                      </a:r>
                      <a:r>
                        <a:rPr lang="en-US" dirty="0"/>
                        <a:t>( x - </a:t>
                      </a:r>
                      <a:r>
                        <a:rPr lang="en-GB" sz="1400" b="0" i="0" u="none" strike="noStrike" cap="none" dirty="0">
                          <a:solidFill>
                            <a:srgbClr val="000000"/>
                          </a:solidFill>
                          <a:effectLst/>
                          <a:latin typeface="Arial"/>
                          <a:ea typeface="Arial"/>
                          <a:cs typeface="Arial"/>
                          <a:sym typeface="Arial"/>
                        </a:rPr>
                        <a:t>x̄ ) ²</a:t>
                      </a:r>
                      <a:endParaRPr lang="en-GB" dirty="0"/>
                    </a:p>
                  </a:txBody>
                  <a:tcPr/>
                </a:tc>
                <a:tc>
                  <a:txBody>
                    <a:bodyPr/>
                    <a:lstStyle/>
                    <a:p>
                      <a:r>
                        <a:rPr lang="en-US" dirty="0"/>
                        <a:t>Add the values from the previous step together.</a:t>
                      </a:r>
                      <a:endParaRPr lang="en-GB" dirty="0"/>
                    </a:p>
                  </a:txBody>
                  <a:tcPr/>
                </a:tc>
                <a:extLst>
                  <a:ext uri="{0D108BD9-81ED-4DB2-BD59-A6C34878D82A}">
                    <a16:rowId xmlns:a16="http://schemas.microsoft.com/office/drawing/2014/main" val="1677568446"/>
                  </a:ext>
                </a:extLst>
              </a:tr>
              <a:tr h="370840">
                <a:tc>
                  <a:txBody>
                    <a:bodyPr/>
                    <a:lstStyle/>
                    <a:p>
                      <a:r>
                        <a:rPr lang="en-US" dirty="0"/>
                        <a:t>5</a:t>
                      </a:r>
                      <a:endParaRPr lang="en-GB" dirty="0"/>
                    </a:p>
                  </a:txBody>
                  <a:tcPr/>
                </a:tc>
                <a:tc>
                  <a:txBody>
                    <a:bodyPr/>
                    <a:lstStyle/>
                    <a:p>
                      <a:r>
                        <a:rPr lang="en-US" i="1" dirty="0"/>
                        <a:t>n</a:t>
                      </a:r>
                      <a:r>
                        <a:rPr lang="en-US" dirty="0"/>
                        <a:t> – 1</a:t>
                      </a:r>
                      <a:endParaRPr lang="en-GB" dirty="0"/>
                    </a:p>
                  </a:txBody>
                  <a:tcPr/>
                </a:tc>
                <a:tc>
                  <a:txBody>
                    <a:bodyPr/>
                    <a:lstStyle/>
                    <a:p>
                      <a:r>
                        <a:rPr lang="en-US" i="1" dirty="0"/>
                        <a:t>n</a:t>
                      </a:r>
                      <a:r>
                        <a:rPr lang="en-US" dirty="0"/>
                        <a:t> = sample size, which is the total number of data points. Calculate </a:t>
                      </a:r>
                      <a:r>
                        <a:rPr lang="en-US" i="1" dirty="0"/>
                        <a:t>n</a:t>
                      </a:r>
                      <a:r>
                        <a:rPr lang="en-US" dirty="0"/>
                        <a:t> -1 by subtracting 1 from this number.</a:t>
                      </a:r>
                      <a:endParaRPr lang="en-GB" dirty="0"/>
                    </a:p>
                  </a:txBody>
                  <a:tcPr/>
                </a:tc>
                <a:extLst>
                  <a:ext uri="{0D108BD9-81ED-4DB2-BD59-A6C34878D82A}">
                    <a16:rowId xmlns:a16="http://schemas.microsoft.com/office/drawing/2014/main" val="363960680"/>
                  </a:ext>
                </a:extLst>
              </a:tr>
              <a:tr h="370840">
                <a:tc>
                  <a:txBody>
                    <a:bodyPr/>
                    <a:lstStyle/>
                    <a:p>
                      <a:r>
                        <a:rPr lang="en-US" dirty="0"/>
                        <a:t>6</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sng" strike="noStrike" cap="none" dirty="0">
                          <a:solidFill>
                            <a:srgbClr val="000000"/>
                          </a:solidFill>
                          <a:effectLst/>
                          <a:latin typeface="Arial"/>
                          <a:ea typeface="Arial"/>
                          <a:cs typeface="Arial"/>
                          <a:sym typeface="Arial"/>
                        </a:rPr>
                        <a:t>∑ ( x - x̄ ) ²</a:t>
                      </a:r>
                      <a:br>
                        <a:rPr lang="en-GB" sz="1400" b="0" i="0" u="sng" strike="noStrike" cap="none" dirty="0">
                          <a:solidFill>
                            <a:srgbClr val="000000"/>
                          </a:solidFill>
                          <a:effectLst/>
                          <a:latin typeface="Arial"/>
                          <a:ea typeface="Arial"/>
                          <a:cs typeface="Arial"/>
                          <a:sym typeface="Arial"/>
                        </a:rPr>
                      </a:br>
                      <a:r>
                        <a:rPr lang="en-GB" sz="1400" b="0" i="0" u="none" strike="noStrike" cap="none" dirty="0">
                          <a:solidFill>
                            <a:srgbClr val="000000"/>
                          </a:solidFill>
                          <a:effectLst/>
                          <a:latin typeface="Arial"/>
                          <a:ea typeface="Arial"/>
                          <a:cs typeface="Arial"/>
                          <a:sym typeface="Arial"/>
                        </a:rPr>
                        <a:t>     </a:t>
                      </a:r>
                      <a:r>
                        <a:rPr lang="en-US" i="1" dirty="0"/>
                        <a:t>n</a:t>
                      </a:r>
                      <a:r>
                        <a:rPr lang="en-US" dirty="0"/>
                        <a:t> – 1</a:t>
                      </a:r>
                      <a:endParaRPr lang="en-GB" dirty="0"/>
                    </a:p>
                  </a:txBody>
                  <a:tcPr/>
                </a:tc>
                <a:tc>
                  <a:txBody>
                    <a:bodyPr/>
                    <a:lstStyle/>
                    <a:p>
                      <a:r>
                        <a:rPr lang="en-US" dirty="0"/>
                        <a:t>Divide the answer from step 4 by the answer from step 5.</a:t>
                      </a:r>
                      <a:endParaRPr lang="en-GB" dirty="0"/>
                    </a:p>
                  </a:txBody>
                  <a:tcPr/>
                </a:tc>
                <a:extLst>
                  <a:ext uri="{0D108BD9-81ED-4DB2-BD59-A6C34878D82A}">
                    <a16:rowId xmlns:a16="http://schemas.microsoft.com/office/drawing/2014/main" val="1942095784"/>
                  </a:ext>
                </a:extLst>
              </a:tr>
              <a:tr h="370840">
                <a:tc>
                  <a:txBody>
                    <a:bodyPr/>
                    <a:lstStyle/>
                    <a:p>
                      <a:r>
                        <a:rPr lang="en-US" dirty="0"/>
                        <a:t>7</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a:solidFill>
                            <a:srgbClr val="000000"/>
                          </a:solidFill>
                          <a:effectLst/>
                          <a:latin typeface="Arial"/>
                          <a:ea typeface="Arial"/>
                          <a:cs typeface="Arial"/>
                          <a:sym typeface="Arial"/>
                        </a:rPr>
                        <a:t>    </a:t>
                      </a:r>
                      <a:r>
                        <a:rPr lang="en-GB" sz="1400" b="0" i="0" u="sng" strike="noStrike" cap="none" dirty="0">
                          <a:solidFill>
                            <a:srgbClr val="000000"/>
                          </a:solidFill>
                          <a:effectLst/>
                          <a:latin typeface="Arial"/>
                          <a:ea typeface="Arial"/>
                          <a:cs typeface="Arial"/>
                          <a:sym typeface="Arial"/>
                        </a:rPr>
                        <a:t>∑ ( x - x̄ ) ²</a:t>
                      </a:r>
                      <a:br>
                        <a:rPr lang="en-GB" sz="1400" b="0" i="0" u="sng" strike="noStrike" cap="none" dirty="0">
                          <a:solidFill>
                            <a:srgbClr val="000000"/>
                          </a:solidFill>
                          <a:effectLst/>
                          <a:latin typeface="Arial"/>
                          <a:ea typeface="Arial"/>
                          <a:cs typeface="Arial"/>
                          <a:sym typeface="Arial"/>
                        </a:rPr>
                      </a:br>
                      <a:r>
                        <a:rPr lang="en-GB" sz="1400" b="0" i="0" u="none" strike="noStrike" cap="none" dirty="0">
                          <a:solidFill>
                            <a:srgbClr val="000000"/>
                          </a:solidFill>
                          <a:effectLst/>
                          <a:latin typeface="Arial"/>
                          <a:ea typeface="Arial"/>
                          <a:cs typeface="Arial"/>
                          <a:sym typeface="Arial"/>
                        </a:rPr>
                        <a:t>          </a:t>
                      </a:r>
                      <a:r>
                        <a:rPr lang="en-US" i="1" dirty="0"/>
                        <a:t>n</a:t>
                      </a:r>
                      <a:r>
                        <a:rPr lang="en-US" dirty="0"/>
                        <a:t> – 1</a:t>
                      </a:r>
                      <a:endParaRPr lang="en-GB" dirty="0"/>
                    </a:p>
                  </a:txBody>
                  <a:tcPr/>
                </a:tc>
                <a:tc>
                  <a:txBody>
                    <a:bodyPr/>
                    <a:lstStyle/>
                    <a:p>
                      <a:r>
                        <a:rPr lang="en-US" dirty="0"/>
                        <a:t>Calculate the square root of your previous answer to determine the standard deviation. </a:t>
                      </a:r>
                      <a:endParaRPr lang="en-GB" dirty="0"/>
                    </a:p>
                  </a:txBody>
                  <a:tcPr/>
                </a:tc>
                <a:extLst>
                  <a:ext uri="{0D108BD9-81ED-4DB2-BD59-A6C34878D82A}">
                    <a16:rowId xmlns:a16="http://schemas.microsoft.com/office/drawing/2014/main" val="3882784631"/>
                  </a:ext>
                </a:extLst>
              </a:tr>
            </a:tbl>
          </a:graphicData>
        </a:graphic>
      </p:graphicFrame>
      <p:sp>
        <p:nvSpPr>
          <p:cNvPr id="11" name="TextBox 10">
            <a:extLst>
              <a:ext uri="{FF2B5EF4-FFF2-40B4-BE49-F238E27FC236}">
                <a16:creationId xmlns:a16="http://schemas.microsoft.com/office/drawing/2014/main" id="{07B096C5-5988-1A23-A71D-285B171CB8B7}"/>
              </a:ext>
            </a:extLst>
          </p:cNvPr>
          <p:cNvSpPr txBox="1"/>
          <p:nvPr/>
        </p:nvSpPr>
        <p:spPr>
          <a:xfrm>
            <a:off x="1423347" y="4115465"/>
            <a:ext cx="623086" cy="523220"/>
          </a:xfrm>
          <a:prstGeom prst="rect">
            <a:avLst/>
          </a:prstGeom>
          <a:noFill/>
        </p:spPr>
        <p:txBody>
          <a:bodyPr wrap="square" rtlCol="0">
            <a:spAutoFit/>
          </a:bodyPr>
          <a:lstStyle/>
          <a:p>
            <a:r>
              <a:rPr lang="en-US" sz="2800" dirty="0"/>
              <a:t>√</a:t>
            </a:r>
            <a:endParaRPr lang="en-GB" sz="2800" dirty="0"/>
          </a:p>
        </p:txBody>
      </p:sp>
      <p:pic>
        <p:nvPicPr>
          <p:cNvPr id="12" name="Google Shape;588;g174d77c5247_0_22">
            <a:extLst>
              <a:ext uri="{FF2B5EF4-FFF2-40B4-BE49-F238E27FC236}">
                <a16:creationId xmlns:a16="http://schemas.microsoft.com/office/drawing/2014/main" id="{B2AE8944-49A8-F439-FC0D-DC34E868428A}"/>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6841490" y="249900"/>
            <a:ext cx="2024350" cy="1046812"/>
          </a:xfrm>
          <a:prstGeom prst="rect">
            <a:avLst/>
          </a:prstGeom>
          <a:noFill/>
          <a:ln w="28575" cap="flat" cmpd="sng">
            <a:solidFill>
              <a:srgbClr val="000000"/>
            </a:solidFill>
            <a:prstDash val="solid"/>
            <a:round/>
            <a:headEnd type="none" w="sm" len="sm"/>
            <a:tailEnd type="none" w="sm" len="sm"/>
          </a:ln>
        </p:spPr>
      </p:pic>
    </p:spTree>
    <p:extLst>
      <p:ext uri="{BB962C8B-B14F-4D97-AF65-F5344CB8AC3E}">
        <p14:creationId xmlns:p14="http://schemas.microsoft.com/office/powerpoint/2010/main" val="482062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8;g174d77c5247_0_33">
            <a:extLst>
              <a:ext uri="{FF2B5EF4-FFF2-40B4-BE49-F238E27FC236}">
                <a16:creationId xmlns:a16="http://schemas.microsoft.com/office/drawing/2014/main" id="{71DFC052-4F2A-07C0-7855-8B2FAB7365E7}"/>
              </a:ext>
            </a:extLst>
          </p:cNvPr>
          <p:cNvSpPr txBox="1"/>
          <p:nvPr/>
        </p:nvSpPr>
        <p:spPr>
          <a:xfrm>
            <a:off x="304874" y="1577947"/>
            <a:ext cx="5545667" cy="2557084"/>
          </a:xfrm>
          <a:prstGeom prst="rect">
            <a:avLst/>
          </a:prstGeom>
          <a:solidFill>
            <a:srgbClr val="FFFFFF"/>
          </a:solidFill>
          <a:ln w="76200" cap="flat" cmpd="sng">
            <a:solidFill>
              <a:schemeClr val="accent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sz="2000" b="1">
              <a:latin typeface="Caveat"/>
              <a:ea typeface="Caveat"/>
              <a:cs typeface="Caveat"/>
              <a:sym typeface="Caveat"/>
            </a:endParaRPr>
          </a:p>
        </p:txBody>
      </p:sp>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Variance</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pic>
        <p:nvPicPr>
          <p:cNvPr id="4" name="Google Shape;599;g174d77c5247_0_33" descr="&lt;math xmlns=&quot;http://www.w3.org/1998/Math/MathML&quot; display=&quot;block&quot; data-is-equatio=&quot;1&quot; data-latex=&quot;\begin{array}{l}variance=\frac{\Sigma\left(x-\overline{x}\right)^2}{n}=\frac{\Sigma x^2}{n}-\overline{x}^{\ 2}\\or\ \\variance=\ \frac{\Sigma fx^2}{\Sigma f}\overline{x}^{\ 2}\end{array}&quot;&gt;&lt;mtable columnalign=&quot;left&quot; columnspacing=&quot;1em&quot; rowspacing=&quot;4pt&quot;&gt;&lt;mtr&gt;&lt;mtd&gt;&lt;mi&gt;v&lt;/mi&gt;&lt;mi&gt;a&lt;/mi&gt;&lt;mi&gt;r&lt;/mi&gt;&lt;mi&gt;i&lt;/mi&gt;&lt;mi&gt;a&lt;/mi&gt;&lt;mi&gt;n&lt;/mi&gt;&lt;mi&gt;c&lt;/mi&gt;&lt;mi&gt;e&lt;/mi&gt;&lt;mo&gt;=&lt;/mo&gt;&lt;mfrac&gt;&lt;mrow&gt;&lt;mi mathvariant=&quot;normal&quot;&gt;Σ&lt;/mi&gt;&lt;msup&gt;&lt;mrow data-mjx-texclass=&quot;INNER&quot;&gt;&lt;mo data-mjx-texclass=&quot;OPEN&quot;&gt;(&lt;/mo&gt;&lt;mi&gt;x&lt;/mi&gt;&lt;mo&gt;−&lt;/mo&gt;&lt;mover&gt;&lt;mi&gt;x&lt;/mi&gt;&lt;mo accent=&quot;false&quot;&gt;¯&lt;/mo&gt;&lt;/mover&gt;&lt;mo data-mjx-texclass=&quot;CLOSE&quot;&gt;)&lt;/mo&gt;&lt;/mrow&gt;&lt;mn&gt;2&lt;/mn&gt;&lt;/msup&gt;&lt;/mrow&gt;&lt;mi&gt;n&lt;/mi&gt;&lt;/mfrac&gt;&lt;mo&gt;=&lt;/mo&gt;&lt;mfrac&gt;&lt;mrow&gt;&lt;mi mathvariant=&quot;normal&quot;&gt;Σ&lt;/mi&gt;&lt;msup&gt;&lt;mi&gt;x&lt;/mi&gt;&lt;mn&gt;2&lt;/mn&gt;&lt;/msup&gt;&lt;/mrow&gt;&lt;mi&gt;n&lt;/mi&gt;&lt;/mfrac&gt;&lt;mo&gt;−&lt;/mo&gt;&lt;msup&gt;&lt;mover&gt;&lt;mi&gt;x&lt;/mi&gt;&lt;mo accent=&quot;false&quot;&gt;¯&lt;/mo&gt;&lt;/mover&gt;&lt;mrow&gt;&lt;mtext&gt;&lt;/mtext&gt;&lt;mn&gt;2&lt;/mn&gt;&lt;/mrow&gt;&lt;/msup&gt;&lt;/mtd&gt;&lt;/mtr&gt;&lt;mtr&gt;&lt;mtd&gt;&lt;mi&gt;o&lt;/mi&gt;&lt;mi&gt;r&lt;/mi&gt;&lt;mtext&gt;&lt;/mtext&gt;&lt;/mtd&gt;&lt;/mtr&gt;&lt;mtr&gt;&lt;mtd&gt;&lt;mi&gt;v&lt;/mi&gt;&lt;mi&gt;a&lt;/mi&gt;&lt;mi&gt;r&lt;/mi&gt;&lt;mi&gt;i&lt;/mi&gt;&lt;mi&gt;a&lt;/mi&gt;&lt;mi&gt;n&lt;/mi&gt;&lt;mi&gt;c&lt;/mi&gt;&lt;mi&gt;e&lt;/mi&gt;&lt;mo&gt;=&lt;/mo&gt;&lt;mtext&gt;&lt;/mtext&gt;&lt;mfrac&gt;&lt;mrow&gt;&lt;mi mathvariant=&quot;normal&quot;&gt;Σ&lt;/mi&gt;&lt;mi&gt;f&lt;/mi&gt;&lt;msup&gt;&lt;mi&gt;x&lt;/mi&gt;&lt;mn&gt;2&lt;/mn&gt;&lt;/msup&gt;&lt;/mrow&gt;&lt;mrow&gt;&lt;mi mathvariant=&quot;normal&quot;&gt;Σ&lt;/mi&gt;&lt;mi&gt;f&lt;/mi&gt;&lt;/mrow&gt;&lt;/mfrac&gt;&lt;msup&gt;&lt;mover&gt;&lt;mi&gt;x&lt;/mi&gt;&lt;mo accent=&quot;false&quot;&gt;¯&lt;/mo&gt;&lt;/mover&gt;&lt;mrow&gt;&lt;mtext&gt;&lt;/mtext&gt;&lt;mn&gt;2&lt;/mn&gt;&lt;/mrow&gt;&lt;/msup&gt;&lt;/mtd&gt;&lt;/mtr&gt;&lt;/mtable&gt;&lt;/math&gt;" title="3 lines Line 1: v a. r i a. n c e equals normal Sigma times open paren x minus x bar divided into squared over n equals normal Sigma x squared over n minus x raised to the 2 power Line 2: o r Line 3: v a. r i a. n c e equals normal Sigma f of x squared over normal Sigma f x bar raised to the 2 power">
            <a:extLst>
              <a:ext uri="{FF2B5EF4-FFF2-40B4-BE49-F238E27FC236}">
                <a16:creationId xmlns:a16="http://schemas.microsoft.com/office/drawing/2014/main" id="{8BE2374E-AAA9-1C6F-5CE0-2CF130C1712C}"/>
              </a:ext>
            </a:extLst>
          </p:cNvPr>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477382" y="1767681"/>
            <a:ext cx="5200650" cy="2181225"/>
          </a:xfrm>
          <a:prstGeom prst="rect">
            <a:avLst/>
          </a:prstGeom>
          <a:noFill/>
          <a:ln>
            <a:noFill/>
          </a:ln>
        </p:spPr>
      </p:pic>
      <p:sp>
        <p:nvSpPr>
          <p:cNvPr id="6" name="Google Shape;600;g174d77c5247_0_33">
            <a:extLst>
              <a:ext uri="{FF2B5EF4-FFF2-40B4-BE49-F238E27FC236}">
                <a16:creationId xmlns:a16="http://schemas.microsoft.com/office/drawing/2014/main" id="{6466B6C4-32FE-09C7-2A76-5EBD1D6AF944}"/>
              </a:ext>
            </a:extLst>
          </p:cNvPr>
          <p:cNvSpPr/>
          <p:nvPr/>
        </p:nvSpPr>
        <p:spPr>
          <a:xfrm>
            <a:off x="6025292" y="1577946"/>
            <a:ext cx="2840548" cy="2557083"/>
          </a:xfrm>
          <a:prstGeom prst="rect">
            <a:avLst/>
          </a:prstGeom>
          <a:solidFill>
            <a:srgbClr val="FFFFFF"/>
          </a:soli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Google Shape;601;g174d77c5247_0_33" descr="&lt;math xmlns=&quot;http://www.w3.org/1998/Math/MathML&quot; display=&quot;block&quot; data-is-equatio=&quot;1&quot; data-latex=&quot;\begin{array}{l}\overline{x}=mean\\x=data\\f=frequency\ of\ each\ x\\n\left(=\Sigma f\right)=number\ \ of\ data\ values\end{array}&quot;&gt;&lt;mtable columnalign=&quot;left&quot; columnspacing=&quot;1em&quot; rowspacing=&quot;4pt&quot;&gt;&lt;mtr&gt;&lt;mtd&gt;&lt;mover&gt;&lt;mi&gt;x&lt;/mi&gt;&lt;mo accent=&quot;false&quot;&gt;¯&lt;/mo&gt;&lt;/mover&gt;&lt;mo&gt;=&lt;/mo&gt;&lt;mi&gt;m&lt;/mi&gt;&lt;mi&gt;e&lt;/mi&gt;&lt;mi&gt;a&lt;/mi&gt;&lt;mi&gt;n&lt;/mi&gt;&lt;/mtd&gt;&lt;/mtr&gt;&lt;mtr&gt;&lt;mtd&gt;&lt;mi&gt;x&lt;/mi&gt;&lt;mo&gt;=&lt;/mo&gt;&lt;mi&gt;d&lt;/mi&gt;&lt;mi&gt;a&lt;/mi&gt;&lt;mi&gt;t&lt;/mi&gt;&lt;mi&gt;a&lt;/mi&gt;&lt;/mtd&gt;&lt;/mtr&gt;&lt;mtr&gt;&lt;mtd&gt;&lt;mi&gt;f&lt;/mi&gt;&lt;mo&gt;=&lt;/mo&gt;&lt;mi&gt;f&lt;/mi&gt;&lt;mi&gt;r&lt;/mi&gt;&lt;mi&gt;e&lt;/mi&gt;&lt;mi&gt;q&lt;/mi&gt;&lt;mi&gt;u&lt;/mi&gt;&lt;mi&gt;e&lt;/mi&gt;&lt;mi&gt;n&lt;/mi&gt;&lt;mi&gt;c&lt;/mi&gt;&lt;mi&gt;y&lt;/mi&gt;&lt;mtext&gt;&lt;/mtext&gt;&lt;mi&gt;o&lt;/mi&gt;&lt;mi&gt;f&lt;/mi&gt;&lt;mtext&gt;&lt;/mtext&gt;&lt;mi&gt;e&lt;/mi&gt;&lt;mi&gt;a&lt;/mi&gt;&lt;mi&gt;c&lt;/mi&gt;&lt;mi&gt;h&lt;/mi&gt;&lt;mtext&gt;&lt;/mtext&gt;&lt;mi&gt;x&lt;/mi&gt;&lt;/mtd&gt;&lt;/mtr&gt;&lt;mtr&gt;&lt;mtd&gt;&lt;mi&gt;n&lt;/mi&gt;&lt;mrow data-mjx-texclass=&quot;INNER&quot;&gt;&lt;mo data-mjx-texclass=&quot;OPEN&quot;&gt;(&lt;/mo&gt;&lt;mo&gt;=&lt;/mo&gt;&lt;mi mathvariant=&quot;normal&quot;&gt;Σ&lt;/mi&gt;&lt;mi&gt;f&lt;/mi&gt;&lt;mo data-mjx-texclass=&quot;CLOSE&quot;&gt;)&lt;/mo&gt;&lt;/mrow&gt;&lt;mo&gt;=&lt;/mo&gt;&lt;mi&gt;n&lt;/mi&gt;&lt;mi&gt;u&lt;/mi&gt;&lt;mi&gt;m&lt;/mi&gt;&lt;mi&gt;b&lt;/mi&gt;&lt;mi&gt;e&lt;/mi&gt;&lt;mi&gt;r&lt;/mi&gt;&lt;mtext&gt;&lt;/mtext&gt;&lt;mtext&gt;&lt;/mtext&gt;&lt;mi&gt;o&lt;/mi&gt;&lt;mi&gt;f&lt;/mi&gt;&lt;mtext&gt;&lt;/mtext&gt;&lt;mi&gt;d&lt;/mi&gt;&lt;mi&gt;a&lt;/mi&gt;&lt;mi&gt;t&lt;/mi&gt;&lt;mi&gt;a&lt;/mi&gt;&lt;mtext&gt;&lt;/mtext&gt;&lt;mi&gt;v&lt;/mi&gt;&lt;mi&gt;a&lt;/mi&gt;&lt;mi&gt;l&lt;/mi&gt;&lt;mi&gt;u&lt;/mi&gt;&lt;mi&gt;e&lt;/mi&gt;&lt;mi&gt;s&lt;/mi&gt;&lt;/mtd&gt;&lt;/mtr&gt;&lt;/mtable&gt;&lt;/math&gt;" title="4 lines Line 1: x bar equals m e a. n Line 2: x equals d a. t a. Line 3: f equals f of r e q u e n of c y o f e a. c h x Line 4: n of open paren equals normal Sigma f close paren equals n of u m b e r o f d a. t a. v a. l u e s">
            <a:extLst>
              <a:ext uri="{FF2B5EF4-FFF2-40B4-BE49-F238E27FC236}">
                <a16:creationId xmlns:a16="http://schemas.microsoft.com/office/drawing/2014/main" id="{EA747EFF-2E36-EBFB-68A7-69AE65925B68}"/>
              </a:ext>
            </a:extLst>
          </p:cNvPr>
          <p:cNvPicPr preferRelativeResize="0"/>
          <p:nvPr/>
        </p:nvPicPr>
        <p:blipFill>
          <a:blip r:embed="rId4" cstate="screen">
            <a:alphaModFix/>
            <a:extLst>
              <a:ext uri="{28A0092B-C50C-407E-A947-70E740481C1C}">
                <a14:useLocalDpi xmlns:a14="http://schemas.microsoft.com/office/drawing/2010/main" val="0"/>
              </a:ext>
            </a:extLst>
          </a:blip>
          <a:stretch>
            <a:fillRect/>
          </a:stretch>
        </p:blipFill>
        <p:spPr>
          <a:xfrm>
            <a:off x="6174421" y="2362874"/>
            <a:ext cx="2575193" cy="912920"/>
          </a:xfrm>
          <a:prstGeom prst="rect">
            <a:avLst/>
          </a:prstGeom>
          <a:noFill/>
          <a:ln>
            <a:noFill/>
          </a:ln>
        </p:spPr>
      </p:pic>
    </p:spTree>
    <p:extLst>
      <p:ext uri="{BB962C8B-B14F-4D97-AF65-F5344CB8AC3E}">
        <p14:creationId xmlns:p14="http://schemas.microsoft.com/office/powerpoint/2010/main" val="512020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598;g174d77c5247_0_33">
            <a:extLst>
              <a:ext uri="{FF2B5EF4-FFF2-40B4-BE49-F238E27FC236}">
                <a16:creationId xmlns:a16="http://schemas.microsoft.com/office/drawing/2014/main" id="{71DFC052-4F2A-07C0-7855-8B2FAB7365E7}"/>
              </a:ext>
            </a:extLst>
          </p:cNvPr>
          <p:cNvSpPr txBox="1"/>
          <p:nvPr/>
        </p:nvSpPr>
        <p:spPr>
          <a:xfrm>
            <a:off x="1799166" y="1293208"/>
            <a:ext cx="5545667" cy="2557084"/>
          </a:xfrm>
          <a:prstGeom prst="rect">
            <a:avLst/>
          </a:prstGeom>
          <a:solidFill>
            <a:srgbClr val="FFFFFF"/>
          </a:solidFill>
          <a:ln w="76200" cap="flat" cmpd="sng">
            <a:solidFill>
              <a:schemeClr val="accent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sz="2000" b="1">
              <a:latin typeface="Caveat"/>
              <a:ea typeface="Caveat"/>
              <a:cs typeface="Caveat"/>
              <a:sym typeface="Caveat"/>
            </a:endParaRPr>
          </a:p>
        </p:txBody>
      </p:sp>
      <p:sp>
        <p:nvSpPr>
          <p:cNvPr id="2" name="Slide Number Placeholder 1">
            <a:extLst>
              <a:ext uri="{FF2B5EF4-FFF2-40B4-BE49-F238E27FC236}">
                <a16:creationId xmlns:a16="http://schemas.microsoft.com/office/drawing/2014/main" id="{D596673A-845E-A1D7-A50B-B106BAA61E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a:t>
            </a:fld>
            <a:endParaRPr lang="en-GB"/>
          </a:p>
        </p:txBody>
      </p:sp>
      <p:sp>
        <p:nvSpPr>
          <p:cNvPr id="3" name="Title 2">
            <a:extLst>
              <a:ext uri="{FF2B5EF4-FFF2-40B4-BE49-F238E27FC236}">
                <a16:creationId xmlns:a16="http://schemas.microsoft.com/office/drawing/2014/main" id="{F238D9E4-925C-729B-CFD2-E58BA5AC8FB6}"/>
              </a:ext>
            </a:extLst>
          </p:cNvPr>
          <p:cNvSpPr>
            <a:spLocks noGrp="1"/>
          </p:cNvSpPr>
          <p:nvPr>
            <p:ph type="title"/>
          </p:nvPr>
        </p:nvSpPr>
        <p:spPr/>
        <p:txBody>
          <a:bodyPr/>
          <a:lstStyle/>
          <a:p>
            <a:r>
              <a:rPr lang="en-US" dirty="0"/>
              <a:t>Standard deviation</a:t>
            </a:r>
            <a:endParaRPr lang="en-GB" dirty="0"/>
          </a:p>
        </p:txBody>
      </p:sp>
      <p:sp>
        <p:nvSpPr>
          <p:cNvPr id="5" name="Footer Placeholder 5">
            <a:extLst>
              <a:ext uri="{FF2B5EF4-FFF2-40B4-BE49-F238E27FC236}">
                <a16:creationId xmlns:a16="http://schemas.microsoft.com/office/drawing/2014/main" id="{C4B91360-33E2-9723-DFFD-DFE59A61C276}"/>
              </a:ext>
            </a:extLst>
          </p:cNvPr>
          <p:cNvSpPr>
            <a:spLocks noGrp="1"/>
          </p:cNvSpPr>
          <p:nvPr>
            <p:ph type="ftr" idx="11"/>
          </p:nvPr>
        </p:nvSpPr>
        <p:spPr>
          <a:xfrm>
            <a:off x="234000" y="4767263"/>
            <a:ext cx="7686376" cy="273844"/>
          </a:xfrm>
        </p:spPr>
        <p:txBody>
          <a:bodyPr/>
          <a:lstStyle/>
          <a:p>
            <a:r>
              <a:rPr lang="en-US"/>
              <a:t>Education and Training Foundation</a:t>
            </a:r>
          </a:p>
        </p:txBody>
      </p:sp>
      <p:sp>
        <p:nvSpPr>
          <p:cNvPr id="9" name="TextBox 8">
            <a:extLst>
              <a:ext uri="{FF2B5EF4-FFF2-40B4-BE49-F238E27FC236}">
                <a16:creationId xmlns:a16="http://schemas.microsoft.com/office/drawing/2014/main" id="{CF533856-1241-8A3B-0A39-74E7ED0E533D}"/>
              </a:ext>
            </a:extLst>
          </p:cNvPr>
          <p:cNvSpPr txBox="1"/>
          <p:nvPr/>
        </p:nvSpPr>
        <p:spPr>
          <a:xfrm>
            <a:off x="1799166" y="2033141"/>
            <a:ext cx="5545667" cy="1077218"/>
          </a:xfrm>
          <a:prstGeom prst="rect">
            <a:avLst/>
          </a:prstGeom>
          <a:noFill/>
        </p:spPr>
        <p:txBody>
          <a:bodyPr wrap="square" rtlCol="0">
            <a:spAutoFit/>
          </a:bodyPr>
          <a:lstStyle/>
          <a:p>
            <a:pPr algn="ctr"/>
            <a:r>
              <a:rPr lang="en-US" sz="3200" dirty="0">
                <a:solidFill>
                  <a:schemeClr val="accent2"/>
                </a:solidFill>
              </a:rPr>
              <a:t>Standard deviation = √</a:t>
            </a:r>
            <a:r>
              <a:rPr lang="en-GB" sz="3200" dirty="0">
                <a:solidFill>
                  <a:schemeClr val="accent2"/>
                </a:solidFill>
              </a:rPr>
              <a:t>variance</a:t>
            </a:r>
          </a:p>
        </p:txBody>
      </p:sp>
    </p:spTree>
    <p:extLst>
      <p:ext uri="{BB962C8B-B14F-4D97-AF65-F5344CB8AC3E}">
        <p14:creationId xmlns:p14="http://schemas.microsoft.com/office/powerpoint/2010/main" val="1287721333"/>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3B0A30-E8AB-4405-AF0D-2F497D3143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F650103-5DC2-4292-B589-8EFAEC8838A2}">
  <ds:schemaRefs>
    <ds:schemaRef ds:uri="http://schemas.microsoft.com/office/infopath/2007/PartnerControls"/>
    <ds:schemaRef ds:uri="http://purl.org/dc/dcmitype/"/>
    <ds:schemaRef ds:uri="http://schemas.microsoft.com/office/2006/documentManagement/types"/>
    <ds:schemaRef ds:uri="http://schemas.microsoft.com/office/2006/metadata/properties"/>
    <ds:schemaRef ds:uri="http://purl.org/dc/elements/1.1/"/>
    <ds:schemaRef ds:uri="414d2ded-29cc-4abd-a1df-c646721ce55b"/>
    <ds:schemaRef ds:uri="http://www.w3.org/XML/1998/namespace"/>
    <ds:schemaRef ds:uri="http://schemas.openxmlformats.org/package/2006/metadata/core-properties"/>
    <ds:schemaRef ds:uri="2847a094-2edf-4950-a853-13ec668231ed"/>
    <ds:schemaRef ds:uri="http://purl.org/dc/terms/"/>
    <ds:schemaRef ds:uri="a75230e0-234e-44fc-a46b-fcfdfca8ad4b"/>
    <ds:schemaRef ds:uri="b99cf144-4eb2-4910-9a88-c8d0ce72bbfd"/>
  </ds:schemaRefs>
</ds:datastoreItem>
</file>

<file path=customXml/itemProps3.xml><?xml version="1.0" encoding="utf-8"?>
<ds:datastoreItem xmlns:ds="http://schemas.openxmlformats.org/officeDocument/2006/customXml" ds:itemID="{3A83C015-AACF-4DA8-9775-E19A244A34B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192</TotalTime>
  <Words>1144</Words>
  <Application>Microsoft Office PowerPoint</Application>
  <PresentationFormat>On-screen Show (16:9)</PresentationFormat>
  <Paragraphs>267</Paragraphs>
  <Slides>21</Slides>
  <Notes>15</Notes>
  <HiddenSlides>0</HiddenSlides>
  <MMClips>0</MMClips>
  <ScaleCrop>false</ScaleCrop>
  <HeadingPairs>
    <vt:vector size="4" baseType="variant">
      <vt:variant>
        <vt:lpstr>Theme</vt:lpstr>
      </vt:variant>
      <vt:variant>
        <vt:i4>3</vt:i4>
      </vt:variant>
      <vt:variant>
        <vt:lpstr>Slide Titles</vt:lpstr>
      </vt:variant>
      <vt:variant>
        <vt:i4>21</vt:i4>
      </vt:variant>
    </vt:vector>
  </HeadingPairs>
  <TitlesOfParts>
    <vt:vector size="24" baseType="lpstr">
      <vt:lpstr>ETF Master</vt:lpstr>
      <vt:lpstr>ETF Master</vt:lpstr>
      <vt:lpstr>ETF Master</vt:lpstr>
      <vt:lpstr>Statistics: Standard deviation (SD)</vt:lpstr>
      <vt:lpstr>Learning intention</vt:lpstr>
      <vt:lpstr>Why is it important?</vt:lpstr>
      <vt:lpstr>Starter activity: What is the standard deviation formula?</vt:lpstr>
      <vt:lpstr>Standard deviation</vt:lpstr>
      <vt:lpstr>Standard deviation</vt:lpstr>
      <vt:lpstr>Standard deviation</vt:lpstr>
      <vt:lpstr>Variance</vt:lpstr>
      <vt:lpstr>Standard deviation</vt:lpstr>
      <vt:lpstr>Worked example</vt:lpstr>
      <vt:lpstr>Worked example</vt:lpstr>
      <vt:lpstr>Worked example</vt:lpstr>
      <vt:lpstr>Worked example</vt:lpstr>
      <vt:lpstr>Worked example - Interpretation</vt:lpstr>
      <vt:lpstr>PowerPoint Presentation</vt:lpstr>
      <vt:lpstr>Have a go</vt:lpstr>
      <vt:lpstr>PowerPoint Presentation</vt:lpstr>
      <vt:lpstr>PowerPoint Presentation</vt:lpstr>
      <vt:lpstr>Plenary</vt:lpstr>
      <vt:lpstr>Byeeee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 Standard Deviation</dc:title>
  <dc:creator>Richard Overton</dc:creator>
  <cp:lastModifiedBy>Gemma Brezinski</cp:lastModifiedBy>
  <cp:revision>103</cp:revision>
  <dcterms:created xsi:type="dcterms:W3CDTF">2020-10-20T08:50:32Z</dcterms:created>
  <dcterms:modified xsi:type="dcterms:W3CDTF">2023-07-26T12:57:45Z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