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59" r:id="rId4"/>
  </p:sldMasterIdLst>
  <p:notesMasterIdLst>
    <p:notesMasterId r:id="rId6"/>
  </p:notesMasterIdLst>
  <p:sldIdLst>
    <p:sldId id="256" r:id="rId5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06926C-E712-5707-6934-40F15C210D24}" name="Nicola Susans" initials="NS" userId="S::nicola.susans@etfoundation.co.uk::4da5c4f3-9bda-4b43-a02a-af3285e542d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nne thirlaway" initials="jt" lastIdx="1" clrIdx="0">
    <p:extLst>
      <p:ext uri="{19B8F6BF-5375-455C-9EA6-DF929625EA0E}">
        <p15:presenceInfo xmlns:p15="http://schemas.microsoft.com/office/powerpoint/2012/main" userId="88ebfc7785ff76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7EC915-4A1B-18EC-C554-E728903AE2A6}" v="2" dt="2023-05-23T16:48:00.817"/>
    <p1510:client id="{67A8CB2D-9D97-8DC1-C883-D487103A96B4}" v="1" dt="2023-07-26T13:01:15.979"/>
  </p1510:revLst>
</p1510:revInfo>
</file>

<file path=ppt/tableStyles.xml><?xml version="1.0" encoding="utf-8"?>
<a:tblStyleLst xmlns:a="http://schemas.openxmlformats.org/drawingml/2006/main" def="{F9C62683-7B26-4C7A-B42D-DF0694545F96}">
  <a:tblStyle styleId="{F9C62683-7B26-4C7A-B42D-DF0694545F9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600" y="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wena Scott" userId="S::rowena.scott_leedscitycollege.ac.uk#ext#@aoctenant.onmicrosoft.com::9852bc76-1901-4b88-baa3-87a173338e51" providerId="AD" clId="Web-{86F1080A-0B53-9E25-C9CA-8811E3458215}"/>
    <pc:docChg chg="modSld">
      <pc:chgData name="Rowena Scott" userId="S::rowena.scott_leedscitycollege.ac.uk#ext#@aoctenant.onmicrosoft.com::9852bc76-1901-4b88-baa3-87a173338e51" providerId="AD" clId="Web-{86F1080A-0B53-9E25-C9CA-8811E3458215}" dt="2023-03-01T21:41:35.911" v="45"/>
      <pc:docMkLst>
        <pc:docMk/>
      </pc:docMkLst>
      <pc:sldChg chg="delSp modSp">
        <pc:chgData name="Rowena Scott" userId="S::rowena.scott_leedscitycollege.ac.uk#ext#@aoctenant.onmicrosoft.com::9852bc76-1901-4b88-baa3-87a173338e51" providerId="AD" clId="Web-{86F1080A-0B53-9E25-C9CA-8811E3458215}" dt="2023-03-01T21:41:35.911" v="45"/>
        <pc:sldMkLst>
          <pc:docMk/>
          <pc:sldMk cId="0" sldId="256"/>
        </pc:sldMkLst>
        <pc:spChg chg="del topLvl">
          <ac:chgData name="Rowena Scott" userId="S::rowena.scott_leedscitycollege.ac.uk#ext#@aoctenant.onmicrosoft.com::9852bc76-1901-4b88-baa3-87a173338e51" providerId="AD" clId="Web-{86F1080A-0B53-9E25-C9CA-8811E3458215}" dt="2023-03-01T21:41:08.582" v="17"/>
          <ac:spMkLst>
            <pc:docMk/>
            <pc:sldMk cId="0" sldId="256"/>
            <ac:spMk id="66" creationId="{00000000-0000-0000-0000-000000000000}"/>
          </ac:spMkLst>
        </pc:spChg>
        <pc:spChg chg="del mod topLvl">
          <ac:chgData name="Rowena Scott" userId="S::rowena.scott_leedscitycollege.ac.uk#ext#@aoctenant.onmicrosoft.com::9852bc76-1901-4b88-baa3-87a173338e51" providerId="AD" clId="Web-{86F1080A-0B53-9E25-C9CA-8811E3458215}" dt="2023-03-01T21:41:03.020" v="14"/>
          <ac:spMkLst>
            <pc:docMk/>
            <pc:sldMk cId="0" sldId="256"/>
            <ac:spMk id="67" creationId="{00000000-0000-0000-0000-000000000000}"/>
          </ac:spMkLst>
        </pc:spChg>
        <pc:grpChg chg="del">
          <ac:chgData name="Rowena Scott" userId="S::rowena.scott_leedscitycollege.ac.uk#ext#@aoctenant.onmicrosoft.com::9852bc76-1901-4b88-baa3-87a173338e51" providerId="AD" clId="Web-{86F1080A-0B53-9E25-C9CA-8811E3458215}" dt="2023-03-01T21:41:04.801" v="15"/>
          <ac:grpSpMkLst>
            <pc:docMk/>
            <pc:sldMk cId="0" sldId="256"/>
            <ac:grpSpMk id="56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86F1080A-0B53-9E25-C9CA-8811E3458215}" dt="2023-03-01T21:40:57.832" v="10"/>
          <ac:grpSpMkLst>
            <pc:docMk/>
            <pc:sldMk cId="0" sldId="256"/>
            <ac:grpSpMk id="59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86F1080A-0B53-9E25-C9CA-8811E3458215}" dt="2023-03-01T21:41:06.285" v="16"/>
          <ac:grpSpMkLst>
            <pc:docMk/>
            <pc:sldMk cId="0" sldId="256"/>
            <ac:grpSpMk id="62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86F1080A-0B53-9E25-C9CA-8811E3458215}" dt="2023-03-01T21:41:03.020" v="14"/>
          <ac:grpSpMkLst>
            <pc:docMk/>
            <pc:sldMk cId="0" sldId="256"/>
            <ac:grpSpMk id="65" creationId="{00000000-0000-0000-0000-000000000000}"/>
          </ac:grpSpMkLst>
        </pc:grpChg>
        <pc:graphicFrameChg chg="mod modGraphic">
          <ac:chgData name="Rowena Scott" userId="S::rowena.scott_leedscitycollege.ac.uk#ext#@aoctenant.onmicrosoft.com::9852bc76-1901-4b88-baa3-87a173338e51" providerId="AD" clId="Web-{86F1080A-0B53-9E25-C9CA-8811E3458215}" dt="2023-03-01T21:41:35.911" v="45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  <pc:docChgLst>
    <pc:chgData name="Rowena Scott" userId="S::rowena.scott_leedscitycollege.ac.uk#ext#@aoctenant.onmicrosoft.com::9852bc76-1901-4b88-baa3-87a173338e51" providerId="AD" clId="Web-{048630F9-55A1-7D4F-2CE5-DF38F10C5D1C}"/>
    <pc:docChg chg="">
      <pc:chgData name="Rowena Scott" userId="S::rowena.scott_leedscitycollege.ac.uk#ext#@aoctenant.onmicrosoft.com::9852bc76-1901-4b88-baa3-87a173338e51" providerId="AD" clId="Web-{048630F9-55A1-7D4F-2CE5-DF38F10C5D1C}" dt="2023-01-23T13:59:22.366" v="0"/>
      <pc:docMkLst>
        <pc:docMk/>
      </pc:docMkLst>
      <pc:sldChg chg="delCm">
        <pc:chgData name="Rowena Scott" userId="S::rowena.scott_leedscitycollege.ac.uk#ext#@aoctenant.onmicrosoft.com::9852bc76-1901-4b88-baa3-87a173338e51" providerId="AD" clId="Web-{048630F9-55A1-7D4F-2CE5-DF38F10C5D1C}" dt="2023-01-23T13:59:22.366" v="0"/>
        <pc:sldMkLst>
          <pc:docMk/>
          <pc:sldMk cId="0" sldId="256"/>
        </pc:sldMkLst>
      </pc:sldChg>
    </pc:docChg>
  </pc:docChgLst>
  <pc:docChgLst>
    <pc:chgData name="Lucy Springall" userId="e4236610-272f-44af-aba9-45f426dfe81c" providerId="ADAL" clId="{5F70A898-06B3-4739-958A-8459B59893D4}"/>
    <pc:docChg chg="modSld">
      <pc:chgData name="Lucy Springall" userId="e4236610-272f-44af-aba9-45f426dfe81c" providerId="ADAL" clId="{5F70A898-06B3-4739-958A-8459B59893D4}" dt="2023-04-20T14:13:22.316" v="3" actId="20577"/>
      <pc:docMkLst>
        <pc:docMk/>
      </pc:docMkLst>
      <pc:sldChg chg="modSp mod">
        <pc:chgData name="Lucy Springall" userId="e4236610-272f-44af-aba9-45f426dfe81c" providerId="ADAL" clId="{5F70A898-06B3-4739-958A-8459B59893D4}" dt="2023-04-20T14:13:22.316" v="3" actId="20577"/>
        <pc:sldMkLst>
          <pc:docMk/>
          <pc:sldMk cId="0" sldId="256"/>
        </pc:sldMkLst>
        <pc:graphicFrameChg chg="modGraphic">
          <ac:chgData name="Lucy Springall" userId="e4236610-272f-44af-aba9-45f426dfe81c" providerId="ADAL" clId="{5F70A898-06B3-4739-958A-8459B59893D4}" dt="2023-04-20T14:13:22.316" v="3" actId="20577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  <pc:docChgLst>
    <pc:chgData name="Rowena Scott" userId="S::rowena.scott_leedscitycollege.ac.uk#ext#@aoctenant.onmicrosoft.com::9852bc76-1901-4b88-baa3-87a173338e51" providerId="AD" clId="Web-{C1CA2157-96FE-D38F-F855-AB95AE10AC1D}"/>
    <pc:docChg chg="modSld">
      <pc:chgData name="Rowena Scott" userId="S::rowena.scott_leedscitycollege.ac.uk#ext#@aoctenant.onmicrosoft.com::9852bc76-1901-4b88-baa3-87a173338e51" providerId="AD" clId="Web-{C1CA2157-96FE-D38F-F855-AB95AE10AC1D}" dt="2023-03-01T21:44:00.905" v="4"/>
      <pc:docMkLst>
        <pc:docMk/>
      </pc:docMkLst>
      <pc:sldChg chg="modSp">
        <pc:chgData name="Rowena Scott" userId="S::rowena.scott_leedscitycollege.ac.uk#ext#@aoctenant.onmicrosoft.com::9852bc76-1901-4b88-baa3-87a173338e51" providerId="AD" clId="Web-{C1CA2157-96FE-D38F-F855-AB95AE10AC1D}" dt="2023-03-01T21:44:00.905" v="4"/>
        <pc:sldMkLst>
          <pc:docMk/>
          <pc:sldMk cId="0" sldId="256"/>
        </pc:sldMkLst>
        <pc:graphicFrameChg chg="mod modGraphic">
          <ac:chgData name="Rowena Scott" userId="S::rowena.scott_leedscitycollege.ac.uk#ext#@aoctenant.onmicrosoft.com::9852bc76-1901-4b88-baa3-87a173338e51" providerId="AD" clId="Web-{C1CA2157-96FE-D38F-F855-AB95AE10AC1D}" dt="2023-03-01T21:44:00.905" v="4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  <pc:docChgLst>
    <pc:chgData name="Nicola Susans" userId="S::nicola.susans@etfoundation.co.uk::4da5c4f3-9bda-4b43-a02a-af3285e542de" providerId="AD" clId="Web-{4F7EC915-4A1B-18EC-C554-E728903AE2A6}"/>
    <pc:docChg chg="mod">
      <pc:chgData name="Nicola Susans" userId="S::nicola.susans@etfoundation.co.uk::4da5c4f3-9bda-4b43-a02a-af3285e542de" providerId="AD" clId="Web-{4F7EC915-4A1B-18EC-C554-E728903AE2A6}" dt="2023-05-23T16:48:00.817" v="1"/>
      <pc:docMkLst>
        <pc:docMk/>
      </pc:docMkLst>
      <pc:sldChg chg="addCm">
        <pc:chgData name="Nicola Susans" userId="S::nicola.susans@etfoundation.co.uk::4da5c4f3-9bda-4b43-a02a-af3285e542de" providerId="AD" clId="Web-{4F7EC915-4A1B-18EC-C554-E728903AE2A6}" dt="2023-05-23T16:48:00.817" v="1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icola Susans" userId="S::nicola.susans@etfoundation.co.uk::4da5c4f3-9bda-4b43-a02a-af3285e542de" providerId="AD" clId="Web-{4F7EC915-4A1B-18EC-C554-E728903AE2A6}" dt="2023-05-23T16:48:00.817" v="1"/>
              <pc2:cmMkLst xmlns:pc2="http://schemas.microsoft.com/office/powerpoint/2019/9/main/command">
                <pc:docMk/>
                <pc:sldMk cId="0" sldId="256"/>
                <pc2:cmMk id="{30B7E515-01C4-4076-8D5B-4479C4233DA2}"/>
              </pc2:cmMkLst>
            </pc226:cmChg>
          </p:ext>
        </pc:extLst>
      </pc:sldChg>
    </pc:docChg>
  </pc:docChgLst>
  <pc:docChgLst>
    <pc:chgData name="Gemma Brezinski" userId="S::gemma.brezinski@etfoundation.co.uk::fd066b93-240a-4648-a0fe-c80aa4ee1278" providerId="AD" clId="Web-{67A8CB2D-9D97-8DC1-C883-D487103A96B4}"/>
    <pc:docChg chg="modSld">
      <pc:chgData name="Gemma Brezinski" userId="S::gemma.brezinski@etfoundation.co.uk::fd066b93-240a-4648-a0fe-c80aa4ee1278" providerId="AD" clId="Web-{67A8CB2D-9D97-8DC1-C883-D487103A96B4}" dt="2023-07-26T13:01:15.979" v="0"/>
      <pc:docMkLst>
        <pc:docMk/>
      </pc:docMkLst>
      <pc:sldChg chg="delSp">
        <pc:chgData name="Gemma Brezinski" userId="S::gemma.brezinski@etfoundation.co.uk::fd066b93-240a-4648-a0fe-c80aa4ee1278" providerId="AD" clId="Web-{67A8CB2D-9D97-8DC1-C883-D487103A96B4}" dt="2023-07-26T13:01:15.979" v="0"/>
        <pc:sldMkLst>
          <pc:docMk/>
          <pc:sldMk cId="0" sldId="256"/>
        </pc:sldMkLst>
        <pc:picChg chg="del">
          <ac:chgData name="Gemma Brezinski" userId="S::gemma.brezinski@etfoundation.co.uk::fd066b93-240a-4648-a0fe-c80aa4ee1278" providerId="AD" clId="Web-{67A8CB2D-9D97-8DC1-C883-D487103A96B4}" dt="2023-07-26T13:01:15.979" v="0"/>
          <ac:picMkLst>
            <pc:docMk/>
            <pc:sldMk cId="0" sldId="256"/>
            <ac:picMk id="6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e24e68054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e24e68054_0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>
            <p:extLst>
              <p:ext uri="{D42A27DB-BD31-4B8C-83A1-F6EECF244321}">
                <p14:modId xmlns:p14="http://schemas.microsoft.com/office/powerpoint/2010/main" val="2608322883"/>
              </p:ext>
            </p:extLst>
          </p:nvPr>
        </p:nvGraphicFramePr>
        <p:xfrm>
          <a:off x="243590" y="1021204"/>
          <a:ext cx="8675002" cy="4098570"/>
        </p:xfrm>
        <a:graphic>
          <a:graphicData uri="http://schemas.openxmlformats.org/drawingml/2006/table">
            <a:tbl>
              <a:tblPr>
                <a:noFill/>
                <a:tableStyleId>{F9C62683-7B26-4C7A-B42D-DF0694545F96}</a:tableStyleId>
              </a:tblPr>
              <a:tblGrid>
                <a:gridCol w="4337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7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5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week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Define the mean, mode, median and range.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week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Calculate the standard deviation of the following dataset.</a:t>
                      </a:r>
                      <a:endParaRPr sz="1600" dirty="0">
                        <a:solidFill>
                          <a:schemeClr val="dk1"/>
                        </a:solidFill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16, 18, 17, 14, 17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5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lesson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Recall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the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Spearman’s r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ank formula.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lesson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What does a perfect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 correlation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look like in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Spearman’s rank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? Make use of the diagram and provide the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Spearman’s r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ank correlation coefficient for this.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" name="Google Shape;55;p13"/>
          <p:cNvSpPr txBox="1"/>
          <p:nvPr/>
        </p:nvSpPr>
        <p:spPr>
          <a:xfrm>
            <a:off x="311700" y="2926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Retrieval starter </a:t>
            </a:r>
            <a:endParaRPr sz="2000" b="1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412" y="107075"/>
            <a:ext cx="1351063" cy="46479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7118525" y="571900"/>
            <a:ext cx="1769700" cy="31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ETFOUNDATION.CO.UK</a:t>
            </a:r>
            <a:endParaRPr sz="10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29B537-D1E6-4BEA-B2C2-4BB0271DEC8D}">
  <ds:schemaRefs>
    <ds:schemaRef ds:uri="http://purl.org/dc/terms/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b6d5ffdd-ce6b-444d-9c87-9b27aef49f38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07530afe-d844-488b-9a54-9e56863626c8"/>
    <ds:schemaRef ds:uri="2ff69431-d625-42b0-a6d5-57182fa431d3"/>
    <ds:schemaRef ds:uri="2847a094-2edf-4950-a853-13ec668231ed"/>
    <ds:schemaRef ds:uri="414d2ded-29cc-4abd-a1df-c646721ce55b"/>
    <ds:schemaRef ds:uri="a75230e0-234e-44fc-a46b-fcfdfca8ad4b"/>
    <ds:schemaRef ds:uri="b99cf144-4eb2-4910-9a88-c8d0ce72bbfd"/>
  </ds:schemaRefs>
</ds:datastoreItem>
</file>

<file path=customXml/itemProps2.xml><?xml version="1.0" encoding="utf-8"?>
<ds:datastoreItem xmlns:ds="http://schemas.openxmlformats.org/officeDocument/2006/customXml" ds:itemID="{BF254668-DEC2-4455-8662-C01E725C46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358DCE3-E86A-4FE5-87D5-F33D5A19DA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</Words>
  <Application>Microsoft Office PowerPoint</Application>
  <PresentationFormat>On-screen Show (16:9)</PresentationFormat>
  <Paragraphs>20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Gemma Brezinski</cp:lastModifiedBy>
  <cp:revision>6</cp:revision>
  <dcterms:modified xsi:type="dcterms:W3CDTF">2023-07-26T13:01:16Z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