
<file path=[Content_Types].xml><?xml version="1.0" encoding="utf-8"?>
<Types xmlns="http://schemas.openxmlformats.org/package/2006/content-types">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2.xml" ContentType="application/vnd.openxmlformats-officedocument.theme+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648" r:id="rId4"/>
    <p:sldMasterId id="2147483709" r:id="rId5"/>
    <p:sldMasterId id="2147483771" r:id="rId6"/>
  </p:sldMasterIdLst>
  <p:notesMasterIdLst>
    <p:notesMasterId r:id="rId26"/>
  </p:notesMasterIdLst>
  <p:sldIdLst>
    <p:sldId id="303" r:id="rId7"/>
    <p:sldId id="29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302" r:id="rId24"/>
    <p:sldId id="274" r:id="rId25"/>
  </p:sldIdLst>
  <p:sldSz cx="9144000" cy="5143500" type="screen16x9"/>
  <p:notesSz cx="6858000" cy="9144000"/>
  <p:embeddedFontLst>
    <p:embeddedFont>
      <p:font typeface="Calibri" panose="020F0502020204030204" pitchFamily="34"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orient="horz" pos="3060">
          <p15:clr>
            <a:srgbClr val="A4A3A4"/>
          </p15:clr>
        </p15:guide>
        <p15:guide id="3" orient="horz" pos="169">
          <p15:clr>
            <a:srgbClr val="A4A3A4"/>
          </p15:clr>
        </p15:guide>
        <p15:guide id="4" orient="horz" pos="2890">
          <p15:clr>
            <a:srgbClr val="A4A3A4"/>
          </p15:clr>
        </p15:guide>
        <p15:guide id="5" orient="horz">
          <p15:clr>
            <a:srgbClr val="A4A3A4"/>
          </p15:clr>
        </p15:guide>
        <p15:guide id="6" orient="horz" pos="622">
          <p15:clr>
            <a:srgbClr val="A4A3A4"/>
          </p15:clr>
        </p15:guide>
        <p15:guide id="7" orient="horz" pos="1575">
          <p15:clr>
            <a:srgbClr val="A4A3A4"/>
          </p15:clr>
        </p15:guide>
        <p15:guide id="8" orient="horz" pos="868">
          <p15:clr>
            <a:srgbClr val="A4A3A4"/>
          </p15:clr>
        </p15:guide>
        <p15:guide id="9" pos="2835">
          <p15:clr>
            <a:srgbClr val="A4A3A4"/>
          </p15:clr>
        </p15:guide>
        <p15:guide id="10" pos="5583">
          <p15:clr>
            <a:srgbClr val="A4A3A4"/>
          </p15:clr>
        </p15:guide>
        <p15:guide id="11" pos="158">
          <p15:clr>
            <a:srgbClr val="A4A3A4"/>
          </p15:clr>
        </p15:guide>
        <p15:guide id="12" pos="5012">
          <p15:clr>
            <a:srgbClr val="A4A3A4"/>
          </p15:clr>
        </p15:guide>
        <p15:guide id="13" pos="1651">
          <p15:clr>
            <a:srgbClr val="A4A3A4"/>
          </p15:clr>
        </p15:guide>
        <p15:guide id="14" pos="2744">
          <p15:clr>
            <a:srgbClr val="A4A3A4"/>
          </p15:clr>
        </p15:guide>
        <p15:guide id="15" pos="5465">
          <p15:clr>
            <a:srgbClr val="A4A3A4"/>
          </p15:clr>
        </p15:guide>
        <p15:guide id="16" pos="956">
          <p15:clr>
            <a:srgbClr val="A4A3A4"/>
          </p15:clr>
        </p15:guide>
        <p15:guide id="17" pos="2562">
          <p15:clr>
            <a:srgbClr val="A4A3A4"/>
          </p15:clr>
        </p15:guide>
        <p15:guide id="18" pos="325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4" roundtripDataSignature="AMtx7mijuE0mA6VKg0swWsdUoXZ+m4fyTA=="/>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68DBF29-173B-1EE4-E980-EBF86C79181A}" name="Editor" initials="Ed" userId="Editor"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anne thirlaway" initials="jt" lastIdx="7" clrIdx="0">
    <p:extLst>
      <p:ext uri="{19B8F6BF-5375-455C-9EA6-DF929625EA0E}">
        <p15:presenceInfo xmlns:p15="http://schemas.microsoft.com/office/powerpoint/2012/main" userId="88ebfc7785ff76c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0369A49-C79A-438E-B72E-FD7F9C5F678E}" v="10" dt="2023-05-23T16:47:24.420"/>
    <p1510:client id="{DA72494B-2181-6CAC-5566-927F5E6E234B}" v="8" dt="2023-07-26T13:00:49.438"/>
  </p1510:revLst>
</p1510:revInfo>
</file>

<file path=ppt/tableStyles.xml><?xml version="1.0" encoding="utf-8"?>
<a:tblStyleLst xmlns:a="http://schemas.openxmlformats.org/drawingml/2006/main" def="{F400DA78-1373-41A5-BFEE-383767CC1E11}">
  <a:tblStyle styleId="{F400DA78-1373-41A5-BFEE-383767CC1E11}"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463D9290-40A1-42BF-BF81-34BDF903D5E5}" styleName="Table_1">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721"/>
  </p:normalViewPr>
  <p:slideViewPr>
    <p:cSldViewPr snapToGrid="0">
      <p:cViewPr varScale="1">
        <p:scale>
          <a:sx n="90" d="100"/>
          <a:sy n="90" d="100"/>
        </p:scale>
        <p:origin x="600" y="64"/>
      </p:cViewPr>
      <p:guideLst>
        <p:guide orient="horz" pos="1620"/>
        <p:guide orient="horz" pos="3060"/>
        <p:guide orient="horz" pos="169"/>
        <p:guide orient="horz" pos="2890"/>
        <p:guide orient="horz"/>
        <p:guide orient="horz" pos="622"/>
        <p:guide orient="horz" pos="1575"/>
        <p:guide orient="horz" pos="868"/>
        <p:guide pos="2835"/>
        <p:guide pos="5583"/>
        <p:guide pos="158"/>
        <p:guide pos="5012"/>
        <p:guide pos="1651"/>
        <p:guide pos="2744"/>
        <p:guide pos="5465"/>
        <p:guide pos="956"/>
        <p:guide pos="2562"/>
        <p:guide pos="3257"/>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notesMaster" Target="notesMasters/notesMaster1.xml"/><Relationship Id="rId39" Type="http://schemas.openxmlformats.org/officeDocument/2006/relationships/tableStyles" Target="tableStyles.xml"/><Relationship Id="rId21" Type="http://schemas.openxmlformats.org/officeDocument/2006/relationships/slide" Target="slides/slide15.xml"/><Relationship Id="rId34" Type="http://customschemas.google.com/relationships/presentationmetadata" Target="metadata"/><Relationship Id="rId42" Type="http://schemas.microsoft.com/office/2018/10/relationships/authors" Target="author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font" Target="fonts/font3.fntdata"/><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font" Target="fonts/font2.fntdata"/><Relationship Id="rId36"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commentAuthors" Target="commentAuthors.xml"/><Relationship Id="rId8" Type="http://schemas.openxmlformats.org/officeDocument/2006/relationships/slide" Target="slides/slide2.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y Springall" userId="e4236610-272f-44af-aba9-45f426dfe81c" providerId="ADAL" clId="{C620872A-F023-4756-A5D9-3E50A7AD03A1}"/>
    <pc:docChg chg="modSld">
      <pc:chgData name="Lucy Springall" userId="e4236610-272f-44af-aba9-45f426dfe81c" providerId="ADAL" clId="{C620872A-F023-4756-A5D9-3E50A7AD03A1}" dt="2023-05-12T14:10:42.183" v="0" actId="14100"/>
      <pc:docMkLst>
        <pc:docMk/>
      </pc:docMkLst>
      <pc:sldChg chg="modSp mod">
        <pc:chgData name="Lucy Springall" userId="e4236610-272f-44af-aba9-45f426dfe81c" providerId="ADAL" clId="{C620872A-F023-4756-A5D9-3E50A7AD03A1}" dt="2023-05-12T14:10:42.183" v="0" actId="14100"/>
        <pc:sldMkLst>
          <pc:docMk/>
          <pc:sldMk cId="0" sldId="268"/>
        </pc:sldMkLst>
        <pc:picChg chg="mod">
          <ac:chgData name="Lucy Springall" userId="e4236610-272f-44af-aba9-45f426dfe81c" providerId="ADAL" clId="{C620872A-F023-4756-A5D9-3E50A7AD03A1}" dt="2023-05-12T14:10:42.183" v="0" actId="14100"/>
          <ac:picMkLst>
            <pc:docMk/>
            <pc:sldMk cId="0" sldId="268"/>
            <ac:picMk id="2" creationId="{52EE2163-CE51-EED3-0AF8-C1118DF062D7}"/>
          </ac:picMkLst>
        </pc:picChg>
      </pc:sldChg>
    </pc:docChg>
  </pc:docChgLst>
  <pc:docChgLst>
    <pc:chgData name="Rowena Scott" userId="S::rowena.scott_leedscitycollege.ac.uk#ext#@aoctenant.onmicrosoft.com::9852bc76-1901-4b88-baa3-87a173338e51" providerId="AD" clId="Web-{DC392075-3886-D02C-4954-714AABF4C0D9}"/>
    <pc:docChg chg="modSld">
      <pc:chgData name="Rowena Scott" userId="S::rowena.scott_leedscitycollege.ac.uk#ext#@aoctenant.onmicrosoft.com::9852bc76-1901-4b88-baa3-87a173338e51" providerId="AD" clId="Web-{DC392075-3886-D02C-4954-714AABF4C0D9}" dt="2023-01-23T14:03:56.571" v="11"/>
      <pc:docMkLst>
        <pc:docMk/>
      </pc:docMkLst>
      <pc:sldChg chg="delCm">
        <pc:chgData name="Rowena Scott" userId="S::rowena.scott_leedscitycollege.ac.uk#ext#@aoctenant.onmicrosoft.com::9852bc76-1901-4b88-baa3-87a173338e51" providerId="AD" clId="Web-{DC392075-3886-D02C-4954-714AABF4C0D9}" dt="2023-01-23T14:02:44.428" v="0"/>
        <pc:sldMkLst>
          <pc:docMk/>
          <pc:sldMk cId="0" sldId="257"/>
        </pc:sldMkLst>
      </pc:sldChg>
      <pc:sldChg chg="modSp delCm">
        <pc:chgData name="Rowena Scott" userId="S::rowena.scott_leedscitycollege.ac.uk#ext#@aoctenant.onmicrosoft.com::9852bc76-1901-4b88-baa3-87a173338e51" providerId="AD" clId="Web-{DC392075-3886-D02C-4954-714AABF4C0D9}" dt="2023-01-23T14:03:07.819" v="5"/>
        <pc:sldMkLst>
          <pc:docMk/>
          <pc:sldMk cId="0" sldId="259"/>
        </pc:sldMkLst>
        <pc:spChg chg="mod">
          <ac:chgData name="Rowena Scott" userId="S::rowena.scott_leedscitycollege.ac.uk#ext#@aoctenant.onmicrosoft.com::9852bc76-1901-4b88-baa3-87a173338e51" providerId="AD" clId="Web-{DC392075-3886-D02C-4954-714AABF4C0D9}" dt="2023-01-23T14:03:07.725" v="4" actId="20577"/>
          <ac:spMkLst>
            <pc:docMk/>
            <pc:sldMk cId="0" sldId="259"/>
            <ac:spMk id="549" creationId="{00000000-0000-0000-0000-000000000000}"/>
          </ac:spMkLst>
        </pc:spChg>
      </pc:sldChg>
      <pc:sldChg chg="modSp delCm">
        <pc:chgData name="Rowena Scott" userId="S::rowena.scott_leedscitycollege.ac.uk#ext#@aoctenant.onmicrosoft.com::9852bc76-1901-4b88-baa3-87a173338e51" providerId="AD" clId="Web-{DC392075-3886-D02C-4954-714AABF4C0D9}" dt="2023-01-23T14:03:18.273" v="7"/>
        <pc:sldMkLst>
          <pc:docMk/>
          <pc:sldMk cId="0" sldId="260"/>
        </pc:sldMkLst>
        <pc:spChg chg="mod">
          <ac:chgData name="Rowena Scott" userId="S::rowena.scott_leedscitycollege.ac.uk#ext#@aoctenant.onmicrosoft.com::9852bc76-1901-4b88-baa3-87a173338e51" providerId="AD" clId="Web-{DC392075-3886-D02C-4954-714AABF4C0D9}" dt="2023-01-23T14:03:15.069" v="6" actId="20577"/>
          <ac:spMkLst>
            <pc:docMk/>
            <pc:sldMk cId="0" sldId="260"/>
            <ac:spMk id="561" creationId="{00000000-0000-0000-0000-000000000000}"/>
          </ac:spMkLst>
        </pc:spChg>
      </pc:sldChg>
      <pc:sldChg chg="delCm">
        <pc:chgData name="Rowena Scott" userId="S::rowena.scott_leedscitycollege.ac.uk#ext#@aoctenant.onmicrosoft.com::9852bc76-1901-4b88-baa3-87a173338e51" providerId="AD" clId="Web-{DC392075-3886-D02C-4954-714AABF4C0D9}" dt="2023-01-23T14:03:30.148" v="8"/>
        <pc:sldMkLst>
          <pc:docMk/>
          <pc:sldMk cId="0" sldId="265"/>
        </pc:sldMkLst>
      </pc:sldChg>
      <pc:sldChg chg="delCm">
        <pc:chgData name="Rowena Scott" userId="S::rowena.scott_leedscitycollege.ac.uk#ext#@aoctenant.onmicrosoft.com::9852bc76-1901-4b88-baa3-87a173338e51" providerId="AD" clId="Web-{DC392075-3886-D02C-4954-714AABF4C0D9}" dt="2023-01-23T14:03:35.351" v="9"/>
        <pc:sldMkLst>
          <pc:docMk/>
          <pc:sldMk cId="0" sldId="266"/>
        </pc:sldMkLst>
      </pc:sldChg>
      <pc:sldChg chg="delCm">
        <pc:chgData name="Rowena Scott" userId="S::rowena.scott_leedscitycollege.ac.uk#ext#@aoctenant.onmicrosoft.com::9852bc76-1901-4b88-baa3-87a173338e51" providerId="AD" clId="Web-{DC392075-3886-D02C-4954-714AABF4C0D9}" dt="2023-01-23T14:03:42.133" v="10"/>
        <pc:sldMkLst>
          <pc:docMk/>
          <pc:sldMk cId="0" sldId="268"/>
        </pc:sldMkLst>
      </pc:sldChg>
      <pc:sldChg chg="delCm">
        <pc:chgData name="Rowena Scott" userId="S::rowena.scott_leedscitycollege.ac.uk#ext#@aoctenant.onmicrosoft.com::9852bc76-1901-4b88-baa3-87a173338e51" providerId="AD" clId="Web-{DC392075-3886-D02C-4954-714AABF4C0D9}" dt="2023-01-23T14:03:56.571" v="11"/>
        <pc:sldMkLst>
          <pc:docMk/>
          <pc:sldMk cId="0" sldId="273"/>
        </pc:sldMkLst>
      </pc:sldChg>
    </pc:docChg>
  </pc:docChgLst>
  <pc:docChgLst>
    <pc:chgData name="Gemma Brezinski" userId="S::gemma.brezinski@etfoundation.co.uk::fd066b93-240a-4648-a0fe-c80aa4ee1278" providerId="AD" clId="Web-{DA72494B-2181-6CAC-5566-927F5E6E234B}"/>
    <pc:docChg chg="addSld delSld modSld addMainMaster modMainMaster">
      <pc:chgData name="Gemma Brezinski" userId="S::gemma.brezinski@etfoundation.co.uk::fd066b93-240a-4648-a0fe-c80aa4ee1278" providerId="AD" clId="Web-{DA72494B-2181-6CAC-5566-927F5E6E234B}" dt="2023-07-26T13:00:49.438" v="7"/>
      <pc:docMkLst>
        <pc:docMk/>
      </pc:docMkLst>
      <pc:sldChg chg="del">
        <pc:chgData name="Gemma Brezinski" userId="S::gemma.brezinski@etfoundation.co.uk::fd066b93-240a-4648-a0fe-c80aa4ee1278" providerId="AD" clId="Web-{DA72494B-2181-6CAC-5566-927F5E6E234B}" dt="2023-07-26T13:00:49.438" v="7"/>
        <pc:sldMkLst>
          <pc:docMk/>
          <pc:sldMk cId="1945931993" sldId="296"/>
        </pc:sldMkLst>
      </pc:sldChg>
      <pc:sldChg chg="modSp add">
        <pc:chgData name="Gemma Brezinski" userId="S::gemma.brezinski@etfoundation.co.uk::fd066b93-240a-4648-a0fe-c80aa4ee1278" providerId="AD" clId="Web-{DA72494B-2181-6CAC-5566-927F5E6E234B}" dt="2023-07-26T13:00:47.688" v="6" actId="1076"/>
        <pc:sldMkLst>
          <pc:docMk/>
          <pc:sldMk cId="2578256786" sldId="303"/>
        </pc:sldMkLst>
        <pc:spChg chg="mod">
          <ac:chgData name="Gemma Brezinski" userId="S::gemma.brezinski@etfoundation.co.uk::fd066b93-240a-4648-a0fe-c80aa4ee1278" providerId="AD" clId="Web-{DA72494B-2181-6CAC-5566-927F5E6E234B}" dt="2023-07-26T13:00:47.688" v="6" actId="1076"/>
          <ac:spMkLst>
            <pc:docMk/>
            <pc:sldMk cId="2578256786" sldId="303"/>
            <ac:spMk id="2" creationId="{C707E533-4E2C-D9DF-DE7D-E759C8798613}"/>
          </ac:spMkLst>
        </pc:spChg>
        <pc:spChg chg="mod">
          <ac:chgData name="Gemma Brezinski" userId="S::gemma.brezinski@etfoundation.co.uk::fd066b93-240a-4648-a0fe-c80aa4ee1278" providerId="AD" clId="Web-{DA72494B-2181-6CAC-5566-927F5E6E234B}" dt="2023-07-26T13:00:47.688" v="5" actId="1076"/>
          <ac:spMkLst>
            <pc:docMk/>
            <pc:sldMk cId="2578256786" sldId="303"/>
            <ac:spMk id="3" creationId="{F4D34F95-45E4-165C-CBD8-EC4CC28C24E4}"/>
          </ac:spMkLst>
        </pc:spChg>
      </pc:sldChg>
      <pc:sldMasterChg chg="modSldLayout">
        <pc:chgData name="Gemma Brezinski" userId="S::gemma.brezinski@etfoundation.co.uk::fd066b93-240a-4648-a0fe-c80aa4ee1278" providerId="AD" clId="Web-{DA72494B-2181-6CAC-5566-927F5E6E234B}" dt="2023-07-26T13:00:22.327" v="0"/>
        <pc:sldMasterMkLst>
          <pc:docMk/>
          <pc:sldMasterMk cId="0" sldId="2147483709"/>
        </pc:sldMasterMkLst>
        <pc:sldLayoutChg chg="replId">
          <pc:chgData name="Gemma Brezinski" userId="S::gemma.brezinski@etfoundation.co.uk::fd066b93-240a-4648-a0fe-c80aa4ee1278" providerId="AD" clId="Web-{DA72494B-2181-6CAC-5566-927F5E6E234B}" dt="2023-07-26T13:00:22.327" v="0"/>
          <pc:sldLayoutMkLst>
            <pc:docMk/>
            <pc:sldMasterMk cId="0" sldId="2147483709"/>
            <pc:sldLayoutMk cId="1059338296" sldId="2147483831"/>
          </pc:sldLayoutMkLst>
        </pc:sldLayoutChg>
      </pc:sldMasterChg>
      <pc:sldMasterChg chg="add addSldLayout">
        <pc:chgData name="Gemma Brezinski" userId="S::gemma.brezinski@etfoundation.co.uk::fd066b93-240a-4648-a0fe-c80aa4ee1278" providerId="AD" clId="Web-{DA72494B-2181-6CAC-5566-927F5E6E234B}" dt="2023-07-26T13:00:22.327" v="0"/>
        <pc:sldMasterMkLst>
          <pc:docMk/>
          <pc:sldMasterMk cId="0" sldId="2147483771"/>
        </pc:sldMasterMkLst>
        <pc:sldLayoutChg chg="add">
          <pc:chgData name="Gemma Brezinski" userId="S::gemma.brezinski@etfoundation.co.uk::fd066b93-240a-4648-a0fe-c80aa4ee1278" providerId="AD" clId="Web-{DA72494B-2181-6CAC-5566-927F5E6E234B}" dt="2023-07-26T13:00:22.327" v="0"/>
          <pc:sldLayoutMkLst>
            <pc:docMk/>
            <pc:sldMasterMk cId="0" sldId="2147483771"/>
            <pc:sldLayoutMk cId="2647378747" sldId="2147483770"/>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772"/>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773"/>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774"/>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775"/>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776"/>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777"/>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778"/>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779"/>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780"/>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781"/>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782"/>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783"/>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784"/>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785"/>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786"/>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787"/>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788"/>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789"/>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790"/>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791"/>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792"/>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793"/>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794"/>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795"/>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796"/>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797"/>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798"/>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799"/>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800"/>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801"/>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802"/>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803"/>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804"/>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805"/>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806"/>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807"/>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808"/>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809"/>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810"/>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811"/>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812"/>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813"/>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814"/>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815"/>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816"/>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817"/>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818"/>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819"/>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820"/>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821"/>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822"/>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823"/>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824"/>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825"/>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826"/>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827"/>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828"/>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829"/>
          </pc:sldLayoutMkLst>
        </pc:sldLayoutChg>
        <pc:sldLayoutChg chg="add">
          <pc:chgData name="Gemma Brezinski" userId="S::gemma.brezinski@etfoundation.co.uk::fd066b93-240a-4648-a0fe-c80aa4ee1278" providerId="AD" clId="Web-{DA72494B-2181-6CAC-5566-927F5E6E234B}" dt="2023-07-26T13:00:22.327" v="0"/>
          <pc:sldLayoutMkLst>
            <pc:docMk/>
            <pc:sldMasterMk cId="0" sldId="2147483771"/>
            <pc:sldLayoutMk cId="0" sldId="2147483830"/>
          </pc:sldLayoutMkLst>
        </pc:sldLayoutChg>
      </pc:sldMasterChg>
    </pc:docChg>
  </pc:docChgLst>
  <pc:docChgLst>
    <pc:chgData name="Rowena Scott" userId="S::rowena.scott_leedscitycollege.ac.uk#ext#@aoctenant.onmicrosoft.com::9852bc76-1901-4b88-baa3-87a173338e51" providerId="AD" clId="Web-{3AADABA0-3628-E257-8BBA-C580CF984AD6}"/>
    <pc:docChg chg="modSld">
      <pc:chgData name="Rowena Scott" userId="S::rowena.scott_leedscitycollege.ac.uk#ext#@aoctenant.onmicrosoft.com::9852bc76-1901-4b88-baa3-87a173338e51" providerId="AD" clId="Web-{3AADABA0-3628-E257-8BBA-C580CF984AD6}" dt="2023-03-01T21:39:30.669" v="69"/>
      <pc:docMkLst>
        <pc:docMk/>
      </pc:docMkLst>
      <pc:sldChg chg="delSp modSp">
        <pc:chgData name="Rowena Scott" userId="S::rowena.scott_leedscitycollege.ac.uk#ext#@aoctenant.onmicrosoft.com::9852bc76-1901-4b88-baa3-87a173338e51" providerId="AD" clId="Web-{3AADABA0-3628-E257-8BBA-C580CF984AD6}" dt="2023-03-01T21:29:16.144" v="7" actId="20577"/>
        <pc:sldMkLst>
          <pc:docMk/>
          <pc:sldMk cId="0" sldId="256"/>
        </pc:sldMkLst>
        <pc:spChg chg="mod">
          <ac:chgData name="Rowena Scott" userId="S::rowena.scott_leedscitycollege.ac.uk#ext#@aoctenant.onmicrosoft.com::9852bc76-1901-4b88-baa3-87a173338e51" providerId="AD" clId="Web-{3AADABA0-3628-E257-8BBA-C580CF984AD6}" dt="2023-03-01T21:29:16.144" v="7" actId="20577"/>
          <ac:spMkLst>
            <pc:docMk/>
            <pc:sldMk cId="0" sldId="256"/>
            <ac:spMk id="515" creationId="{00000000-0000-0000-0000-000000000000}"/>
          </ac:spMkLst>
        </pc:spChg>
        <pc:spChg chg="del">
          <ac:chgData name="Rowena Scott" userId="S::rowena.scott_leedscitycollege.ac.uk#ext#@aoctenant.onmicrosoft.com::9852bc76-1901-4b88-baa3-87a173338e51" providerId="AD" clId="Web-{3AADABA0-3628-E257-8BBA-C580CF984AD6}" dt="2023-03-01T21:28:53.487" v="0"/>
          <ac:spMkLst>
            <pc:docMk/>
            <pc:sldMk cId="0" sldId="256"/>
            <ac:spMk id="516" creationId="{00000000-0000-0000-0000-000000000000}"/>
          </ac:spMkLst>
        </pc:spChg>
      </pc:sldChg>
      <pc:sldChg chg="modSp">
        <pc:chgData name="Rowena Scott" userId="S::rowena.scott_leedscitycollege.ac.uk#ext#@aoctenant.onmicrosoft.com::9852bc76-1901-4b88-baa3-87a173338e51" providerId="AD" clId="Web-{3AADABA0-3628-E257-8BBA-C580CF984AD6}" dt="2023-03-01T21:29:11.066" v="6" actId="20577"/>
        <pc:sldMkLst>
          <pc:docMk/>
          <pc:sldMk cId="0" sldId="257"/>
        </pc:sldMkLst>
        <pc:spChg chg="mod">
          <ac:chgData name="Rowena Scott" userId="S::rowena.scott_leedscitycollege.ac.uk#ext#@aoctenant.onmicrosoft.com::9852bc76-1901-4b88-baa3-87a173338e51" providerId="AD" clId="Web-{3AADABA0-3628-E257-8BBA-C580CF984AD6}" dt="2023-03-01T21:29:11.066" v="6" actId="20577"/>
          <ac:spMkLst>
            <pc:docMk/>
            <pc:sldMk cId="0" sldId="257"/>
            <ac:spMk id="527" creationId="{00000000-0000-0000-0000-000000000000}"/>
          </ac:spMkLst>
        </pc:spChg>
        <pc:spChg chg="mod">
          <ac:chgData name="Rowena Scott" userId="S::rowena.scott_leedscitycollege.ac.uk#ext#@aoctenant.onmicrosoft.com::9852bc76-1901-4b88-baa3-87a173338e51" providerId="AD" clId="Web-{3AADABA0-3628-E257-8BBA-C580CF984AD6}" dt="2023-03-01T21:28:59.518" v="2" actId="20577"/>
          <ac:spMkLst>
            <pc:docMk/>
            <pc:sldMk cId="0" sldId="257"/>
            <ac:spMk id="532" creationId="{00000000-0000-0000-0000-000000000000}"/>
          </ac:spMkLst>
        </pc:spChg>
      </pc:sldChg>
      <pc:sldChg chg="modSp">
        <pc:chgData name="Rowena Scott" userId="S::rowena.scott_leedscitycollege.ac.uk#ext#@aoctenant.onmicrosoft.com::9852bc76-1901-4b88-baa3-87a173338e51" providerId="AD" clId="Web-{3AADABA0-3628-E257-8BBA-C580CF984AD6}" dt="2023-03-01T21:29:21.613" v="8" actId="20577"/>
        <pc:sldMkLst>
          <pc:docMk/>
          <pc:sldMk cId="0" sldId="258"/>
        </pc:sldMkLst>
        <pc:spChg chg="mod">
          <ac:chgData name="Rowena Scott" userId="S::rowena.scott_leedscitycollege.ac.uk#ext#@aoctenant.onmicrosoft.com::9852bc76-1901-4b88-baa3-87a173338e51" providerId="AD" clId="Web-{3AADABA0-3628-E257-8BBA-C580CF984AD6}" dt="2023-03-01T21:29:21.613" v="8" actId="20577"/>
          <ac:spMkLst>
            <pc:docMk/>
            <pc:sldMk cId="0" sldId="258"/>
            <ac:spMk id="540" creationId="{00000000-0000-0000-0000-000000000000}"/>
          </ac:spMkLst>
        </pc:spChg>
      </pc:sldChg>
      <pc:sldChg chg="modSp">
        <pc:chgData name="Rowena Scott" userId="S::rowena.scott_leedscitycollege.ac.uk#ext#@aoctenant.onmicrosoft.com::9852bc76-1901-4b88-baa3-87a173338e51" providerId="AD" clId="Web-{3AADABA0-3628-E257-8BBA-C580CF984AD6}" dt="2023-03-01T21:29:39.723" v="11" actId="20577"/>
        <pc:sldMkLst>
          <pc:docMk/>
          <pc:sldMk cId="0" sldId="260"/>
        </pc:sldMkLst>
        <pc:spChg chg="mod">
          <ac:chgData name="Rowena Scott" userId="S::rowena.scott_leedscitycollege.ac.uk#ext#@aoctenant.onmicrosoft.com::9852bc76-1901-4b88-baa3-87a173338e51" providerId="AD" clId="Web-{3AADABA0-3628-E257-8BBA-C580CF984AD6}" dt="2023-03-01T21:29:35.629" v="10" actId="20577"/>
          <ac:spMkLst>
            <pc:docMk/>
            <pc:sldMk cId="0" sldId="260"/>
            <ac:spMk id="559" creationId="{00000000-0000-0000-0000-000000000000}"/>
          </ac:spMkLst>
        </pc:spChg>
        <pc:spChg chg="mod">
          <ac:chgData name="Rowena Scott" userId="S::rowena.scott_leedscitycollege.ac.uk#ext#@aoctenant.onmicrosoft.com::9852bc76-1901-4b88-baa3-87a173338e51" providerId="AD" clId="Web-{3AADABA0-3628-E257-8BBA-C580CF984AD6}" dt="2023-03-01T21:29:39.723" v="11" actId="20577"/>
          <ac:spMkLst>
            <pc:docMk/>
            <pc:sldMk cId="0" sldId="260"/>
            <ac:spMk id="561" creationId="{00000000-0000-0000-0000-000000000000}"/>
          </ac:spMkLst>
        </pc:spChg>
      </pc:sldChg>
      <pc:sldChg chg="modSp">
        <pc:chgData name="Rowena Scott" userId="S::rowena.scott_leedscitycollege.ac.uk#ext#@aoctenant.onmicrosoft.com::9852bc76-1901-4b88-baa3-87a173338e51" providerId="AD" clId="Web-{3AADABA0-3628-E257-8BBA-C580CF984AD6}" dt="2023-03-01T21:29:43.536" v="12" actId="20577"/>
        <pc:sldMkLst>
          <pc:docMk/>
          <pc:sldMk cId="0" sldId="261"/>
        </pc:sldMkLst>
        <pc:spChg chg="mod">
          <ac:chgData name="Rowena Scott" userId="S::rowena.scott_leedscitycollege.ac.uk#ext#@aoctenant.onmicrosoft.com::9852bc76-1901-4b88-baa3-87a173338e51" providerId="AD" clId="Web-{3AADABA0-3628-E257-8BBA-C580CF984AD6}" dt="2023-03-01T21:29:43.536" v="12" actId="20577"/>
          <ac:spMkLst>
            <pc:docMk/>
            <pc:sldMk cId="0" sldId="261"/>
            <ac:spMk id="569" creationId="{00000000-0000-0000-0000-000000000000}"/>
          </ac:spMkLst>
        </pc:spChg>
      </pc:sldChg>
      <pc:sldChg chg="modSp">
        <pc:chgData name="Rowena Scott" userId="S::rowena.scott_leedscitycollege.ac.uk#ext#@aoctenant.onmicrosoft.com::9852bc76-1901-4b88-baa3-87a173338e51" providerId="AD" clId="Web-{3AADABA0-3628-E257-8BBA-C580CF984AD6}" dt="2023-03-01T21:30:21.084" v="49"/>
        <pc:sldMkLst>
          <pc:docMk/>
          <pc:sldMk cId="0" sldId="263"/>
        </pc:sldMkLst>
        <pc:spChg chg="mod">
          <ac:chgData name="Rowena Scott" userId="S::rowena.scott_leedscitycollege.ac.uk#ext#@aoctenant.onmicrosoft.com::9852bc76-1901-4b88-baa3-87a173338e51" providerId="AD" clId="Web-{3AADABA0-3628-E257-8BBA-C580CF984AD6}" dt="2023-03-01T21:30:10.740" v="37" actId="14100"/>
          <ac:spMkLst>
            <pc:docMk/>
            <pc:sldMk cId="0" sldId="263"/>
            <ac:spMk id="589" creationId="{00000000-0000-0000-0000-000000000000}"/>
          </ac:spMkLst>
        </pc:spChg>
        <pc:graphicFrameChg chg="mod modGraphic">
          <ac:chgData name="Rowena Scott" userId="S::rowena.scott_leedscitycollege.ac.uk#ext#@aoctenant.onmicrosoft.com::9852bc76-1901-4b88-baa3-87a173338e51" providerId="AD" clId="Web-{3AADABA0-3628-E257-8BBA-C580CF984AD6}" dt="2023-03-01T21:30:21.084" v="49"/>
          <ac:graphicFrameMkLst>
            <pc:docMk/>
            <pc:sldMk cId="0" sldId="263"/>
            <ac:graphicFrameMk id="591" creationId="{00000000-0000-0000-0000-000000000000}"/>
          </ac:graphicFrameMkLst>
        </pc:graphicFrameChg>
      </pc:sldChg>
      <pc:sldChg chg="modSp">
        <pc:chgData name="Rowena Scott" userId="S::rowena.scott_leedscitycollege.ac.uk#ext#@aoctenant.onmicrosoft.com::9852bc76-1901-4b88-baa3-87a173338e51" providerId="AD" clId="Web-{3AADABA0-3628-E257-8BBA-C580CF984AD6}" dt="2023-03-01T21:39:30.669" v="69"/>
        <pc:sldMkLst>
          <pc:docMk/>
          <pc:sldMk cId="0" sldId="269"/>
        </pc:sldMkLst>
        <pc:graphicFrameChg chg="mod modGraphic">
          <ac:chgData name="Rowena Scott" userId="S::rowena.scott_leedscitycollege.ac.uk#ext#@aoctenant.onmicrosoft.com::9852bc76-1901-4b88-baa3-87a173338e51" providerId="AD" clId="Web-{3AADABA0-3628-E257-8BBA-C580CF984AD6}" dt="2023-03-01T21:39:30.669" v="69"/>
          <ac:graphicFrameMkLst>
            <pc:docMk/>
            <pc:sldMk cId="0" sldId="269"/>
            <ac:graphicFrameMk id="670" creationId="{00000000-0000-0000-0000-000000000000}"/>
          </ac:graphicFrameMkLst>
        </pc:graphicFrameChg>
      </pc:sldChg>
    </pc:docChg>
  </pc:docChgLst>
  <pc:docChgLst>
    <pc:chgData name="Nicola Susans" userId="4da5c4f3-9bda-4b43-a02a-af3285e542de" providerId="ADAL" clId="{80369A49-C79A-438E-B72E-FD7F9C5F678E}"/>
    <pc:docChg chg="undo custSel modSld">
      <pc:chgData name="Nicola Susans" userId="4da5c4f3-9bda-4b43-a02a-af3285e542de" providerId="ADAL" clId="{80369A49-C79A-438E-B72E-FD7F9C5F678E}" dt="2023-05-23T16:47:55.308" v="55"/>
      <pc:docMkLst>
        <pc:docMk/>
      </pc:docMkLst>
      <pc:sldChg chg="addSp delSp modSp mod modCm">
        <pc:chgData name="Nicola Susans" userId="4da5c4f3-9bda-4b43-a02a-af3285e542de" providerId="ADAL" clId="{80369A49-C79A-438E-B72E-FD7F9C5F678E}" dt="2023-05-23T16:47:55.308" v="55"/>
        <pc:sldMkLst>
          <pc:docMk/>
          <pc:sldMk cId="0" sldId="259"/>
        </pc:sldMkLst>
        <pc:spChg chg="add mod">
          <ac:chgData name="Nicola Susans" userId="4da5c4f3-9bda-4b43-a02a-af3285e542de" providerId="ADAL" clId="{80369A49-C79A-438E-B72E-FD7F9C5F678E}" dt="2023-05-23T16:47:24.420" v="51" actId="255"/>
          <ac:spMkLst>
            <pc:docMk/>
            <pc:sldMk cId="0" sldId="259"/>
            <ac:spMk id="4" creationId="{9160C31F-EC29-3BDB-CDC1-B0A0C3FCF27A}"/>
          </ac:spMkLst>
        </pc:spChg>
        <pc:graphicFrameChg chg="add mod modGraphic">
          <ac:chgData name="Nicola Susans" userId="4da5c4f3-9bda-4b43-a02a-af3285e542de" providerId="ADAL" clId="{80369A49-C79A-438E-B72E-FD7F9C5F678E}" dt="2023-05-23T16:47:55.308" v="55"/>
          <ac:graphicFrameMkLst>
            <pc:docMk/>
            <pc:sldMk cId="0" sldId="259"/>
            <ac:graphicFrameMk id="3" creationId="{23A934C5-13B4-ED8C-EA9B-D84EB0DAA24B}"/>
          </ac:graphicFrameMkLst>
        </pc:graphicFrameChg>
        <pc:picChg chg="del">
          <ac:chgData name="Nicola Susans" userId="4da5c4f3-9bda-4b43-a02a-af3285e542de" providerId="ADAL" clId="{80369A49-C79A-438E-B72E-FD7F9C5F678E}" dt="2023-05-23T16:47:11.222" v="47" actId="478"/>
          <ac:picMkLst>
            <pc:docMk/>
            <pc:sldMk cId="0" sldId="259"/>
            <ac:picMk id="2" creationId="{AFB0971E-7F3C-9E25-0A84-B37BD9AEC2D4}"/>
          </ac:picMkLst>
        </pc:picChg>
      </pc:sldChg>
      <pc:sldChg chg="modSp mod modCm">
        <pc:chgData name="Nicola Susans" userId="4da5c4f3-9bda-4b43-a02a-af3285e542de" providerId="ADAL" clId="{80369A49-C79A-438E-B72E-FD7F9C5F678E}" dt="2023-05-23T16:38:52.051" v="11"/>
        <pc:sldMkLst>
          <pc:docMk/>
          <pc:sldMk cId="0" sldId="268"/>
        </pc:sldMkLst>
        <pc:spChg chg="mod">
          <ac:chgData name="Nicola Susans" userId="4da5c4f3-9bda-4b43-a02a-af3285e542de" providerId="ADAL" clId="{80369A49-C79A-438E-B72E-FD7F9C5F678E}" dt="2023-05-23T16:38:37.634" v="9" actId="20577"/>
          <ac:spMkLst>
            <pc:docMk/>
            <pc:sldMk cId="0" sldId="268"/>
            <ac:spMk id="657" creationId="{00000000-0000-0000-0000-000000000000}"/>
          </ac:spMkLst>
        </pc:spChg>
      </pc:sldChg>
      <pc:sldChg chg="modSp mod modCm">
        <pc:chgData name="Nicola Susans" userId="4da5c4f3-9bda-4b43-a02a-af3285e542de" providerId="ADAL" clId="{80369A49-C79A-438E-B72E-FD7F9C5F678E}" dt="2023-05-23T16:39:08.260" v="21"/>
        <pc:sldMkLst>
          <pc:docMk/>
          <pc:sldMk cId="0" sldId="269"/>
        </pc:sldMkLst>
        <pc:spChg chg="mod">
          <ac:chgData name="Nicola Susans" userId="4da5c4f3-9bda-4b43-a02a-af3285e542de" providerId="ADAL" clId="{80369A49-C79A-438E-B72E-FD7F9C5F678E}" dt="2023-05-23T16:39:06.134" v="20" actId="20577"/>
          <ac:spMkLst>
            <pc:docMk/>
            <pc:sldMk cId="0" sldId="269"/>
            <ac:spMk id="668" creationId="{00000000-0000-0000-0000-000000000000}"/>
          </ac:spMkLst>
        </pc:spChg>
      </pc:sldChg>
      <pc:sldChg chg="addSp delSp modSp mod modCm">
        <pc:chgData name="Nicola Susans" userId="4da5c4f3-9bda-4b43-a02a-af3285e542de" providerId="ADAL" clId="{80369A49-C79A-438E-B72E-FD7F9C5F678E}" dt="2023-05-23T16:45:52.117" v="46"/>
        <pc:sldMkLst>
          <pc:docMk/>
          <pc:sldMk cId="0" sldId="272"/>
        </pc:sldMkLst>
        <pc:spChg chg="add mod">
          <ac:chgData name="Nicola Susans" userId="4da5c4f3-9bda-4b43-a02a-af3285e542de" providerId="ADAL" clId="{80369A49-C79A-438E-B72E-FD7F9C5F678E}" dt="2023-05-23T16:45:11.959" v="41" actId="1076"/>
          <ac:spMkLst>
            <pc:docMk/>
            <pc:sldMk cId="0" sldId="272"/>
            <ac:spMk id="6" creationId="{CAD7B17A-733A-39B4-08F9-D07CA870623F}"/>
          </ac:spMkLst>
        </pc:spChg>
        <pc:spChg chg="mod">
          <ac:chgData name="Nicola Susans" userId="4da5c4f3-9bda-4b43-a02a-af3285e542de" providerId="ADAL" clId="{80369A49-C79A-438E-B72E-FD7F9C5F678E}" dt="2023-05-23T16:45:11.959" v="41" actId="1076"/>
          <ac:spMkLst>
            <pc:docMk/>
            <pc:sldMk cId="0" sldId="272"/>
            <ac:spMk id="711" creationId="{00000000-0000-0000-0000-000000000000}"/>
          </ac:spMkLst>
        </pc:spChg>
        <pc:spChg chg="mod">
          <ac:chgData name="Nicola Susans" userId="4da5c4f3-9bda-4b43-a02a-af3285e542de" providerId="ADAL" clId="{80369A49-C79A-438E-B72E-FD7F9C5F678E}" dt="2023-05-23T16:45:11.959" v="41" actId="1076"/>
          <ac:spMkLst>
            <pc:docMk/>
            <pc:sldMk cId="0" sldId="272"/>
            <ac:spMk id="712" creationId="{00000000-0000-0000-0000-000000000000}"/>
          </ac:spMkLst>
        </pc:spChg>
        <pc:spChg chg="mod">
          <ac:chgData name="Nicola Susans" userId="4da5c4f3-9bda-4b43-a02a-af3285e542de" providerId="ADAL" clId="{80369A49-C79A-438E-B72E-FD7F9C5F678E}" dt="2023-05-23T16:45:11.959" v="41" actId="1076"/>
          <ac:spMkLst>
            <pc:docMk/>
            <pc:sldMk cId="0" sldId="272"/>
            <ac:spMk id="713" creationId="{00000000-0000-0000-0000-000000000000}"/>
          </ac:spMkLst>
        </pc:spChg>
        <pc:graphicFrameChg chg="add mod modGraphic">
          <ac:chgData name="Nicola Susans" userId="4da5c4f3-9bda-4b43-a02a-af3285e542de" providerId="ADAL" clId="{80369A49-C79A-438E-B72E-FD7F9C5F678E}" dt="2023-05-23T16:45:52.117" v="46"/>
          <ac:graphicFrameMkLst>
            <pc:docMk/>
            <pc:sldMk cId="0" sldId="272"/>
            <ac:graphicFrameMk id="5" creationId="{1950C5F9-DA7F-DF55-C494-8A3997E1C832}"/>
          </ac:graphicFrameMkLst>
        </pc:graphicFrameChg>
        <pc:picChg chg="del">
          <ac:chgData name="Nicola Susans" userId="4da5c4f3-9bda-4b43-a02a-af3285e542de" providerId="ADAL" clId="{80369A49-C79A-438E-B72E-FD7F9C5F678E}" dt="2023-05-23T16:43:46.947" v="23" actId="21"/>
          <ac:picMkLst>
            <pc:docMk/>
            <pc:sldMk cId="0" sldId="272"/>
            <ac:picMk id="2" creationId="{B5CB3CBA-4B89-C7CB-6854-1FA0FE0FAF68}"/>
          </ac:picMkLst>
        </pc:picChg>
        <pc:picChg chg="add del mod modCrop">
          <ac:chgData name="Nicola Susans" userId="4da5c4f3-9bda-4b43-a02a-af3285e542de" providerId="ADAL" clId="{80369A49-C79A-438E-B72E-FD7F9C5F678E}" dt="2023-05-23T16:44:25.651" v="34" actId="22"/>
          <ac:picMkLst>
            <pc:docMk/>
            <pc:sldMk cId="0" sldId="272"/>
            <ac:picMk id="4" creationId="{AB3BF2B8-C028-5531-0184-A30D62C78427}"/>
          </ac:picMkLst>
        </pc:picChg>
        <pc:picChg chg="mod">
          <ac:chgData name="Nicola Susans" userId="4da5c4f3-9bda-4b43-a02a-af3285e542de" providerId="ADAL" clId="{80369A49-C79A-438E-B72E-FD7F9C5F678E}" dt="2023-05-23T16:45:11.959" v="41" actId="1076"/>
          <ac:picMkLst>
            <pc:docMk/>
            <pc:sldMk cId="0" sldId="272"/>
            <ac:picMk id="714" creationId="{00000000-0000-0000-0000-000000000000}"/>
          </ac:picMkLst>
        </pc:picChg>
      </pc:sldChg>
    </pc:docChg>
  </pc:docChgLst>
  <pc:docChgLst>
    <pc:chgData name="Rowena Scott" userId="S::rowena.scott_leedscitycollege.ac.uk#ext#@aoctenant.onmicrosoft.com::9852bc76-1901-4b88-baa3-87a173338e51" providerId="AD" clId="Web-{934C6CCE-4300-77DC-BD13-6989F60675E1}"/>
    <pc:docChg chg="addSld delSld modSld addMainMaster">
      <pc:chgData name="Rowena Scott" userId="S::rowena.scott_leedscitycollege.ac.uk#ext#@aoctenant.onmicrosoft.com::9852bc76-1901-4b88-baa3-87a173338e51" providerId="AD" clId="Web-{934C6CCE-4300-77DC-BD13-6989F60675E1}" dt="2023-03-02T13:04:22.629" v="387" actId="20577"/>
      <pc:docMkLst>
        <pc:docMk/>
      </pc:docMkLst>
      <pc:sldChg chg="del">
        <pc:chgData name="Rowena Scott" userId="S::rowena.scott_leedscitycollege.ac.uk#ext#@aoctenant.onmicrosoft.com::9852bc76-1901-4b88-baa3-87a173338e51" providerId="AD" clId="Web-{934C6CCE-4300-77DC-BD13-6989F60675E1}" dt="2023-03-02T10:48:18.383" v="1"/>
        <pc:sldMkLst>
          <pc:docMk/>
          <pc:sldMk cId="0" sldId="256"/>
        </pc:sldMkLst>
      </pc:sldChg>
      <pc:sldChg chg="modSp">
        <pc:chgData name="Rowena Scott" userId="S::rowena.scott_leedscitycollege.ac.uk#ext#@aoctenant.onmicrosoft.com::9852bc76-1901-4b88-baa3-87a173338e51" providerId="AD" clId="Web-{934C6CCE-4300-77DC-BD13-6989F60675E1}" dt="2023-03-02T11:24:18.712" v="382" actId="20577"/>
        <pc:sldMkLst>
          <pc:docMk/>
          <pc:sldMk cId="0" sldId="257"/>
        </pc:sldMkLst>
        <pc:spChg chg="mod">
          <ac:chgData name="Rowena Scott" userId="S::rowena.scott_leedscitycollege.ac.uk#ext#@aoctenant.onmicrosoft.com::9852bc76-1901-4b88-baa3-87a173338e51" providerId="AD" clId="Web-{934C6CCE-4300-77DC-BD13-6989F60675E1}" dt="2023-03-02T11:24:18.712" v="382" actId="20577"/>
          <ac:spMkLst>
            <pc:docMk/>
            <pc:sldMk cId="0" sldId="257"/>
            <ac:spMk id="527" creationId="{00000000-0000-0000-0000-000000000000}"/>
          </ac:spMkLst>
        </pc:spChg>
      </pc:sldChg>
      <pc:sldChg chg="addSp delSp modSp">
        <pc:chgData name="Rowena Scott" userId="S::rowena.scott_leedscitycollege.ac.uk#ext#@aoctenant.onmicrosoft.com::9852bc76-1901-4b88-baa3-87a173338e51" providerId="AD" clId="Web-{934C6CCE-4300-77DC-BD13-6989F60675E1}" dt="2023-03-02T10:49:52.452" v="10" actId="20577"/>
        <pc:sldMkLst>
          <pc:docMk/>
          <pc:sldMk cId="0" sldId="259"/>
        </pc:sldMkLst>
        <pc:spChg chg="mod">
          <ac:chgData name="Rowena Scott" userId="S::rowena.scott_leedscitycollege.ac.uk#ext#@aoctenant.onmicrosoft.com::9852bc76-1901-4b88-baa3-87a173338e51" providerId="AD" clId="Web-{934C6CCE-4300-77DC-BD13-6989F60675E1}" dt="2023-03-02T10:49:52.452" v="10" actId="20577"/>
          <ac:spMkLst>
            <pc:docMk/>
            <pc:sldMk cId="0" sldId="259"/>
            <ac:spMk id="549" creationId="{00000000-0000-0000-0000-000000000000}"/>
          </ac:spMkLst>
        </pc:spChg>
        <pc:picChg chg="add mod">
          <ac:chgData name="Rowena Scott" userId="S::rowena.scott_leedscitycollege.ac.uk#ext#@aoctenant.onmicrosoft.com::9852bc76-1901-4b88-baa3-87a173338e51" providerId="AD" clId="Web-{934C6CCE-4300-77DC-BD13-6989F60675E1}" dt="2023-03-02T10:49:46.295" v="9" actId="1076"/>
          <ac:picMkLst>
            <pc:docMk/>
            <pc:sldMk cId="0" sldId="259"/>
            <ac:picMk id="2" creationId="{AFB0971E-7F3C-9E25-0A84-B37BD9AEC2D4}"/>
          </ac:picMkLst>
        </pc:picChg>
        <pc:picChg chg="del">
          <ac:chgData name="Rowena Scott" userId="S::rowena.scott_leedscitycollege.ac.uk#ext#@aoctenant.onmicrosoft.com::9852bc76-1901-4b88-baa3-87a173338e51" providerId="AD" clId="Web-{934C6CCE-4300-77DC-BD13-6989F60675E1}" dt="2023-03-02T10:49:15.231" v="5"/>
          <ac:picMkLst>
            <pc:docMk/>
            <pc:sldMk cId="0" sldId="259"/>
            <ac:picMk id="551" creationId="{00000000-0000-0000-0000-000000000000}"/>
          </ac:picMkLst>
        </pc:picChg>
      </pc:sldChg>
      <pc:sldChg chg="modSp">
        <pc:chgData name="Rowena Scott" userId="S::rowena.scott_leedscitycollege.ac.uk#ext#@aoctenant.onmicrosoft.com::9852bc76-1901-4b88-baa3-87a173338e51" providerId="AD" clId="Web-{934C6CCE-4300-77DC-BD13-6989F60675E1}" dt="2023-03-02T10:50:23.063" v="26" actId="14100"/>
        <pc:sldMkLst>
          <pc:docMk/>
          <pc:sldMk cId="0" sldId="263"/>
        </pc:sldMkLst>
        <pc:spChg chg="mod">
          <ac:chgData name="Rowena Scott" userId="S::rowena.scott_leedscitycollege.ac.uk#ext#@aoctenant.onmicrosoft.com::9852bc76-1901-4b88-baa3-87a173338e51" providerId="AD" clId="Web-{934C6CCE-4300-77DC-BD13-6989F60675E1}" dt="2023-03-02T10:50:23.063" v="26" actId="14100"/>
          <ac:spMkLst>
            <pc:docMk/>
            <pc:sldMk cId="0" sldId="263"/>
            <ac:spMk id="588" creationId="{00000000-0000-0000-0000-000000000000}"/>
          </ac:spMkLst>
        </pc:spChg>
        <pc:graphicFrameChg chg="mod modGraphic">
          <ac:chgData name="Rowena Scott" userId="S::rowena.scott_leedscitycollege.ac.uk#ext#@aoctenant.onmicrosoft.com::9852bc76-1901-4b88-baa3-87a173338e51" providerId="AD" clId="Web-{934C6CCE-4300-77DC-BD13-6989F60675E1}" dt="2023-03-02T10:50:11.875" v="23"/>
          <ac:graphicFrameMkLst>
            <pc:docMk/>
            <pc:sldMk cId="0" sldId="263"/>
            <ac:graphicFrameMk id="591" creationId="{00000000-0000-0000-0000-000000000000}"/>
          </ac:graphicFrameMkLst>
        </pc:graphicFrameChg>
      </pc:sldChg>
      <pc:sldChg chg="addSp delSp modSp">
        <pc:chgData name="Rowena Scott" userId="S::rowena.scott_leedscitycollege.ac.uk#ext#@aoctenant.onmicrosoft.com::9852bc76-1901-4b88-baa3-87a173338e51" providerId="AD" clId="Web-{934C6CCE-4300-77DC-BD13-6989F60675E1}" dt="2023-03-02T10:57:07.808" v="362" actId="20577"/>
        <pc:sldMkLst>
          <pc:docMk/>
          <pc:sldMk cId="0" sldId="265"/>
        </pc:sldMkLst>
        <pc:spChg chg="mod">
          <ac:chgData name="Rowena Scott" userId="S::rowena.scott_leedscitycollege.ac.uk#ext#@aoctenant.onmicrosoft.com::9852bc76-1901-4b88-baa3-87a173338e51" providerId="AD" clId="Web-{934C6CCE-4300-77DC-BD13-6989F60675E1}" dt="2023-03-02T10:51:39.021" v="62" actId="20577"/>
          <ac:spMkLst>
            <pc:docMk/>
            <pc:sldMk cId="0" sldId="265"/>
            <ac:spMk id="623" creationId="{00000000-0000-0000-0000-000000000000}"/>
          </ac:spMkLst>
        </pc:spChg>
        <pc:spChg chg="mod">
          <ac:chgData name="Rowena Scott" userId="S::rowena.scott_leedscitycollege.ac.uk#ext#@aoctenant.onmicrosoft.com::9852bc76-1901-4b88-baa3-87a173338e51" providerId="AD" clId="Web-{934C6CCE-4300-77DC-BD13-6989F60675E1}" dt="2023-03-02T10:57:07.808" v="362" actId="20577"/>
          <ac:spMkLst>
            <pc:docMk/>
            <pc:sldMk cId="0" sldId="265"/>
            <ac:spMk id="624" creationId="{00000000-0000-0000-0000-000000000000}"/>
          </ac:spMkLst>
        </pc:spChg>
        <pc:graphicFrameChg chg="add del mod">
          <ac:chgData name="Rowena Scott" userId="S::rowena.scott_leedscitycollege.ac.uk#ext#@aoctenant.onmicrosoft.com::9852bc76-1901-4b88-baa3-87a173338e51" providerId="AD" clId="Web-{934C6CCE-4300-77DC-BD13-6989F60675E1}" dt="2023-03-02T10:50:50.424" v="41"/>
          <ac:graphicFrameMkLst>
            <pc:docMk/>
            <pc:sldMk cId="0" sldId="265"/>
            <ac:graphicFrameMk id="3" creationId="{1DF823FA-E34F-2C75-DAF4-61063A878B93}"/>
          </ac:graphicFrameMkLst>
        </pc:graphicFrameChg>
        <pc:graphicFrameChg chg="add mod modGraphic">
          <ac:chgData name="Rowena Scott" userId="S::rowena.scott_leedscitycollege.ac.uk#ext#@aoctenant.onmicrosoft.com::9852bc76-1901-4b88-baa3-87a173338e51" providerId="AD" clId="Web-{934C6CCE-4300-77DC-BD13-6989F60675E1}" dt="2023-03-02T10:51:25.598" v="60"/>
          <ac:graphicFrameMkLst>
            <pc:docMk/>
            <pc:sldMk cId="0" sldId="265"/>
            <ac:graphicFrameMk id="5" creationId="{A3E7F76F-F352-E232-6FB5-2864B8B7C85F}"/>
          </ac:graphicFrameMkLst>
        </pc:graphicFrameChg>
        <pc:graphicFrameChg chg="del mod modGraphic">
          <ac:chgData name="Rowena Scott" userId="S::rowena.scott_leedscitycollege.ac.uk#ext#@aoctenant.onmicrosoft.com::9852bc76-1901-4b88-baa3-87a173338e51" providerId="AD" clId="Web-{934C6CCE-4300-77DC-BD13-6989F60675E1}" dt="2023-03-02T10:50:55.253" v="42"/>
          <ac:graphicFrameMkLst>
            <pc:docMk/>
            <pc:sldMk cId="0" sldId="265"/>
            <ac:graphicFrameMk id="625" creationId="{00000000-0000-0000-0000-000000000000}"/>
          </ac:graphicFrameMkLst>
        </pc:graphicFrameChg>
      </pc:sldChg>
      <pc:sldChg chg="addSp delSp modSp">
        <pc:chgData name="Rowena Scott" userId="S::rowena.scott_leedscitycollege.ac.uk#ext#@aoctenant.onmicrosoft.com::9852bc76-1901-4b88-baa3-87a173338e51" providerId="AD" clId="Web-{934C6CCE-4300-77DC-BD13-6989F60675E1}" dt="2023-03-02T10:57:13.668" v="363" actId="20577"/>
        <pc:sldMkLst>
          <pc:docMk/>
          <pc:sldMk cId="0" sldId="266"/>
        </pc:sldMkLst>
        <pc:spChg chg="mod">
          <ac:chgData name="Rowena Scott" userId="S::rowena.scott_leedscitycollege.ac.uk#ext#@aoctenant.onmicrosoft.com::9852bc76-1901-4b88-baa3-87a173338e51" providerId="AD" clId="Web-{934C6CCE-4300-77DC-BD13-6989F60675E1}" dt="2023-03-02T10:52:30.353" v="70" actId="20577"/>
          <ac:spMkLst>
            <pc:docMk/>
            <pc:sldMk cId="0" sldId="266"/>
            <ac:spMk id="634" creationId="{00000000-0000-0000-0000-000000000000}"/>
          </ac:spMkLst>
        </pc:spChg>
        <pc:spChg chg="mod">
          <ac:chgData name="Rowena Scott" userId="S::rowena.scott_leedscitycollege.ac.uk#ext#@aoctenant.onmicrosoft.com::9852bc76-1901-4b88-baa3-87a173338e51" providerId="AD" clId="Web-{934C6CCE-4300-77DC-BD13-6989F60675E1}" dt="2023-03-02T10:57:13.668" v="363" actId="20577"/>
          <ac:spMkLst>
            <pc:docMk/>
            <pc:sldMk cId="0" sldId="266"/>
            <ac:spMk id="635" creationId="{00000000-0000-0000-0000-000000000000}"/>
          </ac:spMkLst>
        </pc:spChg>
        <pc:graphicFrameChg chg="add del mod">
          <ac:chgData name="Rowena Scott" userId="S::rowena.scott_leedscitycollege.ac.uk#ext#@aoctenant.onmicrosoft.com::9852bc76-1901-4b88-baa3-87a173338e51" providerId="AD" clId="Web-{934C6CCE-4300-77DC-BD13-6989F60675E1}" dt="2023-03-02T10:52:06.835" v="65"/>
          <ac:graphicFrameMkLst>
            <pc:docMk/>
            <pc:sldMk cId="0" sldId="266"/>
            <ac:graphicFrameMk id="3" creationId="{4AC577D8-7B1A-EEA3-A883-502CCD02F179}"/>
          </ac:graphicFrameMkLst>
        </pc:graphicFrameChg>
        <pc:graphicFrameChg chg="del">
          <ac:chgData name="Rowena Scott" userId="S::rowena.scott_leedscitycollege.ac.uk#ext#@aoctenant.onmicrosoft.com::9852bc76-1901-4b88-baa3-87a173338e51" providerId="AD" clId="Web-{934C6CCE-4300-77DC-BD13-6989F60675E1}" dt="2023-03-02T10:51:49.444" v="63"/>
          <ac:graphicFrameMkLst>
            <pc:docMk/>
            <pc:sldMk cId="0" sldId="266"/>
            <ac:graphicFrameMk id="636" creationId="{00000000-0000-0000-0000-000000000000}"/>
          </ac:graphicFrameMkLst>
        </pc:graphicFrameChg>
        <pc:picChg chg="add mod">
          <ac:chgData name="Rowena Scott" userId="S::rowena.scott_leedscitycollege.ac.uk#ext#@aoctenant.onmicrosoft.com::9852bc76-1901-4b88-baa3-87a173338e51" providerId="AD" clId="Web-{934C6CCE-4300-77DC-BD13-6989F60675E1}" dt="2023-03-02T10:52:23.930" v="68" actId="14100"/>
          <ac:picMkLst>
            <pc:docMk/>
            <pc:sldMk cId="0" sldId="266"/>
            <ac:picMk id="4" creationId="{3667C528-ACC1-CCB9-12DC-ED28EE521F2F}"/>
          </ac:picMkLst>
        </pc:picChg>
      </pc:sldChg>
      <pc:sldChg chg="delSp modSp">
        <pc:chgData name="Rowena Scott" userId="S::rowena.scott_leedscitycollege.ac.uk#ext#@aoctenant.onmicrosoft.com::9852bc76-1901-4b88-baa3-87a173338e51" providerId="AD" clId="Web-{934C6CCE-4300-77DC-BD13-6989F60675E1}" dt="2023-03-02T10:57:01.417" v="361" actId="1076"/>
        <pc:sldMkLst>
          <pc:docMk/>
          <pc:sldMk cId="0" sldId="267"/>
        </pc:sldMkLst>
        <pc:spChg chg="del">
          <ac:chgData name="Rowena Scott" userId="S::rowena.scott_leedscitycollege.ac.uk#ext#@aoctenant.onmicrosoft.com::9852bc76-1901-4b88-baa3-87a173338e51" providerId="AD" clId="Web-{934C6CCE-4300-77DC-BD13-6989F60675E1}" dt="2023-03-02T10:56:54.135" v="359"/>
          <ac:spMkLst>
            <pc:docMk/>
            <pc:sldMk cId="0" sldId="267"/>
            <ac:spMk id="644" creationId="{00000000-0000-0000-0000-000000000000}"/>
          </ac:spMkLst>
        </pc:spChg>
        <pc:spChg chg="mod">
          <ac:chgData name="Rowena Scott" userId="S::rowena.scott_leedscitycollege.ac.uk#ext#@aoctenant.onmicrosoft.com::9852bc76-1901-4b88-baa3-87a173338e51" providerId="AD" clId="Web-{934C6CCE-4300-77DC-BD13-6989F60675E1}" dt="2023-03-02T10:56:56.589" v="360" actId="20577"/>
          <ac:spMkLst>
            <pc:docMk/>
            <pc:sldMk cId="0" sldId="267"/>
            <ac:spMk id="645" creationId="{00000000-0000-0000-0000-000000000000}"/>
          </ac:spMkLst>
        </pc:spChg>
        <pc:graphicFrameChg chg="mod modGraphic">
          <ac:chgData name="Rowena Scott" userId="S::rowena.scott_leedscitycollege.ac.uk#ext#@aoctenant.onmicrosoft.com::9852bc76-1901-4b88-baa3-87a173338e51" providerId="AD" clId="Web-{934C6CCE-4300-77DC-BD13-6989F60675E1}" dt="2023-03-02T10:57:01.417" v="361" actId="1076"/>
          <ac:graphicFrameMkLst>
            <pc:docMk/>
            <pc:sldMk cId="0" sldId="267"/>
            <ac:graphicFrameMk id="646" creationId="{00000000-0000-0000-0000-000000000000}"/>
          </ac:graphicFrameMkLst>
        </pc:graphicFrameChg>
      </pc:sldChg>
      <pc:sldChg chg="addSp delSp modSp">
        <pc:chgData name="Rowena Scott" userId="S::rowena.scott_leedscitycollege.ac.uk#ext#@aoctenant.onmicrosoft.com::9852bc76-1901-4b88-baa3-87a173338e51" providerId="AD" clId="Web-{934C6CCE-4300-77DC-BD13-6989F60675E1}" dt="2023-03-02T10:57:17.340" v="364" actId="20577"/>
        <pc:sldMkLst>
          <pc:docMk/>
          <pc:sldMk cId="0" sldId="268"/>
        </pc:sldMkLst>
        <pc:spChg chg="mod">
          <ac:chgData name="Rowena Scott" userId="S::rowena.scott_leedscitycollege.ac.uk#ext#@aoctenant.onmicrosoft.com::9852bc76-1901-4b88-baa3-87a173338e51" providerId="AD" clId="Web-{934C6CCE-4300-77DC-BD13-6989F60675E1}" dt="2023-03-02T10:54:12.875" v="212" actId="20577"/>
          <ac:spMkLst>
            <pc:docMk/>
            <pc:sldMk cId="0" sldId="268"/>
            <ac:spMk id="657" creationId="{00000000-0000-0000-0000-000000000000}"/>
          </ac:spMkLst>
        </pc:spChg>
        <pc:spChg chg="mod">
          <ac:chgData name="Rowena Scott" userId="S::rowena.scott_leedscitycollege.ac.uk#ext#@aoctenant.onmicrosoft.com::9852bc76-1901-4b88-baa3-87a173338e51" providerId="AD" clId="Web-{934C6CCE-4300-77DC-BD13-6989F60675E1}" dt="2023-03-02T10:57:17.340" v="364" actId="20577"/>
          <ac:spMkLst>
            <pc:docMk/>
            <pc:sldMk cId="0" sldId="268"/>
            <ac:spMk id="658" creationId="{00000000-0000-0000-0000-000000000000}"/>
          </ac:spMkLst>
        </pc:spChg>
        <pc:graphicFrameChg chg="del">
          <ac:chgData name="Rowena Scott" userId="S::rowena.scott_leedscitycollege.ac.uk#ext#@aoctenant.onmicrosoft.com::9852bc76-1901-4b88-baa3-87a173338e51" providerId="AD" clId="Web-{934C6CCE-4300-77DC-BD13-6989F60675E1}" dt="2023-03-02T10:54:15.484" v="213"/>
          <ac:graphicFrameMkLst>
            <pc:docMk/>
            <pc:sldMk cId="0" sldId="268"/>
            <ac:graphicFrameMk id="659" creationId="{00000000-0000-0000-0000-000000000000}"/>
          </ac:graphicFrameMkLst>
        </pc:graphicFrameChg>
        <pc:picChg chg="add mod">
          <ac:chgData name="Rowena Scott" userId="S::rowena.scott_leedscitycollege.ac.uk#ext#@aoctenant.onmicrosoft.com::9852bc76-1901-4b88-baa3-87a173338e51" providerId="AD" clId="Web-{934C6CCE-4300-77DC-BD13-6989F60675E1}" dt="2023-03-02T10:54:21.766" v="217" actId="1076"/>
          <ac:picMkLst>
            <pc:docMk/>
            <pc:sldMk cId="0" sldId="268"/>
            <ac:picMk id="2" creationId="{52EE2163-CE51-EED3-0AF8-C1118DF062D7}"/>
          </ac:picMkLst>
        </pc:picChg>
      </pc:sldChg>
      <pc:sldChg chg="addSp delSp modSp">
        <pc:chgData name="Rowena Scott" userId="S::rowena.scott_leedscitycollege.ac.uk#ext#@aoctenant.onmicrosoft.com::9852bc76-1901-4b88-baa3-87a173338e51" providerId="AD" clId="Web-{934C6CCE-4300-77DC-BD13-6989F60675E1}" dt="2023-03-02T10:58:29.095" v="376" actId="20577"/>
        <pc:sldMkLst>
          <pc:docMk/>
          <pc:sldMk cId="0" sldId="269"/>
        </pc:sldMkLst>
        <pc:spChg chg="mod">
          <ac:chgData name="Rowena Scott" userId="S::rowena.scott_leedscitycollege.ac.uk#ext#@aoctenant.onmicrosoft.com::9852bc76-1901-4b88-baa3-87a173338e51" providerId="AD" clId="Web-{934C6CCE-4300-77DC-BD13-6989F60675E1}" dt="2023-03-02T10:58:29.095" v="376" actId="20577"/>
          <ac:spMkLst>
            <pc:docMk/>
            <pc:sldMk cId="0" sldId="269"/>
            <ac:spMk id="668" creationId="{00000000-0000-0000-0000-000000000000}"/>
          </ac:spMkLst>
        </pc:spChg>
        <pc:spChg chg="mod">
          <ac:chgData name="Rowena Scott" userId="S::rowena.scott_leedscitycollege.ac.uk#ext#@aoctenant.onmicrosoft.com::9852bc76-1901-4b88-baa3-87a173338e51" providerId="AD" clId="Web-{934C6CCE-4300-77DC-BD13-6989F60675E1}" dt="2023-03-02T10:57:17.637" v="365" actId="20577"/>
          <ac:spMkLst>
            <pc:docMk/>
            <pc:sldMk cId="0" sldId="269"/>
            <ac:spMk id="669" creationId="{00000000-0000-0000-0000-000000000000}"/>
          </ac:spMkLst>
        </pc:spChg>
        <pc:graphicFrameChg chg="del">
          <ac:chgData name="Rowena Scott" userId="S::rowena.scott_leedscitycollege.ac.uk#ext#@aoctenant.onmicrosoft.com::9852bc76-1901-4b88-baa3-87a173338e51" providerId="AD" clId="Web-{934C6CCE-4300-77DC-BD13-6989F60675E1}" dt="2023-03-02T10:54:51.080" v="218"/>
          <ac:graphicFrameMkLst>
            <pc:docMk/>
            <pc:sldMk cId="0" sldId="269"/>
            <ac:graphicFrameMk id="670" creationId="{00000000-0000-0000-0000-000000000000}"/>
          </ac:graphicFrameMkLst>
        </pc:graphicFrameChg>
        <pc:picChg chg="add mod">
          <ac:chgData name="Rowena Scott" userId="S::rowena.scott_leedscitycollege.ac.uk#ext#@aoctenant.onmicrosoft.com::9852bc76-1901-4b88-baa3-87a173338e51" providerId="AD" clId="Web-{934C6CCE-4300-77DC-BD13-6989F60675E1}" dt="2023-03-02T10:54:58.347" v="221" actId="14100"/>
          <ac:picMkLst>
            <pc:docMk/>
            <pc:sldMk cId="0" sldId="269"/>
            <ac:picMk id="2" creationId="{B7AE4338-7B0C-D449-17CD-08B01586A589}"/>
          </ac:picMkLst>
        </pc:picChg>
      </pc:sldChg>
      <pc:sldChg chg="delSp modSp">
        <pc:chgData name="Rowena Scott" userId="S::rowena.scott_leedscitycollege.ac.uk#ext#@aoctenant.onmicrosoft.com::9852bc76-1901-4b88-baa3-87a173338e51" providerId="AD" clId="Web-{934C6CCE-4300-77DC-BD13-6989F60675E1}" dt="2023-03-02T10:57:23.997" v="366" actId="1076"/>
        <pc:sldMkLst>
          <pc:docMk/>
          <pc:sldMk cId="0" sldId="270"/>
        </pc:sldMkLst>
        <pc:spChg chg="del mod">
          <ac:chgData name="Rowena Scott" userId="S::rowena.scott_leedscitycollege.ac.uk#ext#@aoctenant.onmicrosoft.com::9852bc76-1901-4b88-baa3-87a173338e51" providerId="AD" clId="Web-{934C6CCE-4300-77DC-BD13-6989F60675E1}" dt="2023-03-02T10:56:46.275" v="357"/>
          <ac:spMkLst>
            <pc:docMk/>
            <pc:sldMk cId="0" sldId="270"/>
            <ac:spMk id="678" creationId="{00000000-0000-0000-0000-000000000000}"/>
          </ac:spMkLst>
        </pc:spChg>
        <pc:spChg chg="mod">
          <ac:chgData name="Rowena Scott" userId="S::rowena.scott_leedscitycollege.ac.uk#ext#@aoctenant.onmicrosoft.com::9852bc76-1901-4b88-baa3-87a173338e51" providerId="AD" clId="Web-{934C6CCE-4300-77DC-BD13-6989F60675E1}" dt="2023-03-02T10:56:42.682" v="356" actId="20577"/>
          <ac:spMkLst>
            <pc:docMk/>
            <pc:sldMk cId="0" sldId="270"/>
            <ac:spMk id="679" creationId="{00000000-0000-0000-0000-000000000000}"/>
          </ac:spMkLst>
        </pc:spChg>
        <pc:graphicFrameChg chg="mod modGraphic">
          <ac:chgData name="Rowena Scott" userId="S::rowena.scott_leedscitycollege.ac.uk#ext#@aoctenant.onmicrosoft.com::9852bc76-1901-4b88-baa3-87a173338e51" providerId="AD" clId="Web-{934C6CCE-4300-77DC-BD13-6989F60675E1}" dt="2023-03-02T10:56:49.260" v="358" actId="1076"/>
          <ac:graphicFrameMkLst>
            <pc:docMk/>
            <pc:sldMk cId="0" sldId="270"/>
            <ac:graphicFrameMk id="680" creationId="{00000000-0000-0000-0000-000000000000}"/>
          </ac:graphicFrameMkLst>
        </pc:graphicFrameChg>
        <pc:picChg chg="mod">
          <ac:chgData name="Rowena Scott" userId="S::rowena.scott_leedscitycollege.ac.uk#ext#@aoctenant.onmicrosoft.com::9852bc76-1901-4b88-baa3-87a173338e51" providerId="AD" clId="Web-{934C6CCE-4300-77DC-BD13-6989F60675E1}" dt="2023-03-02T10:57:23.997" v="366" actId="1076"/>
          <ac:picMkLst>
            <pc:docMk/>
            <pc:sldMk cId="0" sldId="270"/>
            <ac:picMk id="681" creationId="{00000000-0000-0000-0000-000000000000}"/>
          </ac:picMkLst>
        </pc:picChg>
      </pc:sldChg>
      <pc:sldChg chg="addSp delSp modSp">
        <pc:chgData name="Rowena Scott" userId="S::rowena.scott_leedscitycollege.ac.uk#ext#@aoctenant.onmicrosoft.com::9852bc76-1901-4b88-baa3-87a173338e51" providerId="AD" clId="Web-{934C6CCE-4300-77DC-BD13-6989F60675E1}" dt="2023-03-02T10:57:50.748" v="371" actId="1076"/>
        <pc:sldMkLst>
          <pc:docMk/>
          <pc:sldMk cId="0" sldId="272"/>
        </pc:sldMkLst>
        <pc:picChg chg="add mod">
          <ac:chgData name="Rowena Scott" userId="S::rowena.scott_leedscitycollege.ac.uk#ext#@aoctenant.onmicrosoft.com::9852bc76-1901-4b88-baa3-87a173338e51" providerId="AD" clId="Web-{934C6CCE-4300-77DC-BD13-6989F60675E1}" dt="2023-03-02T10:57:50.748" v="371" actId="1076"/>
          <ac:picMkLst>
            <pc:docMk/>
            <pc:sldMk cId="0" sldId="272"/>
            <ac:picMk id="2" creationId="{B5CB3CBA-4B89-C7CB-6854-1FA0FE0FAF68}"/>
          </ac:picMkLst>
        </pc:picChg>
        <pc:picChg chg="del">
          <ac:chgData name="Rowena Scott" userId="S::rowena.scott_leedscitycollege.ac.uk#ext#@aoctenant.onmicrosoft.com::9852bc76-1901-4b88-baa3-87a173338e51" providerId="AD" clId="Web-{934C6CCE-4300-77DC-BD13-6989F60675E1}" dt="2023-03-02T10:57:33.779" v="367"/>
          <ac:picMkLst>
            <pc:docMk/>
            <pc:sldMk cId="0" sldId="272"/>
            <ac:picMk id="715" creationId="{00000000-0000-0000-0000-000000000000}"/>
          </ac:picMkLst>
        </pc:picChg>
      </pc:sldChg>
      <pc:sldChg chg="modSp">
        <pc:chgData name="Rowena Scott" userId="S::rowena.scott_leedscitycollege.ac.uk#ext#@aoctenant.onmicrosoft.com::9852bc76-1901-4b88-baa3-87a173338e51" providerId="AD" clId="Web-{934C6CCE-4300-77DC-BD13-6989F60675E1}" dt="2023-03-02T13:04:22.629" v="387" actId="20577"/>
        <pc:sldMkLst>
          <pc:docMk/>
          <pc:sldMk cId="0" sldId="273"/>
        </pc:sldMkLst>
        <pc:spChg chg="mod">
          <ac:chgData name="Rowena Scott" userId="S::rowena.scott_leedscitycollege.ac.uk#ext#@aoctenant.onmicrosoft.com::9852bc76-1901-4b88-baa3-87a173338e51" providerId="AD" clId="Web-{934C6CCE-4300-77DC-BD13-6989F60675E1}" dt="2023-03-02T13:04:22.629" v="387" actId="20577"/>
          <ac:spMkLst>
            <pc:docMk/>
            <pc:sldMk cId="0" sldId="273"/>
            <ac:spMk id="721" creationId="{00000000-0000-0000-0000-000000000000}"/>
          </ac:spMkLst>
        </pc:spChg>
      </pc:sldChg>
      <pc:sldChg chg="modSp add">
        <pc:chgData name="Rowena Scott" userId="S::rowena.scott_leedscitycollege.ac.uk#ext#@aoctenant.onmicrosoft.com::9852bc76-1901-4b88-baa3-87a173338e51" providerId="AD" clId="Web-{934C6CCE-4300-77DC-BD13-6989F60675E1}" dt="2023-03-02T11:23:58.930" v="379" actId="20577"/>
        <pc:sldMkLst>
          <pc:docMk/>
          <pc:sldMk cId="2420643052" sldId="275"/>
        </pc:sldMkLst>
        <pc:spChg chg="mod">
          <ac:chgData name="Rowena Scott" userId="S::rowena.scott_leedscitycollege.ac.uk#ext#@aoctenant.onmicrosoft.com::9852bc76-1901-4b88-baa3-87a173338e51" providerId="AD" clId="Web-{934C6CCE-4300-77DC-BD13-6989F60675E1}" dt="2023-03-02T11:23:58.930" v="379" actId="20577"/>
          <ac:spMkLst>
            <pc:docMk/>
            <pc:sldMk cId="2420643052" sldId="275"/>
            <ac:spMk id="515" creationId="{00000000-0000-0000-0000-000000000000}"/>
          </ac:spMkLst>
        </pc:spChg>
      </pc:sldChg>
      <pc:sldMasterChg chg="add addSldLayout">
        <pc:chgData name="Rowena Scott" userId="S::rowena.scott_leedscitycollege.ac.uk#ext#@aoctenant.onmicrosoft.com::9852bc76-1901-4b88-baa3-87a173338e51" providerId="AD" clId="Web-{934C6CCE-4300-77DC-BD13-6989F60675E1}" dt="2023-03-02T10:48:11.914" v="0"/>
        <pc:sldMasterMkLst>
          <pc:docMk/>
          <pc:sldMasterMk cId="0" sldId="2147483709"/>
        </pc:sldMasterMkLst>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10"/>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11"/>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12"/>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13"/>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14"/>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15"/>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16"/>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17"/>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18"/>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19"/>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20"/>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21"/>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22"/>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23"/>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24"/>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25"/>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26"/>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27"/>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28"/>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29"/>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30"/>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31"/>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32"/>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33"/>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34"/>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35"/>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36"/>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37"/>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38"/>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39"/>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40"/>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41"/>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42"/>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43"/>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44"/>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45"/>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46"/>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47"/>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48"/>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49"/>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50"/>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51"/>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52"/>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53"/>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54"/>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55"/>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56"/>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57"/>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58"/>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59"/>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60"/>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61"/>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62"/>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63"/>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64"/>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65"/>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66"/>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67"/>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68"/>
          </pc:sldLayoutMkLst>
        </pc:sldLayoutChg>
        <pc:sldLayoutChg chg="add">
          <pc:chgData name="Rowena Scott" userId="S::rowena.scott_leedscitycollege.ac.uk#ext#@aoctenant.onmicrosoft.com::9852bc76-1901-4b88-baa3-87a173338e51" providerId="AD" clId="Web-{934C6CCE-4300-77DC-BD13-6989F60675E1}" dt="2023-03-02T10:48:11.914" v="0"/>
          <pc:sldLayoutMkLst>
            <pc:docMk/>
            <pc:sldMasterMk cId="0" sldId="2147483709"/>
            <pc:sldLayoutMk cId="0" sldId="2147483769"/>
          </pc:sldLayoutMkLst>
        </pc:sldLayoutChg>
      </pc:sldMasterChg>
    </pc:docChg>
  </pc:docChgLst>
  <pc:docChgLst>
    <pc:chgData name="Lucy Springall" userId="e4236610-272f-44af-aba9-45f426dfe81c" providerId="ADAL" clId="{8A490107-3FBC-4F57-9477-C6512CDC2C67}"/>
    <pc:docChg chg="modSld">
      <pc:chgData name="Lucy Springall" userId="e4236610-272f-44af-aba9-45f426dfe81c" providerId="ADAL" clId="{8A490107-3FBC-4F57-9477-C6512CDC2C67}" dt="2023-04-20T14:09:16.176" v="9" actId="14100"/>
      <pc:docMkLst>
        <pc:docMk/>
      </pc:docMkLst>
      <pc:sldChg chg="modSp mod">
        <pc:chgData name="Lucy Springall" userId="e4236610-272f-44af-aba9-45f426dfe81c" providerId="ADAL" clId="{8A490107-3FBC-4F57-9477-C6512CDC2C67}" dt="2023-04-20T14:07:12.454" v="2" actId="20577"/>
        <pc:sldMkLst>
          <pc:docMk/>
          <pc:sldMk cId="0" sldId="257"/>
        </pc:sldMkLst>
        <pc:spChg chg="mod">
          <ac:chgData name="Lucy Springall" userId="e4236610-272f-44af-aba9-45f426dfe81c" providerId="ADAL" clId="{8A490107-3FBC-4F57-9477-C6512CDC2C67}" dt="2023-04-20T14:07:12.454" v="2" actId="20577"/>
          <ac:spMkLst>
            <pc:docMk/>
            <pc:sldMk cId="0" sldId="257"/>
            <ac:spMk id="527" creationId="{00000000-0000-0000-0000-000000000000}"/>
          </ac:spMkLst>
        </pc:spChg>
      </pc:sldChg>
      <pc:sldChg chg="modSp mod">
        <pc:chgData name="Lucy Springall" userId="e4236610-272f-44af-aba9-45f426dfe81c" providerId="ADAL" clId="{8A490107-3FBC-4F57-9477-C6512CDC2C67}" dt="2023-04-20T14:08:43.292" v="3" actId="20577"/>
        <pc:sldMkLst>
          <pc:docMk/>
          <pc:sldMk cId="0" sldId="265"/>
        </pc:sldMkLst>
        <pc:spChg chg="mod">
          <ac:chgData name="Lucy Springall" userId="e4236610-272f-44af-aba9-45f426dfe81c" providerId="ADAL" clId="{8A490107-3FBC-4F57-9477-C6512CDC2C67}" dt="2023-04-20T14:08:43.292" v="3" actId="20577"/>
          <ac:spMkLst>
            <pc:docMk/>
            <pc:sldMk cId="0" sldId="265"/>
            <ac:spMk id="623" creationId="{00000000-0000-0000-0000-000000000000}"/>
          </ac:spMkLst>
        </pc:spChg>
      </pc:sldChg>
      <pc:sldChg chg="modSp mod">
        <pc:chgData name="Lucy Springall" userId="e4236610-272f-44af-aba9-45f426dfe81c" providerId="ADAL" clId="{8A490107-3FBC-4F57-9477-C6512CDC2C67}" dt="2023-04-20T14:08:48.769" v="4" actId="20577"/>
        <pc:sldMkLst>
          <pc:docMk/>
          <pc:sldMk cId="0" sldId="266"/>
        </pc:sldMkLst>
        <pc:spChg chg="mod">
          <ac:chgData name="Lucy Springall" userId="e4236610-272f-44af-aba9-45f426dfe81c" providerId="ADAL" clId="{8A490107-3FBC-4F57-9477-C6512CDC2C67}" dt="2023-04-20T14:08:48.769" v="4" actId="20577"/>
          <ac:spMkLst>
            <pc:docMk/>
            <pc:sldMk cId="0" sldId="266"/>
            <ac:spMk id="634" creationId="{00000000-0000-0000-0000-000000000000}"/>
          </ac:spMkLst>
        </pc:spChg>
      </pc:sldChg>
      <pc:sldChg chg="modSp mod">
        <pc:chgData name="Lucy Springall" userId="e4236610-272f-44af-aba9-45f426dfe81c" providerId="ADAL" clId="{8A490107-3FBC-4F57-9477-C6512CDC2C67}" dt="2023-04-20T14:09:16.176" v="9" actId="14100"/>
        <pc:sldMkLst>
          <pc:docMk/>
          <pc:sldMk cId="0" sldId="268"/>
        </pc:sldMkLst>
        <pc:spChg chg="mod">
          <ac:chgData name="Lucy Springall" userId="e4236610-272f-44af-aba9-45f426dfe81c" providerId="ADAL" clId="{8A490107-3FBC-4F57-9477-C6512CDC2C67}" dt="2023-04-20T14:09:16.176" v="9" actId="14100"/>
          <ac:spMkLst>
            <pc:docMk/>
            <pc:sldMk cId="0" sldId="268"/>
            <ac:spMk id="656" creationId="{00000000-0000-0000-0000-000000000000}"/>
          </ac:spMkLst>
        </pc:spChg>
        <pc:spChg chg="mod">
          <ac:chgData name="Lucy Springall" userId="e4236610-272f-44af-aba9-45f426dfe81c" providerId="ADAL" clId="{8A490107-3FBC-4F57-9477-C6512CDC2C67}" dt="2023-04-20T14:09:10.251" v="7" actId="1076"/>
          <ac:spMkLst>
            <pc:docMk/>
            <pc:sldMk cId="0" sldId="268"/>
            <ac:spMk id="657"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2</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890091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6"/>
        <p:cNvGrpSpPr/>
        <p:nvPr/>
      </p:nvGrpSpPr>
      <p:grpSpPr>
        <a:xfrm>
          <a:off x="0" y="0"/>
          <a:ext cx="0" cy="0"/>
          <a:chOff x="0" y="0"/>
          <a:chExt cx="0" cy="0"/>
        </a:xfrm>
      </p:grpSpPr>
      <p:sp>
        <p:nvSpPr>
          <p:cNvPr id="627" name="Google Shape;627;g196ee33f580_0_2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8" name="Google Shape;628;g196ee33f580_0_20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29" name="Google Shape;629;g196ee33f580_0_20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11</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7"/>
        <p:cNvGrpSpPr/>
        <p:nvPr/>
      </p:nvGrpSpPr>
      <p:grpSpPr>
        <a:xfrm>
          <a:off x="0" y="0"/>
          <a:ext cx="0" cy="0"/>
          <a:chOff x="0" y="0"/>
          <a:chExt cx="0" cy="0"/>
        </a:xfrm>
      </p:grpSpPr>
      <p:sp>
        <p:nvSpPr>
          <p:cNvPr id="638" name="Google Shape;638;g197001e1add_1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9" name="Google Shape;639;g197001e1add_1_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40" name="Google Shape;640;g197001e1add_1_1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12</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9"/>
        <p:cNvGrpSpPr/>
        <p:nvPr/>
      </p:nvGrpSpPr>
      <p:grpSpPr>
        <a:xfrm>
          <a:off x="0" y="0"/>
          <a:ext cx="0" cy="0"/>
          <a:chOff x="0" y="0"/>
          <a:chExt cx="0" cy="0"/>
        </a:xfrm>
      </p:grpSpPr>
      <p:sp>
        <p:nvSpPr>
          <p:cNvPr id="650" name="Google Shape;650;g196ee33f580_0_1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1" name="Google Shape;651;g196ee33f580_0_18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52" name="Google Shape;652;g196ee33f580_0_18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13</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0"/>
        <p:cNvGrpSpPr/>
        <p:nvPr/>
      </p:nvGrpSpPr>
      <p:grpSpPr>
        <a:xfrm>
          <a:off x="0" y="0"/>
          <a:ext cx="0" cy="0"/>
          <a:chOff x="0" y="0"/>
          <a:chExt cx="0" cy="0"/>
        </a:xfrm>
      </p:grpSpPr>
      <p:sp>
        <p:nvSpPr>
          <p:cNvPr id="661" name="Google Shape;661;g196ee33f580_0_2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2" name="Google Shape;662;g196ee33f580_0_2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63" name="Google Shape;663;g196ee33f580_0_21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14</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1"/>
        <p:cNvGrpSpPr/>
        <p:nvPr/>
      </p:nvGrpSpPr>
      <p:grpSpPr>
        <a:xfrm>
          <a:off x="0" y="0"/>
          <a:ext cx="0" cy="0"/>
          <a:chOff x="0" y="0"/>
          <a:chExt cx="0" cy="0"/>
        </a:xfrm>
      </p:grpSpPr>
      <p:sp>
        <p:nvSpPr>
          <p:cNvPr id="672" name="Google Shape;672;g197001e1add_1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3" name="Google Shape;673;g197001e1add_1_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74" name="Google Shape;674;g197001e1add_1_2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15</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3"/>
        <p:cNvGrpSpPr/>
        <p:nvPr/>
      </p:nvGrpSpPr>
      <p:grpSpPr>
        <a:xfrm>
          <a:off x="0" y="0"/>
          <a:ext cx="0" cy="0"/>
          <a:chOff x="0" y="0"/>
          <a:chExt cx="0" cy="0"/>
        </a:xfrm>
      </p:grpSpPr>
      <p:sp>
        <p:nvSpPr>
          <p:cNvPr id="684" name="Google Shape;684;g196ee33f580_0_1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5" name="Google Shape;685;g196ee33f580_0_16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86" name="Google Shape;686;g196ee33f580_0_16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16</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6"/>
        <p:cNvGrpSpPr/>
        <p:nvPr/>
      </p:nvGrpSpPr>
      <p:grpSpPr>
        <a:xfrm>
          <a:off x="0" y="0"/>
          <a:ext cx="0" cy="0"/>
          <a:chOff x="0" y="0"/>
          <a:chExt cx="0" cy="0"/>
        </a:xfrm>
      </p:grpSpPr>
      <p:sp>
        <p:nvSpPr>
          <p:cNvPr id="707" name="Google Shape;707;g197001e1add_1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8" name="Google Shape;708;g197001e1add_1_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09" name="Google Shape;709;g197001e1add_1_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17</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2"/>
        <p:cNvGrpSpPr/>
        <p:nvPr/>
      </p:nvGrpSpPr>
      <p:grpSpPr>
        <a:xfrm>
          <a:off x="0" y="0"/>
          <a:ext cx="0" cy="0"/>
          <a:chOff x="0" y="0"/>
          <a:chExt cx="0" cy="0"/>
        </a:xfrm>
      </p:grpSpPr>
      <p:sp>
        <p:nvSpPr>
          <p:cNvPr id="833" name="Google Shape;833;g196cebac771_0_2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34" name="Google Shape;834;g196cebac771_0_27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20</a:t>
            </a:r>
            <a:endParaRPr/>
          </a:p>
        </p:txBody>
      </p:sp>
      <p:sp>
        <p:nvSpPr>
          <p:cNvPr id="835" name="Google Shape;835;g196cebac771_0_27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18</a:t>
            </a:fld>
            <a:endParaRPr/>
          </a:p>
        </p:txBody>
      </p:sp>
    </p:spTree>
    <p:extLst>
      <p:ext uri="{BB962C8B-B14F-4D97-AF65-F5344CB8AC3E}">
        <p14:creationId xmlns:p14="http://schemas.microsoft.com/office/powerpoint/2010/main" val="15094007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6"/>
        <p:cNvGrpSpPr/>
        <p:nvPr/>
      </p:nvGrpSpPr>
      <p:grpSpPr>
        <a:xfrm>
          <a:off x="0" y="0"/>
          <a:ext cx="0" cy="0"/>
          <a:chOff x="0" y="0"/>
          <a:chExt cx="0" cy="0"/>
        </a:xfrm>
      </p:grpSpPr>
      <p:sp>
        <p:nvSpPr>
          <p:cNvPr id="727" name="Google Shape;72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8" name="Google Shape;728;p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29" name="Google Shape;729;p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3"/>
        <p:cNvGrpSpPr/>
        <p:nvPr/>
      </p:nvGrpSpPr>
      <p:grpSpPr>
        <a:xfrm>
          <a:off x="0" y="0"/>
          <a:ext cx="0" cy="0"/>
          <a:chOff x="0" y="0"/>
          <a:chExt cx="0" cy="0"/>
        </a:xfrm>
      </p:grpSpPr>
      <p:sp>
        <p:nvSpPr>
          <p:cNvPr id="534" name="Google Shape;534;g196cebac771_0_3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5" name="Google Shape;535;g196cebac771_0_30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36" name="Google Shape;536;g196cebac771_0_30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4" name="Google Shape;544;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45" name="Google Shape;545;p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4</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g1957378708f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4" name="Google Shape;554;g1957378708f_0_2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55" name="Google Shape;555;g1957378708f_0_2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5</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2"/>
        <p:cNvGrpSpPr/>
        <p:nvPr/>
      </p:nvGrpSpPr>
      <p:grpSpPr>
        <a:xfrm>
          <a:off x="0" y="0"/>
          <a:ext cx="0" cy="0"/>
          <a:chOff x="0" y="0"/>
          <a:chExt cx="0" cy="0"/>
        </a:xfrm>
      </p:grpSpPr>
      <p:sp>
        <p:nvSpPr>
          <p:cNvPr id="563" name="Google Shape;563;g196ee33f580_0_1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4" name="Google Shape;564;g196ee33f580_0_10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65" name="Google Shape;565;g196ee33f580_0_10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6</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1"/>
        <p:cNvGrpSpPr/>
        <p:nvPr/>
      </p:nvGrpSpPr>
      <p:grpSpPr>
        <a:xfrm>
          <a:off x="0" y="0"/>
          <a:ext cx="0" cy="0"/>
          <a:chOff x="0" y="0"/>
          <a:chExt cx="0" cy="0"/>
        </a:xfrm>
      </p:grpSpPr>
      <p:sp>
        <p:nvSpPr>
          <p:cNvPr id="572" name="Google Shape;572;g196ee33f580_0_2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3" name="Google Shape;573;g196ee33f580_0_22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74" name="Google Shape;574;g196ee33f580_0_22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7</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1"/>
        <p:cNvGrpSpPr/>
        <p:nvPr/>
      </p:nvGrpSpPr>
      <p:grpSpPr>
        <a:xfrm>
          <a:off x="0" y="0"/>
          <a:ext cx="0" cy="0"/>
          <a:chOff x="0" y="0"/>
          <a:chExt cx="0" cy="0"/>
        </a:xfrm>
      </p:grpSpPr>
      <p:sp>
        <p:nvSpPr>
          <p:cNvPr id="582" name="Google Shape;582;g197001e1add_2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3" name="Google Shape;583;g197001e1add_2_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84" name="Google Shape;584;g197001e1add_2_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8</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2"/>
        <p:cNvGrpSpPr/>
        <p:nvPr/>
      </p:nvGrpSpPr>
      <p:grpSpPr>
        <a:xfrm>
          <a:off x="0" y="0"/>
          <a:ext cx="0" cy="0"/>
          <a:chOff x="0" y="0"/>
          <a:chExt cx="0" cy="0"/>
        </a:xfrm>
      </p:grpSpPr>
      <p:sp>
        <p:nvSpPr>
          <p:cNvPr id="593" name="Google Shape;593;g196ee33f580_0_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4" name="Google Shape;594;g196ee33f580_0_7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95" name="Google Shape;595;g196ee33f580_0_7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9</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5"/>
        <p:cNvGrpSpPr/>
        <p:nvPr/>
      </p:nvGrpSpPr>
      <p:grpSpPr>
        <a:xfrm>
          <a:off x="0" y="0"/>
          <a:ext cx="0" cy="0"/>
          <a:chOff x="0" y="0"/>
          <a:chExt cx="0" cy="0"/>
        </a:xfrm>
      </p:grpSpPr>
      <p:sp>
        <p:nvSpPr>
          <p:cNvPr id="616" name="Google Shape;616;g1957378708f_0_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7" name="Google Shape;617;g1957378708f_0_8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18" name="Google Shape;618;g1957378708f_0_8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10</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10.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www.etfoundation.co.uk/" TargetMode="External"/><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16.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117.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118.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119.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6.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6.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6.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6.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6.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0.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1.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2.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2.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2.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2.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1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1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1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6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70.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71.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3.xml"/></Relationships>
</file>

<file path=ppt/slideLayouts/_rels/slideLayout172.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3.xml"/></Relationships>
</file>

<file path=ppt/slideLayouts/_rels/slideLayout173.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174.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17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www.etfoundation.co.uk/" TargetMode="External"/><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176.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177.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178.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179.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8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www.etfoundation.co.uk/" TargetMode="External"/><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7.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58.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59.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60.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6.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6.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6.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6.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6.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2.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2.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2.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2.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3_Title Slide Option 2">
  <p:cSld name="3_Title Slide Option 2">
    <p:bg>
      <p:bgPr>
        <a:solidFill>
          <a:srgbClr val="E51C41"/>
        </a:solidFill>
        <a:effectLst/>
      </p:bgPr>
    </p:bg>
    <p:spTree>
      <p:nvGrpSpPr>
        <p:cNvPr id="1" name="Shape 14"/>
        <p:cNvGrpSpPr/>
        <p:nvPr/>
      </p:nvGrpSpPr>
      <p:grpSpPr>
        <a:xfrm>
          <a:off x="0" y="0"/>
          <a:ext cx="0" cy="0"/>
          <a:chOff x="0" y="0"/>
          <a:chExt cx="0" cy="0"/>
        </a:xfrm>
      </p:grpSpPr>
      <p:sp>
        <p:nvSpPr>
          <p:cNvPr id="15" name="Google Shape;15;p10"/>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6" name="Google Shape;16;p10" descr="Education and Training Foundation"/>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17" name="Google Shape;17;p10"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8" name="Google Shape;18;p10"/>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9" name="Google Shape;19;p10"/>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10"/>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1" name="Google Shape;21;p10"/>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2" name="Google Shape;22;p10"/>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4_Title Slide Option 5 Green">
  <p:cSld name="4_Title Slide Option 5 Green">
    <p:spTree>
      <p:nvGrpSpPr>
        <p:cNvPr id="1" name="Shape 86"/>
        <p:cNvGrpSpPr/>
        <p:nvPr/>
      </p:nvGrpSpPr>
      <p:grpSpPr>
        <a:xfrm>
          <a:off x="0" y="0"/>
          <a:ext cx="0" cy="0"/>
          <a:chOff x="0" y="0"/>
          <a:chExt cx="0" cy="0"/>
        </a:xfrm>
      </p:grpSpPr>
      <p:pic>
        <p:nvPicPr>
          <p:cNvPr id="87" name="Google Shape;87;p19"/>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14482"/>
            <a:ext cx="9144000" cy="5137931"/>
          </a:xfrm>
          <a:prstGeom prst="rect">
            <a:avLst/>
          </a:prstGeom>
          <a:noFill/>
          <a:ln>
            <a:noFill/>
          </a:ln>
        </p:spPr>
      </p:pic>
      <p:sp>
        <p:nvSpPr>
          <p:cNvPr id="88" name="Google Shape;88;p19"/>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89" name="Google Shape;89;p19"/>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90" name="Google Shape;90;p19"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91" name="Google Shape;91;p19"/>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92" name="Google Shape;92;p19"/>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3" name="Google Shape;93;p19"/>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94" name="Google Shape;94;p19"/>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95" name="Google Shape;95;p19"/>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3_Divider 2">
  <p:cSld name="3_Divider 2">
    <p:bg>
      <p:bgPr>
        <a:solidFill>
          <a:srgbClr val="00A068"/>
        </a:solidFill>
        <a:effectLst/>
      </p:bgPr>
    </p:bg>
    <p:spTree>
      <p:nvGrpSpPr>
        <p:cNvPr id="1" name="Shape 361"/>
        <p:cNvGrpSpPr/>
        <p:nvPr/>
      </p:nvGrpSpPr>
      <p:grpSpPr>
        <a:xfrm>
          <a:off x="0" y="0"/>
          <a:ext cx="0" cy="0"/>
          <a:chOff x="0" y="0"/>
          <a:chExt cx="0" cy="0"/>
        </a:xfrm>
      </p:grpSpPr>
      <p:sp>
        <p:nvSpPr>
          <p:cNvPr id="362" name="Google Shape;362;p50"/>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63" name="Google Shape;363;p50"/>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pic>
        <p:nvPicPr>
          <p:cNvPr id="364" name="Google Shape;364;p50"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1" y="288833"/>
            <a:ext cx="892437" cy="472466"/>
          </a:xfrm>
          <a:prstGeom prst="rect">
            <a:avLst/>
          </a:prstGeom>
          <a:noFill/>
          <a:ln>
            <a:noFill/>
          </a:ln>
        </p:spPr>
      </p:pic>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6_Quote Banner">
  <p:cSld name="6_Quote Banner">
    <p:spTree>
      <p:nvGrpSpPr>
        <p:cNvPr id="1" name="Shape 365"/>
        <p:cNvGrpSpPr/>
        <p:nvPr/>
      </p:nvGrpSpPr>
      <p:grpSpPr>
        <a:xfrm>
          <a:off x="0" y="0"/>
          <a:ext cx="0" cy="0"/>
          <a:chOff x="0" y="0"/>
          <a:chExt cx="0" cy="0"/>
        </a:xfrm>
      </p:grpSpPr>
      <p:sp>
        <p:nvSpPr>
          <p:cNvPr id="366" name="Google Shape;366;p51"/>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67" name="Google Shape;367;p51"/>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spcBef>
                <a:spcPts val="560"/>
              </a:spcBef>
              <a:spcAft>
                <a:spcPts val="0"/>
              </a:spcAft>
              <a:buClr>
                <a:schemeClr val="dk1"/>
              </a:buClr>
              <a:buSzPts val="2800"/>
              <a:buNone/>
              <a:defRPr/>
            </a:lvl2pPr>
            <a:lvl3pPr marL="1371600" lvl="2" indent="-228600" algn="l">
              <a:spcBef>
                <a:spcPts val="480"/>
              </a:spcBef>
              <a:spcAft>
                <a:spcPts val="0"/>
              </a:spcAft>
              <a:buClr>
                <a:schemeClr val="dk1"/>
              </a:buClr>
              <a:buSzPts val="2400"/>
              <a:buNone/>
              <a:defRPr/>
            </a:lvl3pPr>
            <a:lvl4pPr marL="1828800" lvl="3" indent="-228600" algn="l">
              <a:spcBef>
                <a:spcPts val="400"/>
              </a:spcBef>
              <a:spcAft>
                <a:spcPts val="0"/>
              </a:spcAft>
              <a:buClr>
                <a:schemeClr val="dk1"/>
              </a:buClr>
              <a:buSzPts val="2000"/>
              <a:buNone/>
              <a:defRPr/>
            </a:lvl4pPr>
            <a:lvl5pPr marL="2286000" lvl="4" indent="-228600" algn="l">
              <a:spcBef>
                <a:spcPts val="400"/>
              </a:spcBef>
              <a:spcAft>
                <a:spcPts val="0"/>
              </a:spcAft>
              <a:buClr>
                <a:schemeClr val="dk1"/>
              </a:buClr>
              <a:buSzPts val="2000"/>
              <a:buNone/>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68" name="Google Shape;368;p51"/>
          <p:cNvSpPr>
            <a:spLocks noGrp="1"/>
          </p:cNvSpPr>
          <p:nvPr>
            <p:ph type="pic" idx="2"/>
          </p:nvPr>
        </p:nvSpPr>
        <p:spPr>
          <a:xfrm>
            <a:off x="4500564" y="1059582"/>
            <a:ext cx="4362450" cy="3672409"/>
          </a:xfrm>
          <a:prstGeom prst="rect">
            <a:avLst/>
          </a:prstGeom>
          <a:noFill/>
          <a:ln>
            <a:noFill/>
          </a:ln>
        </p:spPr>
      </p:sp>
      <p:pic>
        <p:nvPicPr>
          <p:cNvPr id="369" name="Google Shape;369;p5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13492" y="1059582"/>
            <a:ext cx="4142608" cy="273844"/>
          </a:xfrm>
          <a:prstGeom prst="rect">
            <a:avLst/>
          </a:prstGeom>
          <a:noFill/>
          <a:ln>
            <a:noFill/>
          </a:ln>
        </p:spPr>
      </p:pic>
      <p:sp>
        <p:nvSpPr>
          <p:cNvPr id="370" name="Google Shape;370;p51"/>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1" name="Google Shape;371;p51"/>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7_Quote Banner">
  <p:cSld name="7_Quote Banner">
    <p:spTree>
      <p:nvGrpSpPr>
        <p:cNvPr id="1" name="Shape 372"/>
        <p:cNvGrpSpPr/>
        <p:nvPr/>
      </p:nvGrpSpPr>
      <p:grpSpPr>
        <a:xfrm>
          <a:off x="0" y="0"/>
          <a:ext cx="0" cy="0"/>
          <a:chOff x="0" y="0"/>
          <a:chExt cx="0" cy="0"/>
        </a:xfrm>
      </p:grpSpPr>
      <p:sp>
        <p:nvSpPr>
          <p:cNvPr id="373" name="Google Shape;373;p52"/>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74" name="Google Shape;374;p52"/>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spcBef>
                <a:spcPts val="560"/>
              </a:spcBef>
              <a:spcAft>
                <a:spcPts val="0"/>
              </a:spcAft>
              <a:buClr>
                <a:schemeClr val="dk1"/>
              </a:buClr>
              <a:buSzPts val="2800"/>
              <a:buNone/>
              <a:defRPr/>
            </a:lvl2pPr>
            <a:lvl3pPr marL="1371600" lvl="2" indent="-228600" algn="l">
              <a:spcBef>
                <a:spcPts val="480"/>
              </a:spcBef>
              <a:spcAft>
                <a:spcPts val="0"/>
              </a:spcAft>
              <a:buClr>
                <a:schemeClr val="dk1"/>
              </a:buClr>
              <a:buSzPts val="2400"/>
              <a:buNone/>
              <a:defRPr/>
            </a:lvl3pPr>
            <a:lvl4pPr marL="1828800" lvl="3" indent="-228600" algn="l">
              <a:spcBef>
                <a:spcPts val="400"/>
              </a:spcBef>
              <a:spcAft>
                <a:spcPts val="0"/>
              </a:spcAft>
              <a:buClr>
                <a:schemeClr val="dk1"/>
              </a:buClr>
              <a:buSzPts val="2000"/>
              <a:buNone/>
              <a:defRPr/>
            </a:lvl4pPr>
            <a:lvl5pPr marL="2286000" lvl="4" indent="-228600" algn="l">
              <a:spcBef>
                <a:spcPts val="400"/>
              </a:spcBef>
              <a:spcAft>
                <a:spcPts val="0"/>
              </a:spcAft>
              <a:buClr>
                <a:schemeClr val="dk1"/>
              </a:buClr>
              <a:buSzPts val="2000"/>
              <a:buNone/>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75" name="Google Shape;375;p52"/>
          <p:cNvSpPr>
            <a:spLocks noGrp="1"/>
          </p:cNvSpPr>
          <p:nvPr>
            <p:ph type="pic" idx="2"/>
          </p:nvPr>
        </p:nvSpPr>
        <p:spPr>
          <a:xfrm>
            <a:off x="4500564" y="1059582"/>
            <a:ext cx="4362450" cy="3672409"/>
          </a:xfrm>
          <a:prstGeom prst="rect">
            <a:avLst/>
          </a:prstGeom>
          <a:noFill/>
          <a:ln>
            <a:noFill/>
          </a:ln>
        </p:spPr>
      </p:sp>
      <p:pic>
        <p:nvPicPr>
          <p:cNvPr id="376" name="Google Shape;376;p5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49" y="1057098"/>
            <a:ext cx="4122737" cy="274223"/>
          </a:xfrm>
          <a:prstGeom prst="rect">
            <a:avLst/>
          </a:prstGeom>
          <a:noFill/>
          <a:ln>
            <a:noFill/>
          </a:ln>
        </p:spPr>
      </p:pic>
      <p:sp>
        <p:nvSpPr>
          <p:cNvPr id="377" name="Google Shape;377;p52"/>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8" name="Google Shape;378;p52"/>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8_Quote Banner">
  <p:cSld name="8_Quote Banner">
    <p:spTree>
      <p:nvGrpSpPr>
        <p:cNvPr id="1" name="Shape 379"/>
        <p:cNvGrpSpPr/>
        <p:nvPr/>
      </p:nvGrpSpPr>
      <p:grpSpPr>
        <a:xfrm>
          <a:off x="0" y="0"/>
          <a:ext cx="0" cy="0"/>
          <a:chOff x="0" y="0"/>
          <a:chExt cx="0" cy="0"/>
        </a:xfrm>
      </p:grpSpPr>
      <p:sp>
        <p:nvSpPr>
          <p:cNvPr id="380" name="Google Shape;380;p53"/>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1" name="Google Shape;381;p53"/>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spcBef>
                <a:spcPts val="560"/>
              </a:spcBef>
              <a:spcAft>
                <a:spcPts val="0"/>
              </a:spcAft>
              <a:buClr>
                <a:schemeClr val="dk1"/>
              </a:buClr>
              <a:buSzPts val="2800"/>
              <a:buNone/>
              <a:defRPr/>
            </a:lvl2pPr>
            <a:lvl3pPr marL="1371600" lvl="2" indent="-228600" algn="l">
              <a:spcBef>
                <a:spcPts val="480"/>
              </a:spcBef>
              <a:spcAft>
                <a:spcPts val="0"/>
              </a:spcAft>
              <a:buClr>
                <a:schemeClr val="dk1"/>
              </a:buClr>
              <a:buSzPts val="2400"/>
              <a:buNone/>
              <a:defRPr/>
            </a:lvl3pPr>
            <a:lvl4pPr marL="1828800" lvl="3" indent="-228600" algn="l">
              <a:spcBef>
                <a:spcPts val="400"/>
              </a:spcBef>
              <a:spcAft>
                <a:spcPts val="0"/>
              </a:spcAft>
              <a:buClr>
                <a:schemeClr val="dk1"/>
              </a:buClr>
              <a:buSzPts val="2000"/>
              <a:buNone/>
              <a:defRPr/>
            </a:lvl4pPr>
            <a:lvl5pPr marL="2286000" lvl="4" indent="-228600" algn="l">
              <a:spcBef>
                <a:spcPts val="400"/>
              </a:spcBef>
              <a:spcAft>
                <a:spcPts val="0"/>
              </a:spcAft>
              <a:buClr>
                <a:schemeClr val="dk1"/>
              </a:buClr>
              <a:buSzPts val="2000"/>
              <a:buNone/>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82" name="Google Shape;382;p53"/>
          <p:cNvSpPr>
            <a:spLocks noGrp="1"/>
          </p:cNvSpPr>
          <p:nvPr>
            <p:ph type="pic" idx="2"/>
          </p:nvPr>
        </p:nvSpPr>
        <p:spPr>
          <a:xfrm>
            <a:off x="4500564" y="1059582"/>
            <a:ext cx="4362450" cy="3672409"/>
          </a:xfrm>
          <a:prstGeom prst="rect">
            <a:avLst/>
          </a:prstGeom>
          <a:noFill/>
          <a:ln>
            <a:noFill/>
          </a:ln>
        </p:spPr>
      </p:sp>
      <p:pic>
        <p:nvPicPr>
          <p:cNvPr id="383" name="Google Shape;383;p5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49" y="1059582"/>
            <a:ext cx="4122737" cy="279078"/>
          </a:xfrm>
          <a:prstGeom prst="rect">
            <a:avLst/>
          </a:prstGeom>
          <a:noFill/>
          <a:ln>
            <a:noFill/>
          </a:ln>
        </p:spPr>
      </p:pic>
      <p:sp>
        <p:nvSpPr>
          <p:cNvPr id="384" name="Google Shape;384;p53"/>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5" name="Google Shape;385;p53"/>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9_Quote Banner">
  <p:cSld name="9_Quote Banner">
    <p:spTree>
      <p:nvGrpSpPr>
        <p:cNvPr id="1" name="Shape 386"/>
        <p:cNvGrpSpPr/>
        <p:nvPr/>
      </p:nvGrpSpPr>
      <p:grpSpPr>
        <a:xfrm>
          <a:off x="0" y="0"/>
          <a:ext cx="0" cy="0"/>
          <a:chOff x="0" y="0"/>
          <a:chExt cx="0" cy="0"/>
        </a:xfrm>
      </p:grpSpPr>
      <p:sp>
        <p:nvSpPr>
          <p:cNvPr id="387" name="Google Shape;387;p54"/>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8" name="Google Shape;388;p54"/>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spcBef>
                <a:spcPts val="560"/>
              </a:spcBef>
              <a:spcAft>
                <a:spcPts val="0"/>
              </a:spcAft>
              <a:buClr>
                <a:schemeClr val="dk1"/>
              </a:buClr>
              <a:buSzPts val="2800"/>
              <a:buNone/>
              <a:defRPr/>
            </a:lvl2pPr>
            <a:lvl3pPr marL="1371600" lvl="2" indent="-228600" algn="l">
              <a:spcBef>
                <a:spcPts val="480"/>
              </a:spcBef>
              <a:spcAft>
                <a:spcPts val="0"/>
              </a:spcAft>
              <a:buClr>
                <a:schemeClr val="dk1"/>
              </a:buClr>
              <a:buSzPts val="2400"/>
              <a:buNone/>
              <a:defRPr/>
            </a:lvl3pPr>
            <a:lvl4pPr marL="1828800" lvl="3" indent="-228600" algn="l">
              <a:spcBef>
                <a:spcPts val="400"/>
              </a:spcBef>
              <a:spcAft>
                <a:spcPts val="0"/>
              </a:spcAft>
              <a:buClr>
                <a:schemeClr val="dk1"/>
              </a:buClr>
              <a:buSzPts val="2000"/>
              <a:buNone/>
              <a:defRPr/>
            </a:lvl4pPr>
            <a:lvl5pPr marL="2286000" lvl="4" indent="-228600" algn="l">
              <a:spcBef>
                <a:spcPts val="400"/>
              </a:spcBef>
              <a:spcAft>
                <a:spcPts val="0"/>
              </a:spcAft>
              <a:buClr>
                <a:schemeClr val="dk1"/>
              </a:buClr>
              <a:buSzPts val="2000"/>
              <a:buNone/>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89" name="Google Shape;389;p54"/>
          <p:cNvSpPr>
            <a:spLocks noGrp="1"/>
          </p:cNvSpPr>
          <p:nvPr>
            <p:ph type="pic" idx="2"/>
          </p:nvPr>
        </p:nvSpPr>
        <p:spPr>
          <a:xfrm>
            <a:off x="4500564" y="1059582"/>
            <a:ext cx="4362450" cy="3672409"/>
          </a:xfrm>
          <a:prstGeom prst="rect">
            <a:avLst/>
          </a:prstGeom>
          <a:noFill/>
          <a:ln>
            <a:noFill/>
          </a:ln>
        </p:spPr>
      </p:sp>
      <p:pic>
        <p:nvPicPr>
          <p:cNvPr id="390" name="Google Shape;390;p54" descr="Quote mark Graphic"/>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50" y="1059582"/>
            <a:ext cx="4122736" cy="279078"/>
          </a:xfrm>
          <a:prstGeom prst="rect">
            <a:avLst/>
          </a:prstGeom>
          <a:noFill/>
          <a:ln>
            <a:noFill/>
          </a:ln>
        </p:spPr>
      </p:pic>
      <p:sp>
        <p:nvSpPr>
          <p:cNvPr id="391" name="Google Shape;391;p54"/>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2" name="Google Shape;392;p54"/>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10_Quote Banner">
  <p:cSld name="10_Quote Banner">
    <p:spTree>
      <p:nvGrpSpPr>
        <p:cNvPr id="1" name="Shape 393"/>
        <p:cNvGrpSpPr/>
        <p:nvPr/>
      </p:nvGrpSpPr>
      <p:grpSpPr>
        <a:xfrm>
          <a:off x="0" y="0"/>
          <a:ext cx="0" cy="0"/>
          <a:chOff x="0" y="0"/>
          <a:chExt cx="0" cy="0"/>
        </a:xfrm>
      </p:grpSpPr>
      <p:sp>
        <p:nvSpPr>
          <p:cNvPr id="394" name="Google Shape;394;p55"/>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5" name="Google Shape;395;p55"/>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spcBef>
                <a:spcPts val="560"/>
              </a:spcBef>
              <a:spcAft>
                <a:spcPts val="0"/>
              </a:spcAft>
              <a:buClr>
                <a:schemeClr val="dk1"/>
              </a:buClr>
              <a:buSzPts val="2800"/>
              <a:buNone/>
              <a:defRPr/>
            </a:lvl2pPr>
            <a:lvl3pPr marL="1371600" lvl="2" indent="-228600" algn="l">
              <a:spcBef>
                <a:spcPts val="480"/>
              </a:spcBef>
              <a:spcAft>
                <a:spcPts val="0"/>
              </a:spcAft>
              <a:buClr>
                <a:schemeClr val="dk1"/>
              </a:buClr>
              <a:buSzPts val="2400"/>
              <a:buNone/>
              <a:defRPr/>
            </a:lvl3pPr>
            <a:lvl4pPr marL="1828800" lvl="3" indent="-228600" algn="l">
              <a:spcBef>
                <a:spcPts val="400"/>
              </a:spcBef>
              <a:spcAft>
                <a:spcPts val="0"/>
              </a:spcAft>
              <a:buClr>
                <a:schemeClr val="dk1"/>
              </a:buClr>
              <a:buSzPts val="2000"/>
              <a:buNone/>
              <a:defRPr/>
            </a:lvl4pPr>
            <a:lvl5pPr marL="2286000" lvl="4" indent="-228600" algn="l">
              <a:spcBef>
                <a:spcPts val="400"/>
              </a:spcBef>
              <a:spcAft>
                <a:spcPts val="0"/>
              </a:spcAft>
              <a:buClr>
                <a:schemeClr val="dk1"/>
              </a:buClr>
              <a:buSzPts val="2000"/>
              <a:buNone/>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96" name="Google Shape;396;p55"/>
          <p:cNvSpPr>
            <a:spLocks noGrp="1"/>
          </p:cNvSpPr>
          <p:nvPr>
            <p:ph type="pic" idx="2"/>
          </p:nvPr>
        </p:nvSpPr>
        <p:spPr>
          <a:xfrm>
            <a:off x="4500564" y="1059582"/>
            <a:ext cx="4362450" cy="3672409"/>
          </a:xfrm>
          <a:prstGeom prst="rect">
            <a:avLst/>
          </a:prstGeom>
          <a:noFill/>
          <a:ln>
            <a:noFill/>
          </a:ln>
        </p:spPr>
      </p:sp>
      <p:pic>
        <p:nvPicPr>
          <p:cNvPr id="397" name="Google Shape;397;p5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50" y="1072208"/>
            <a:ext cx="4122738" cy="288032"/>
          </a:xfrm>
          <a:prstGeom prst="rect">
            <a:avLst/>
          </a:prstGeom>
          <a:noFill/>
          <a:ln>
            <a:noFill/>
          </a:ln>
        </p:spPr>
      </p:pic>
      <p:sp>
        <p:nvSpPr>
          <p:cNvPr id="398" name="Google Shape;398;p55"/>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11_Quote Banner">
  <p:cSld name="11_Quote Banner">
    <p:spTree>
      <p:nvGrpSpPr>
        <p:cNvPr id="1" name="Shape 399"/>
        <p:cNvGrpSpPr/>
        <p:nvPr/>
      </p:nvGrpSpPr>
      <p:grpSpPr>
        <a:xfrm>
          <a:off x="0" y="0"/>
          <a:ext cx="0" cy="0"/>
          <a:chOff x="0" y="0"/>
          <a:chExt cx="0" cy="0"/>
        </a:xfrm>
      </p:grpSpPr>
      <p:sp>
        <p:nvSpPr>
          <p:cNvPr id="400" name="Google Shape;400;p56"/>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1" name="Google Shape;401;p56"/>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spcBef>
                <a:spcPts val="560"/>
              </a:spcBef>
              <a:spcAft>
                <a:spcPts val="0"/>
              </a:spcAft>
              <a:buClr>
                <a:schemeClr val="dk1"/>
              </a:buClr>
              <a:buSzPts val="2800"/>
              <a:buNone/>
              <a:defRPr/>
            </a:lvl2pPr>
            <a:lvl3pPr marL="1371600" lvl="2" indent="-228600" algn="l">
              <a:spcBef>
                <a:spcPts val="480"/>
              </a:spcBef>
              <a:spcAft>
                <a:spcPts val="0"/>
              </a:spcAft>
              <a:buClr>
                <a:schemeClr val="dk1"/>
              </a:buClr>
              <a:buSzPts val="2400"/>
              <a:buNone/>
              <a:defRPr/>
            </a:lvl3pPr>
            <a:lvl4pPr marL="1828800" lvl="3" indent="-228600" algn="l">
              <a:spcBef>
                <a:spcPts val="400"/>
              </a:spcBef>
              <a:spcAft>
                <a:spcPts val="0"/>
              </a:spcAft>
              <a:buClr>
                <a:schemeClr val="dk1"/>
              </a:buClr>
              <a:buSzPts val="2000"/>
              <a:buNone/>
              <a:defRPr/>
            </a:lvl4pPr>
            <a:lvl5pPr marL="2286000" lvl="4" indent="-228600" algn="l">
              <a:spcBef>
                <a:spcPts val="400"/>
              </a:spcBef>
              <a:spcAft>
                <a:spcPts val="0"/>
              </a:spcAft>
              <a:buClr>
                <a:schemeClr val="dk1"/>
              </a:buClr>
              <a:buSzPts val="2000"/>
              <a:buNone/>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02" name="Google Shape;402;p56"/>
          <p:cNvSpPr>
            <a:spLocks noGrp="1"/>
          </p:cNvSpPr>
          <p:nvPr>
            <p:ph type="pic" idx="2"/>
          </p:nvPr>
        </p:nvSpPr>
        <p:spPr>
          <a:xfrm>
            <a:off x="4500564" y="1059582"/>
            <a:ext cx="4362450" cy="3672409"/>
          </a:xfrm>
          <a:prstGeom prst="rect">
            <a:avLst/>
          </a:prstGeom>
          <a:noFill/>
          <a:ln>
            <a:noFill/>
          </a:ln>
        </p:spPr>
      </p:sp>
      <p:pic>
        <p:nvPicPr>
          <p:cNvPr id="403" name="Google Shape;403;p5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50" y="1076685"/>
            <a:ext cx="4122738" cy="279077"/>
          </a:xfrm>
          <a:prstGeom prst="rect">
            <a:avLst/>
          </a:prstGeom>
          <a:noFill/>
          <a:ln>
            <a:noFill/>
          </a:ln>
        </p:spPr>
      </p:pic>
      <p:sp>
        <p:nvSpPr>
          <p:cNvPr id="404" name="Google Shape;404;p56"/>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5" name="Google Shape;405;p56"/>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Body Text, Content with Image">
  <p:cSld name="Body Text, Content with Image">
    <p:spTree>
      <p:nvGrpSpPr>
        <p:cNvPr id="1" name="Shape 406"/>
        <p:cNvGrpSpPr/>
        <p:nvPr/>
      </p:nvGrpSpPr>
      <p:grpSpPr>
        <a:xfrm>
          <a:off x="0" y="0"/>
          <a:ext cx="0" cy="0"/>
          <a:chOff x="0" y="0"/>
          <a:chExt cx="0" cy="0"/>
        </a:xfrm>
      </p:grpSpPr>
      <p:sp>
        <p:nvSpPr>
          <p:cNvPr id="407" name="Google Shape;407;p57"/>
          <p:cNvSpPr txBox="1">
            <a:spLocks noGrp="1"/>
          </p:cNvSpPr>
          <p:nvPr>
            <p:ph type="body" idx="1"/>
          </p:nvPr>
        </p:nvSpPr>
        <p:spPr>
          <a:xfrm>
            <a:off x="234000" y="1059582"/>
            <a:ext cx="4105275" cy="3528292"/>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08" name="Google Shape;408;p57"/>
          <p:cNvSpPr>
            <a:spLocks noGrp="1"/>
          </p:cNvSpPr>
          <p:nvPr>
            <p:ph type="pic" idx="2"/>
          </p:nvPr>
        </p:nvSpPr>
        <p:spPr>
          <a:xfrm>
            <a:off x="4500564" y="1059582"/>
            <a:ext cx="4362450" cy="3508405"/>
          </a:xfrm>
          <a:prstGeom prst="rect">
            <a:avLst/>
          </a:prstGeom>
          <a:noFill/>
          <a:ln>
            <a:noFill/>
          </a:ln>
        </p:spPr>
      </p:sp>
      <p:sp>
        <p:nvSpPr>
          <p:cNvPr id="409" name="Google Shape;409;p57"/>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0" name="Google Shape;410;p57"/>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411" name="Google Shape;411;p57"/>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Two Columns">
  <p:cSld name="Two Columns">
    <p:spTree>
      <p:nvGrpSpPr>
        <p:cNvPr id="1" name="Shape 412"/>
        <p:cNvGrpSpPr/>
        <p:nvPr/>
      </p:nvGrpSpPr>
      <p:grpSpPr>
        <a:xfrm>
          <a:off x="0" y="0"/>
          <a:ext cx="0" cy="0"/>
          <a:chOff x="0" y="0"/>
          <a:chExt cx="0" cy="0"/>
        </a:xfrm>
      </p:grpSpPr>
      <p:sp>
        <p:nvSpPr>
          <p:cNvPr id="413" name="Google Shape;413;p58"/>
          <p:cNvSpPr txBox="1">
            <a:spLocks noGrp="1"/>
          </p:cNvSpPr>
          <p:nvPr>
            <p:ph type="body" idx="1"/>
          </p:nvPr>
        </p:nvSpPr>
        <p:spPr>
          <a:xfrm>
            <a:off x="234000" y="987425"/>
            <a:ext cx="4122100" cy="3600449"/>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14" name="Google Shape;414;p58"/>
          <p:cNvSpPr txBox="1">
            <a:spLocks noGrp="1"/>
          </p:cNvSpPr>
          <p:nvPr>
            <p:ph type="body" idx="2"/>
          </p:nvPr>
        </p:nvSpPr>
        <p:spPr>
          <a:xfrm>
            <a:off x="4500563" y="987425"/>
            <a:ext cx="4210497" cy="3600449"/>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15" name="Google Shape;415;p58"/>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6" name="Google Shape;416;p58"/>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417" name="Google Shape;417;p58"/>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Chevron etc ">
  <p:cSld name="Chevron etc ">
    <p:spTree>
      <p:nvGrpSpPr>
        <p:cNvPr id="1" name="Shape 418"/>
        <p:cNvGrpSpPr/>
        <p:nvPr/>
      </p:nvGrpSpPr>
      <p:grpSpPr>
        <a:xfrm>
          <a:off x="0" y="0"/>
          <a:ext cx="0" cy="0"/>
          <a:chOff x="0" y="0"/>
          <a:chExt cx="0" cy="0"/>
        </a:xfrm>
      </p:grpSpPr>
      <p:sp>
        <p:nvSpPr>
          <p:cNvPr id="419" name="Google Shape;419;p59"/>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0" name="Google Shape;420;p59"/>
          <p:cNvSpPr txBox="1">
            <a:spLocks noGrp="1"/>
          </p:cNvSpPr>
          <p:nvPr>
            <p:ph type="body" idx="1"/>
          </p:nvPr>
        </p:nvSpPr>
        <p:spPr>
          <a:xfrm>
            <a:off x="251520" y="2825999"/>
            <a:ext cx="2520280"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21" name="Google Shape;421;p59"/>
          <p:cNvSpPr txBox="1">
            <a:spLocks noGrp="1"/>
          </p:cNvSpPr>
          <p:nvPr>
            <p:ph type="body" idx="2"/>
          </p:nvPr>
        </p:nvSpPr>
        <p:spPr>
          <a:xfrm>
            <a:off x="3304304" y="2825999"/>
            <a:ext cx="2512800"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22" name="Google Shape;422;p59"/>
          <p:cNvSpPr txBox="1">
            <a:spLocks noGrp="1"/>
          </p:cNvSpPr>
          <p:nvPr>
            <p:ph type="body" idx="3"/>
          </p:nvPr>
        </p:nvSpPr>
        <p:spPr>
          <a:xfrm>
            <a:off x="6349607" y="2825999"/>
            <a:ext cx="2513406"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23" name="Google Shape;423;p59"/>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4" name="Google Shape;424;p59"/>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5_Title Slide Option 1 Red (Locked)">
  <p:cSld name="5_Title Slide Option 1 Red (Locked)">
    <p:spTree>
      <p:nvGrpSpPr>
        <p:cNvPr id="1" name="Shape 96"/>
        <p:cNvGrpSpPr/>
        <p:nvPr/>
      </p:nvGrpSpPr>
      <p:grpSpPr>
        <a:xfrm>
          <a:off x="0" y="0"/>
          <a:ext cx="0" cy="0"/>
          <a:chOff x="0" y="0"/>
          <a:chExt cx="0" cy="0"/>
        </a:xfrm>
      </p:grpSpPr>
      <p:pic>
        <p:nvPicPr>
          <p:cNvPr id="97" name="Google Shape;97;p20"/>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98" name="Google Shape;98;p20"/>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99" name="Google Shape;99;p20"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100" name="Google Shape;100;p20"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01" name="Google Shape;101;p20"/>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02" name="Google Shape;102;p20"/>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3" name="Google Shape;103;p20"/>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04" name="Google Shape;104;p20"/>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05" name="Google Shape;105;p20"/>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Thank You">
  <p:cSld name="Thank You">
    <p:bg>
      <p:bgPr>
        <a:solidFill>
          <a:srgbClr val="E51C41"/>
        </a:solidFill>
        <a:effectLst/>
      </p:bgPr>
    </p:bg>
    <p:spTree>
      <p:nvGrpSpPr>
        <p:cNvPr id="1" name="Shape 425"/>
        <p:cNvGrpSpPr/>
        <p:nvPr/>
      </p:nvGrpSpPr>
      <p:grpSpPr>
        <a:xfrm>
          <a:off x="0" y="0"/>
          <a:ext cx="0" cy="0"/>
          <a:chOff x="0" y="0"/>
          <a:chExt cx="0" cy="0"/>
        </a:xfrm>
      </p:grpSpPr>
      <p:pic>
        <p:nvPicPr>
          <p:cNvPr id="426" name="Google Shape;426;p60"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27" name="Google Shape;427;p60"/>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28" name="Google Shape;428;p60"/>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29" name="Google Shape;429;p60"/>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0" name="Google Shape;430;p60"/>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31" name="Google Shape;431;p60"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sp>
        <p:nvSpPr>
          <p:cNvPr id="432" name="Google Shape;432;p60"/>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2_Thank You">
  <p:cSld name="2_Thank You">
    <p:bg>
      <p:bgPr>
        <a:solidFill>
          <a:srgbClr val="FEB912"/>
        </a:solidFill>
        <a:effectLst/>
      </p:bgPr>
    </p:bg>
    <p:spTree>
      <p:nvGrpSpPr>
        <p:cNvPr id="1" name="Shape 433"/>
        <p:cNvGrpSpPr/>
        <p:nvPr/>
      </p:nvGrpSpPr>
      <p:grpSpPr>
        <a:xfrm>
          <a:off x="0" y="0"/>
          <a:ext cx="0" cy="0"/>
          <a:chOff x="0" y="0"/>
          <a:chExt cx="0" cy="0"/>
        </a:xfrm>
      </p:grpSpPr>
      <p:pic>
        <p:nvPicPr>
          <p:cNvPr id="434" name="Google Shape;434;p61"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35" name="Google Shape;435;p61"/>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36" name="Google Shape;436;p61"/>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37" name="Google Shape;437;p61"/>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8" name="Google Shape;438;p61"/>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39" name="Google Shape;439;p61"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sp>
        <p:nvSpPr>
          <p:cNvPr id="440" name="Google Shape;440;p61"/>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3_Thank You">
  <p:cSld name="3_Thank You">
    <p:bg>
      <p:bgPr>
        <a:solidFill>
          <a:srgbClr val="BE0064"/>
        </a:solidFill>
        <a:effectLst/>
      </p:bgPr>
    </p:bg>
    <p:spTree>
      <p:nvGrpSpPr>
        <p:cNvPr id="1" name="Shape 441"/>
        <p:cNvGrpSpPr/>
        <p:nvPr/>
      </p:nvGrpSpPr>
      <p:grpSpPr>
        <a:xfrm>
          <a:off x="0" y="0"/>
          <a:ext cx="0" cy="0"/>
          <a:chOff x="0" y="0"/>
          <a:chExt cx="0" cy="0"/>
        </a:xfrm>
      </p:grpSpPr>
      <p:pic>
        <p:nvPicPr>
          <p:cNvPr id="442" name="Google Shape;442;p62"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1" y="288832"/>
            <a:ext cx="892437" cy="472466"/>
          </a:xfrm>
          <a:prstGeom prst="rect">
            <a:avLst/>
          </a:prstGeom>
          <a:noFill/>
          <a:ln>
            <a:noFill/>
          </a:ln>
        </p:spPr>
      </p:pic>
      <p:sp>
        <p:nvSpPr>
          <p:cNvPr id="443" name="Google Shape;443;p62"/>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44" name="Google Shape;444;p62"/>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45" name="Google Shape;445;p62"/>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6" name="Google Shape;446;p62"/>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47" name="Google Shape;447;p62"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sp>
        <p:nvSpPr>
          <p:cNvPr id="448" name="Google Shape;448;p62"/>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4_Thank You">
  <p:cSld name="4_Thank You">
    <p:bg>
      <p:bgPr>
        <a:solidFill>
          <a:srgbClr val="0071F8"/>
        </a:solidFill>
        <a:effectLst/>
      </p:bgPr>
    </p:bg>
    <p:spTree>
      <p:nvGrpSpPr>
        <p:cNvPr id="1" name="Shape 449"/>
        <p:cNvGrpSpPr/>
        <p:nvPr/>
      </p:nvGrpSpPr>
      <p:grpSpPr>
        <a:xfrm>
          <a:off x="0" y="0"/>
          <a:ext cx="0" cy="0"/>
          <a:chOff x="0" y="0"/>
          <a:chExt cx="0" cy="0"/>
        </a:xfrm>
      </p:grpSpPr>
      <p:pic>
        <p:nvPicPr>
          <p:cNvPr id="450" name="Google Shape;450;p63"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51" name="Google Shape;451;p63"/>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52" name="Google Shape;452;p63"/>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53" name="Google Shape;453;p63"/>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54" name="Google Shape;454;p63"/>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55" name="Google Shape;455;p63"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sp>
        <p:nvSpPr>
          <p:cNvPr id="456" name="Google Shape;456;p63"/>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matchingName="5_Thank You">
  <p:cSld name="5_Thank You">
    <p:bg>
      <p:bgPr>
        <a:solidFill>
          <a:srgbClr val="00A068"/>
        </a:solidFill>
        <a:effectLst/>
      </p:bgPr>
    </p:bg>
    <p:spTree>
      <p:nvGrpSpPr>
        <p:cNvPr id="1" name="Shape 457"/>
        <p:cNvGrpSpPr/>
        <p:nvPr/>
      </p:nvGrpSpPr>
      <p:grpSpPr>
        <a:xfrm>
          <a:off x="0" y="0"/>
          <a:ext cx="0" cy="0"/>
          <a:chOff x="0" y="0"/>
          <a:chExt cx="0" cy="0"/>
        </a:xfrm>
      </p:grpSpPr>
      <p:pic>
        <p:nvPicPr>
          <p:cNvPr id="458" name="Google Shape;458;p64"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59" name="Google Shape;459;p64"/>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60" name="Google Shape;460;p64"/>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61" name="Google Shape;461;p64"/>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2" name="Google Shape;462;p64"/>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63" name="Google Shape;463;p64"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sp>
        <p:nvSpPr>
          <p:cNvPr id="464" name="Google Shape;464;p64"/>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matchingName="6_Thank You">
  <p:cSld name="6_Thank You">
    <p:bg>
      <p:bgPr>
        <a:solidFill>
          <a:srgbClr val="E51C41"/>
        </a:solidFill>
        <a:effectLst/>
      </p:bgPr>
    </p:bg>
    <p:spTree>
      <p:nvGrpSpPr>
        <p:cNvPr id="1" name="Shape 465"/>
        <p:cNvGrpSpPr/>
        <p:nvPr/>
      </p:nvGrpSpPr>
      <p:grpSpPr>
        <a:xfrm>
          <a:off x="0" y="0"/>
          <a:ext cx="0" cy="0"/>
          <a:chOff x="0" y="0"/>
          <a:chExt cx="0" cy="0"/>
        </a:xfrm>
      </p:grpSpPr>
      <p:sp>
        <p:nvSpPr>
          <p:cNvPr id="466" name="Google Shape;466;p65"/>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67" name="Google Shape;467;p65"/>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68" name="Google Shape;468;p65"/>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9" name="Google Shape;469;p65"/>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70" name="Google Shape;470;p65"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2">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pic>
        <p:nvPicPr>
          <p:cNvPr id="471" name="Google Shape;471;p65" descr="Supported by Department for Education logo"/>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472" name="Google Shape;472;p65"/>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pic>
        <p:nvPicPr>
          <p:cNvPr id="473" name="Google Shape;473;p65" descr="Education and Training Found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7_Thank You">
  <p:cSld name="7_Thank You">
    <p:bg>
      <p:bgPr>
        <a:solidFill>
          <a:srgbClr val="FEB912"/>
        </a:solidFill>
        <a:effectLst/>
      </p:bgPr>
    </p:bg>
    <p:spTree>
      <p:nvGrpSpPr>
        <p:cNvPr id="1" name="Shape 474"/>
        <p:cNvGrpSpPr/>
        <p:nvPr/>
      </p:nvGrpSpPr>
      <p:grpSpPr>
        <a:xfrm>
          <a:off x="0" y="0"/>
          <a:ext cx="0" cy="0"/>
          <a:chOff x="0" y="0"/>
          <a:chExt cx="0" cy="0"/>
        </a:xfrm>
      </p:grpSpPr>
      <p:pic>
        <p:nvPicPr>
          <p:cNvPr id="475" name="Google Shape;475;p66"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
        <p:nvSpPr>
          <p:cNvPr id="476" name="Google Shape;476;p66"/>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77" name="Google Shape;477;p66"/>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78" name="Google Shape;478;p66"/>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9" name="Google Shape;479;p66"/>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80" name="Google Shape;480;p66"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pic>
        <p:nvPicPr>
          <p:cNvPr id="481" name="Google Shape;481;p66"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482" name="Google Shape;482;p66"/>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matchingName="9_Thank You">
  <p:cSld name="9_Thank You">
    <p:bg>
      <p:bgPr>
        <a:solidFill>
          <a:srgbClr val="BE0064"/>
        </a:solidFill>
        <a:effectLst/>
      </p:bgPr>
    </p:bg>
    <p:spTree>
      <p:nvGrpSpPr>
        <p:cNvPr id="1" name="Shape 483"/>
        <p:cNvGrpSpPr/>
        <p:nvPr/>
      </p:nvGrpSpPr>
      <p:grpSpPr>
        <a:xfrm>
          <a:off x="0" y="0"/>
          <a:ext cx="0" cy="0"/>
          <a:chOff x="0" y="0"/>
          <a:chExt cx="0" cy="0"/>
        </a:xfrm>
      </p:grpSpPr>
      <p:pic>
        <p:nvPicPr>
          <p:cNvPr id="484" name="Google Shape;484;p67"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
        <p:nvSpPr>
          <p:cNvPr id="485" name="Google Shape;485;p67"/>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86" name="Google Shape;486;p67"/>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87" name="Google Shape;487;p67"/>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88" name="Google Shape;488;p67"/>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89" name="Google Shape;489;p67"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pic>
        <p:nvPicPr>
          <p:cNvPr id="490" name="Google Shape;490;p67"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491" name="Google Shape;491;p67"/>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matchingName="8_Thank You">
  <p:cSld name="8_Thank You">
    <p:bg>
      <p:bgPr>
        <a:solidFill>
          <a:srgbClr val="0071F8"/>
        </a:solidFill>
        <a:effectLst/>
      </p:bgPr>
    </p:bg>
    <p:spTree>
      <p:nvGrpSpPr>
        <p:cNvPr id="1" name="Shape 492"/>
        <p:cNvGrpSpPr/>
        <p:nvPr/>
      </p:nvGrpSpPr>
      <p:grpSpPr>
        <a:xfrm>
          <a:off x="0" y="0"/>
          <a:ext cx="0" cy="0"/>
          <a:chOff x="0" y="0"/>
          <a:chExt cx="0" cy="0"/>
        </a:xfrm>
      </p:grpSpPr>
      <p:pic>
        <p:nvPicPr>
          <p:cNvPr id="493" name="Google Shape;493;p68"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94" name="Google Shape;494;p68"/>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95" name="Google Shape;495;p68"/>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96" name="Google Shape;496;p68"/>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7" name="Google Shape;497;p68"/>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98" name="Google Shape;498;p68"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pic>
        <p:nvPicPr>
          <p:cNvPr id="499" name="Google Shape;499;p68"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500" name="Google Shape;500;p68"/>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matchingName="10_Thank You">
  <p:cSld name="10_Thank You">
    <p:bg>
      <p:bgPr>
        <a:solidFill>
          <a:srgbClr val="00A068"/>
        </a:solidFill>
        <a:effectLst/>
      </p:bgPr>
    </p:bg>
    <p:spTree>
      <p:nvGrpSpPr>
        <p:cNvPr id="1" name="Shape 501"/>
        <p:cNvGrpSpPr/>
        <p:nvPr/>
      </p:nvGrpSpPr>
      <p:grpSpPr>
        <a:xfrm>
          <a:off x="0" y="0"/>
          <a:ext cx="0" cy="0"/>
          <a:chOff x="0" y="0"/>
          <a:chExt cx="0" cy="0"/>
        </a:xfrm>
      </p:grpSpPr>
      <p:pic>
        <p:nvPicPr>
          <p:cNvPr id="502" name="Google Shape;502;p69"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
        <p:nvSpPr>
          <p:cNvPr id="503" name="Google Shape;503;p69"/>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504" name="Google Shape;504;p69"/>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05" name="Google Shape;505;p69"/>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06" name="Google Shape;506;p69"/>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507" name="Google Shape;507;p69"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pic>
        <p:nvPicPr>
          <p:cNvPr id="508" name="Google Shape;508;p69"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509" name="Google Shape;509;p69"/>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5_Title Slide Option 2 Yellow ">
  <p:cSld name="5_Title Slide Option 2 Yellow ">
    <p:spTree>
      <p:nvGrpSpPr>
        <p:cNvPr id="1" name="Shape 106"/>
        <p:cNvGrpSpPr/>
        <p:nvPr/>
      </p:nvGrpSpPr>
      <p:grpSpPr>
        <a:xfrm>
          <a:off x="0" y="0"/>
          <a:ext cx="0" cy="0"/>
          <a:chOff x="0" y="0"/>
          <a:chExt cx="0" cy="0"/>
        </a:xfrm>
      </p:grpSpPr>
      <p:pic>
        <p:nvPicPr>
          <p:cNvPr id="107" name="Google Shape;107;p2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08" name="Google Shape;108;p21"/>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09" name="Google Shape;109;p21"/>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110" name="Google Shape;110;p21"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11" name="Google Shape;111;p21"/>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12" name="Google Shape;112;p21"/>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3" name="Google Shape;113;p21"/>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14" name="Google Shape;114;p21"/>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15" name="Google Shape;115;p21"/>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userDrawn="1">
  <p:cSld name="5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059338296"/>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matchingName="2_Divider 1">
  <p:cSld name="2_Divider 1">
    <p:bg>
      <p:bgPr>
        <a:solidFill>
          <a:srgbClr val="E51C41"/>
        </a:solidFill>
        <a:effectLst/>
      </p:bgPr>
    </p:bg>
    <p:spTree>
      <p:nvGrpSpPr>
        <p:cNvPr id="1" name="Shape 23"/>
        <p:cNvGrpSpPr/>
        <p:nvPr/>
      </p:nvGrpSpPr>
      <p:grpSpPr>
        <a:xfrm>
          <a:off x="0" y="0"/>
          <a:ext cx="0" cy="0"/>
          <a:chOff x="0" y="0"/>
          <a:chExt cx="0" cy="0"/>
        </a:xfrm>
      </p:grpSpPr>
      <p:sp>
        <p:nvSpPr>
          <p:cNvPr id="24" name="Google Shape;24;p11"/>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11"/>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pic>
        <p:nvPicPr>
          <p:cNvPr id="26" name="Google Shape;26;p11"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0" y="288832"/>
            <a:ext cx="892439" cy="472467"/>
          </a:xfrm>
          <a:prstGeom prst="rect">
            <a:avLst/>
          </a:prstGeom>
          <a:noFill/>
          <a:ln>
            <a:noFill/>
          </a:ln>
        </p:spPr>
      </p:pic>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matchingName="Text and Bullets">
  <p:cSld name="Text and Bullets">
    <p:spTree>
      <p:nvGrpSpPr>
        <p:cNvPr id="1" name="Shape 27"/>
        <p:cNvGrpSpPr/>
        <p:nvPr/>
      </p:nvGrpSpPr>
      <p:grpSpPr>
        <a:xfrm>
          <a:off x="0" y="0"/>
          <a:ext cx="0" cy="0"/>
          <a:chOff x="0" y="0"/>
          <a:chExt cx="0" cy="0"/>
        </a:xfrm>
      </p:grpSpPr>
      <p:sp>
        <p:nvSpPr>
          <p:cNvPr id="28" name="Google Shape;28;p12"/>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29" name="Google Shape;29;p12"/>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12"/>
          <p:cNvSpPr txBox="1">
            <a:spLocks noGrp="1"/>
          </p:cNvSpPr>
          <p:nvPr>
            <p:ph type="body" idx="1"/>
          </p:nvPr>
        </p:nvSpPr>
        <p:spPr>
          <a:xfrm>
            <a:off x="234000" y="986400"/>
            <a:ext cx="7667625" cy="3601574"/>
          </a:xfrm>
          <a:prstGeom prst="rect">
            <a:avLst/>
          </a:prstGeom>
          <a:noFill/>
          <a:ln>
            <a:noFill/>
          </a:ln>
        </p:spPr>
        <p:txBody>
          <a:bodyPr spcFirstLastPara="1" wrap="square" lIns="0" tIns="0" rIns="0" bIns="0" anchor="t" anchorCtr="0">
            <a:noAutofit/>
          </a:bodyPr>
          <a:lstStyle>
            <a:lvl1pPr marL="457200" lvl="0" indent="-228600" algn="l">
              <a:lnSpc>
                <a:spcPct val="103703"/>
              </a:lnSpc>
              <a:spcBef>
                <a:spcPts val="0"/>
              </a:spcBef>
              <a:spcAft>
                <a:spcPts val="0"/>
              </a:spcAft>
              <a:buClr>
                <a:schemeClr val="dk1"/>
              </a:buClr>
              <a:buSzPts val="2700"/>
              <a:buNone/>
              <a:defRPr sz="2700"/>
            </a:lvl1pPr>
            <a:lvl2pPr marL="914400" lvl="1" indent="-400050" algn="l">
              <a:lnSpc>
                <a:spcPct val="103703"/>
              </a:lnSpc>
              <a:spcBef>
                <a:spcPts val="0"/>
              </a:spcBef>
              <a:spcAft>
                <a:spcPts val="0"/>
              </a:spcAft>
              <a:buClr>
                <a:schemeClr val="dk1"/>
              </a:buClr>
              <a:buSzPts val="2700"/>
              <a:buChar char="–"/>
              <a:defRPr sz="2700"/>
            </a:lvl2pPr>
            <a:lvl3pPr marL="1371600" lvl="2" indent="-400050" algn="l">
              <a:lnSpc>
                <a:spcPct val="103703"/>
              </a:lnSpc>
              <a:spcBef>
                <a:spcPts val="540"/>
              </a:spcBef>
              <a:spcAft>
                <a:spcPts val="0"/>
              </a:spcAft>
              <a:buClr>
                <a:schemeClr val="dk1"/>
              </a:buClr>
              <a:buSzPts val="2700"/>
              <a:buChar char="•"/>
              <a:defRPr sz="2700"/>
            </a:lvl3pPr>
            <a:lvl4pPr marL="1828800" lvl="3" indent="-400050" algn="l">
              <a:lnSpc>
                <a:spcPct val="103703"/>
              </a:lnSpc>
              <a:spcBef>
                <a:spcPts val="540"/>
              </a:spcBef>
              <a:spcAft>
                <a:spcPts val="0"/>
              </a:spcAft>
              <a:buClr>
                <a:schemeClr val="dk1"/>
              </a:buClr>
              <a:buSzPts val="2700"/>
              <a:buChar char="–"/>
              <a:defRPr sz="2700"/>
            </a:lvl4pPr>
            <a:lvl5pPr marL="2286000" lvl="4" indent="-400050" algn="l">
              <a:lnSpc>
                <a:spcPct val="103703"/>
              </a:lnSpc>
              <a:spcBef>
                <a:spcPts val="540"/>
              </a:spcBef>
              <a:spcAft>
                <a:spcPts val="0"/>
              </a:spcAft>
              <a:buClr>
                <a:schemeClr val="dk1"/>
              </a:buClr>
              <a:buSzPts val="2700"/>
              <a:buChar char="»"/>
              <a:defRPr sz="27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1" name="Google Shape;31;p12"/>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matchingName="Large Text and Supporting Text">
  <p:cSld name="Large Text and Supporting Text">
    <p:spTree>
      <p:nvGrpSpPr>
        <p:cNvPr id="1" name="Shape 32"/>
        <p:cNvGrpSpPr/>
        <p:nvPr/>
      </p:nvGrpSpPr>
      <p:grpSpPr>
        <a:xfrm>
          <a:off x="0" y="0"/>
          <a:ext cx="0" cy="0"/>
          <a:chOff x="0" y="0"/>
          <a:chExt cx="0" cy="0"/>
        </a:xfrm>
      </p:grpSpPr>
      <p:sp>
        <p:nvSpPr>
          <p:cNvPr id="33" name="Google Shape;33;p13"/>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 name="Google Shape;34;p13"/>
          <p:cNvSpPr txBox="1">
            <a:spLocks noGrp="1"/>
          </p:cNvSpPr>
          <p:nvPr>
            <p:ph type="body" idx="1"/>
          </p:nvPr>
        </p:nvSpPr>
        <p:spPr>
          <a:xfrm>
            <a:off x="234000" y="986400"/>
            <a:ext cx="3960000" cy="3601574"/>
          </a:xfrm>
          <a:prstGeom prst="rect">
            <a:avLst/>
          </a:prstGeom>
          <a:noFill/>
          <a:ln>
            <a:noFill/>
          </a:ln>
        </p:spPr>
        <p:txBody>
          <a:bodyPr spcFirstLastPara="1" wrap="square" lIns="0" tIns="0" rIns="0" bIns="0" anchor="t" anchorCtr="0">
            <a:noAutofit/>
          </a:bodyPr>
          <a:lstStyle>
            <a:lvl1pPr marL="457200" lvl="0" indent="-228600" algn="l">
              <a:lnSpc>
                <a:spcPct val="103703"/>
              </a:lnSpc>
              <a:spcBef>
                <a:spcPts val="540"/>
              </a:spcBef>
              <a:spcAft>
                <a:spcPts val="0"/>
              </a:spcAft>
              <a:buClr>
                <a:schemeClr val="dk1"/>
              </a:buClr>
              <a:buSzPts val="2700"/>
              <a:buNone/>
              <a:defRPr sz="2700" b="1"/>
            </a:lvl1pPr>
            <a:lvl2pPr marL="914400" lvl="1" indent="-400050" algn="l">
              <a:lnSpc>
                <a:spcPct val="103703"/>
              </a:lnSpc>
              <a:spcBef>
                <a:spcPts val="0"/>
              </a:spcBef>
              <a:spcAft>
                <a:spcPts val="0"/>
              </a:spcAft>
              <a:buClr>
                <a:schemeClr val="dk1"/>
              </a:buClr>
              <a:buSzPts val="2700"/>
              <a:buFont typeface="Calibri"/>
              <a:buChar char="–"/>
              <a:defRPr sz="2700" b="1"/>
            </a:lvl2pPr>
            <a:lvl3pPr marL="1371600" lvl="2" indent="-400050" algn="l">
              <a:lnSpc>
                <a:spcPct val="103703"/>
              </a:lnSpc>
              <a:spcBef>
                <a:spcPts val="540"/>
              </a:spcBef>
              <a:spcAft>
                <a:spcPts val="0"/>
              </a:spcAft>
              <a:buClr>
                <a:schemeClr val="dk1"/>
              </a:buClr>
              <a:buSzPts val="2700"/>
              <a:buFont typeface="Calibri"/>
              <a:buChar char="–"/>
              <a:defRPr sz="2700" b="1"/>
            </a:lvl3pPr>
            <a:lvl4pPr marL="1828800" lvl="3" indent="-400050" algn="l">
              <a:lnSpc>
                <a:spcPct val="103703"/>
              </a:lnSpc>
              <a:spcBef>
                <a:spcPts val="540"/>
              </a:spcBef>
              <a:spcAft>
                <a:spcPts val="0"/>
              </a:spcAft>
              <a:buClr>
                <a:schemeClr val="dk1"/>
              </a:buClr>
              <a:buSzPts val="2700"/>
              <a:buFont typeface="Calibri"/>
              <a:buChar char="–"/>
              <a:defRPr sz="2700" b="1"/>
            </a:lvl4pPr>
            <a:lvl5pPr marL="2286000" lvl="4" indent="-400050" algn="l">
              <a:lnSpc>
                <a:spcPct val="103703"/>
              </a:lnSpc>
              <a:spcBef>
                <a:spcPts val="540"/>
              </a:spcBef>
              <a:spcAft>
                <a:spcPts val="0"/>
              </a:spcAft>
              <a:buClr>
                <a:schemeClr val="dk1"/>
              </a:buClr>
              <a:buSzPts val="2700"/>
              <a:buFont typeface="Calibri"/>
              <a:buChar char="–"/>
              <a:defRPr sz="2700" b="1"/>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5" name="Google Shape;35;p13"/>
          <p:cNvSpPr txBox="1">
            <a:spLocks noGrp="1"/>
          </p:cNvSpPr>
          <p:nvPr>
            <p:ph type="body" idx="2"/>
          </p:nvPr>
        </p:nvSpPr>
        <p:spPr>
          <a:xfrm>
            <a:off x="4572000" y="987425"/>
            <a:ext cx="3384550" cy="3600450"/>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a:lvl1pPr>
            <a:lvl2pPr marL="914400" lvl="1" indent="-314325" algn="l">
              <a:lnSpc>
                <a:spcPct val="118518"/>
              </a:lnSpc>
              <a:spcBef>
                <a:spcPts val="270"/>
              </a:spcBef>
              <a:spcAft>
                <a:spcPts val="0"/>
              </a:spcAft>
              <a:buClr>
                <a:schemeClr val="dk1"/>
              </a:buClr>
              <a:buSzPts val="1350"/>
              <a:buFont typeface="Calibri"/>
              <a:buChar char="–"/>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6" name="Google Shape;36;p13"/>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37" name="Google Shape;37;p13"/>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matchingName="Images and Text ">
  <p:cSld name="Images and Text ">
    <p:spTree>
      <p:nvGrpSpPr>
        <p:cNvPr id="1" name="Shape 38"/>
        <p:cNvGrpSpPr/>
        <p:nvPr/>
      </p:nvGrpSpPr>
      <p:grpSpPr>
        <a:xfrm>
          <a:off x="0" y="0"/>
          <a:ext cx="0" cy="0"/>
          <a:chOff x="0" y="0"/>
          <a:chExt cx="0" cy="0"/>
        </a:xfrm>
      </p:grpSpPr>
      <p:sp>
        <p:nvSpPr>
          <p:cNvPr id="39" name="Google Shape;39;p14"/>
          <p:cNvSpPr txBox="1">
            <a:spLocks noGrp="1"/>
          </p:cNvSpPr>
          <p:nvPr>
            <p:ph type="body" idx="1"/>
          </p:nvPr>
        </p:nvSpPr>
        <p:spPr>
          <a:xfrm>
            <a:off x="234000" y="986400"/>
            <a:ext cx="4122100" cy="1584076"/>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0" name="Google Shape;40;p14"/>
          <p:cNvSpPr txBox="1">
            <a:spLocks noGrp="1"/>
          </p:cNvSpPr>
          <p:nvPr>
            <p:ph type="body" idx="2"/>
          </p:nvPr>
        </p:nvSpPr>
        <p:spPr>
          <a:xfrm>
            <a:off x="4499992" y="986400"/>
            <a:ext cx="4175696" cy="1584076"/>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1" name="Google Shape;41;p14"/>
          <p:cNvSpPr txBox="1">
            <a:spLocks noGrp="1"/>
          </p:cNvSpPr>
          <p:nvPr>
            <p:ph type="body" idx="3"/>
          </p:nvPr>
        </p:nvSpPr>
        <p:spPr>
          <a:xfrm>
            <a:off x="234000" y="2825999"/>
            <a:ext cx="4122100"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2" name="Google Shape;42;p14"/>
          <p:cNvSpPr txBox="1">
            <a:spLocks noGrp="1"/>
          </p:cNvSpPr>
          <p:nvPr>
            <p:ph type="body" idx="4"/>
          </p:nvPr>
        </p:nvSpPr>
        <p:spPr>
          <a:xfrm>
            <a:off x="4499992" y="2825999"/>
            <a:ext cx="4175696"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3" name="Google Shape;43;p14"/>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44" name="Google Shape;44;p14"/>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45" name="Google Shape;45;p14"/>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matchingName="4_Title Slide Option 1 Red (Locked)">
  <p:cSld name="4_Title Slide Option 1 Red (Locked)">
    <p:spTree>
      <p:nvGrpSpPr>
        <p:cNvPr id="1" name="Shape 46"/>
        <p:cNvGrpSpPr/>
        <p:nvPr/>
      </p:nvGrpSpPr>
      <p:grpSpPr>
        <a:xfrm>
          <a:off x="0" y="0"/>
          <a:ext cx="0" cy="0"/>
          <a:chOff x="0" y="0"/>
          <a:chExt cx="0" cy="0"/>
        </a:xfrm>
      </p:grpSpPr>
      <p:pic>
        <p:nvPicPr>
          <p:cNvPr id="47" name="Google Shape;47;p1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24601"/>
            <a:ext cx="9144000" cy="5137931"/>
          </a:xfrm>
          <a:prstGeom prst="rect">
            <a:avLst/>
          </a:prstGeom>
          <a:noFill/>
          <a:ln>
            <a:noFill/>
          </a:ln>
        </p:spPr>
      </p:pic>
      <p:sp>
        <p:nvSpPr>
          <p:cNvPr id="48" name="Google Shape;48;p15"/>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49" name="Google Shape;49;p15"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50" name="Google Shape;50;p15"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51" name="Google Shape;51;p15"/>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2" name="Google Shape;52;p15"/>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3" name="Google Shape;53;p15"/>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54" name="Google Shape;54;p15"/>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55" name="Google Shape;55;p15"/>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matchingName="4_Title Slide Option 2 Yellow ">
  <p:cSld name="4_Title Slide Option 2 Yellow ">
    <p:spTree>
      <p:nvGrpSpPr>
        <p:cNvPr id="1" name="Shape 56"/>
        <p:cNvGrpSpPr/>
        <p:nvPr/>
      </p:nvGrpSpPr>
      <p:grpSpPr>
        <a:xfrm>
          <a:off x="0" y="0"/>
          <a:ext cx="0" cy="0"/>
          <a:chOff x="0" y="0"/>
          <a:chExt cx="0" cy="0"/>
        </a:xfrm>
      </p:grpSpPr>
      <p:pic>
        <p:nvPicPr>
          <p:cNvPr id="57" name="Google Shape;57;p1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37931"/>
          </a:xfrm>
          <a:prstGeom prst="rect">
            <a:avLst/>
          </a:prstGeom>
          <a:noFill/>
          <a:ln>
            <a:noFill/>
          </a:ln>
        </p:spPr>
      </p:pic>
      <p:sp>
        <p:nvSpPr>
          <p:cNvPr id="58" name="Google Shape;58;p16"/>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59" name="Google Shape;59;p16"/>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60" name="Google Shape;60;p16"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61" name="Google Shape;61;p16"/>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2" name="Google Shape;62;p16"/>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16"/>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64" name="Google Shape;64;p16"/>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65" name="Google Shape;65;p16"/>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matchingName="4_Title Slide Option 3 Purple">
  <p:cSld name="4_Title Slide Option 3 Purple">
    <p:spTree>
      <p:nvGrpSpPr>
        <p:cNvPr id="1" name="Shape 66"/>
        <p:cNvGrpSpPr/>
        <p:nvPr/>
      </p:nvGrpSpPr>
      <p:grpSpPr>
        <a:xfrm>
          <a:off x="0" y="0"/>
          <a:ext cx="0" cy="0"/>
          <a:chOff x="0" y="0"/>
          <a:chExt cx="0" cy="0"/>
        </a:xfrm>
      </p:grpSpPr>
      <p:pic>
        <p:nvPicPr>
          <p:cNvPr id="67" name="Google Shape;67;p17"/>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16875"/>
            <a:ext cx="9144000" cy="5137931"/>
          </a:xfrm>
          <a:prstGeom prst="rect">
            <a:avLst/>
          </a:prstGeom>
          <a:noFill/>
          <a:ln>
            <a:noFill/>
          </a:ln>
        </p:spPr>
      </p:pic>
      <p:sp>
        <p:nvSpPr>
          <p:cNvPr id="68" name="Google Shape;68;p17"/>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69" name="Google Shape;69;p17"/>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70" name="Google Shape;70;p17"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71" name="Google Shape;71;p17"/>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 name="Google Shape;72;p17"/>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3" name="Google Shape;73;p17"/>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74" name="Google Shape;74;p17"/>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5" name="Google Shape;75;p17"/>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matchingName="4_Title Slide Option 4 Blue">
  <p:cSld name="4_Title Slide Option 4 Blue">
    <p:spTree>
      <p:nvGrpSpPr>
        <p:cNvPr id="1" name="Shape 76"/>
        <p:cNvGrpSpPr/>
        <p:nvPr/>
      </p:nvGrpSpPr>
      <p:grpSpPr>
        <a:xfrm>
          <a:off x="0" y="0"/>
          <a:ext cx="0" cy="0"/>
          <a:chOff x="0" y="0"/>
          <a:chExt cx="0" cy="0"/>
        </a:xfrm>
      </p:grpSpPr>
      <p:pic>
        <p:nvPicPr>
          <p:cNvPr id="77" name="Google Shape;77;p18"/>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18386"/>
            <a:ext cx="9144000" cy="5137931"/>
          </a:xfrm>
          <a:prstGeom prst="rect">
            <a:avLst/>
          </a:prstGeom>
          <a:noFill/>
          <a:ln>
            <a:noFill/>
          </a:ln>
        </p:spPr>
      </p:pic>
      <p:sp>
        <p:nvSpPr>
          <p:cNvPr id="78" name="Google Shape;78;p18"/>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79" name="Google Shape;79;p18"/>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80" name="Google Shape;80;p18"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81" name="Google Shape;81;p18"/>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2" name="Google Shape;82;p18"/>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3" name="Google Shape;83;p18"/>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84" name="Google Shape;84;p18"/>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5" name="Google Shape;85;p18"/>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matchingName="4_Title Slide Option 5 Green">
  <p:cSld name="4_Title Slide Option 5 Green">
    <p:spTree>
      <p:nvGrpSpPr>
        <p:cNvPr id="1" name="Shape 86"/>
        <p:cNvGrpSpPr/>
        <p:nvPr/>
      </p:nvGrpSpPr>
      <p:grpSpPr>
        <a:xfrm>
          <a:off x="0" y="0"/>
          <a:ext cx="0" cy="0"/>
          <a:chOff x="0" y="0"/>
          <a:chExt cx="0" cy="0"/>
        </a:xfrm>
      </p:grpSpPr>
      <p:pic>
        <p:nvPicPr>
          <p:cNvPr id="87" name="Google Shape;87;p19"/>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14482"/>
            <a:ext cx="9144000" cy="5137931"/>
          </a:xfrm>
          <a:prstGeom prst="rect">
            <a:avLst/>
          </a:prstGeom>
          <a:noFill/>
          <a:ln>
            <a:noFill/>
          </a:ln>
        </p:spPr>
      </p:pic>
      <p:sp>
        <p:nvSpPr>
          <p:cNvPr id="88" name="Google Shape;88;p19"/>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89" name="Google Shape;89;p19"/>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90" name="Google Shape;90;p19"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91" name="Google Shape;91;p19"/>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2" name="Google Shape;92;p19"/>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3" name="Google Shape;93;p19"/>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94" name="Google Shape;94;p19"/>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95" name="Google Shape;95;p19"/>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5_Title Slide Option 3 Purple">
  <p:cSld name="5_Title Slide Option 3 Purple">
    <p:spTree>
      <p:nvGrpSpPr>
        <p:cNvPr id="1" name="Shape 116"/>
        <p:cNvGrpSpPr/>
        <p:nvPr/>
      </p:nvGrpSpPr>
      <p:grpSpPr>
        <a:xfrm>
          <a:off x="0" y="0"/>
          <a:ext cx="0" cy="0"/>
          <a:chOff x="0" y="0"/>
          <a:chExt cx="0" cy="0"/>
        </a:xfrm>
      </p:grpSpPr>
      <p:pic>
        <p:nvPicPr>
          <p:cNvPr id="117" name="Google Shape;117;p2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18" name="Google Shape;118;p22"/>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19" name="Google Shape;119;p22"/>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120" name="Google Shape;120;p22"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21" name="Google Shape;121;p22"/>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22" name="Google Shape;122;p22"/>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3" name="Google Shape;123;p22"/>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24" name="Google Shape;124;p22"/>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25" name="Google Shape;125;p22"/>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matchingName="5_Title Slide Option 1 Red (Locked)">
  <p:cSld name="5_Title Slide Option 1 Red (Locked)">
    <p:spTree>
      <p:nvGrpSpPr>
        <p:cNvPr id="1" name="Shape 96"/>
        <p:cNvGrpSpPr/>
        <p:nvPr/>
      </p:nvGrpSpPr>
      <p:grpSpPr>
        <a:xfrm>
          <a:off x="0" y="0"/>
          <a:ext cx="0" cy="0"/>
          <a:chOff x="0" y="0"/>
          <a:chExt cx="0" cy="0"/>
        </a:xfrm>
      </p:grpSpPr>
      <p:pic>
        <p:nvPicPr>
          <p:cNvPr id="97" name="Google Shape;97;p20"/>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98" name="Google Shape;98;p20"/>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99" name="Google Shape;99;p20"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100" name="Google Shape;100;p20"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01" name="Google Shape;101;p20"/>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02" name="Google Shape;102;p20"/>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3" name="Google Shape;103;p20"/>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04" name="Google Shape;104;p20"/>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05" name="Google Shape;105;p20"/>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matchingName="5_Title Slide Option 2 Yellow ">
  <p:cSld name="5_Title Slide Option 2 Yellow ">
    <p:spTree>
      <p:nvGrpSpPr>
        <p:cNvPr id="1" name="Shape 106"/>
        <p:cNvGrpSpPr/>
        <p:nvPr/>
      </p:nvGrpSpPr>
      <p:grpSpPr>
        <a:xfrm>
          <a:off x="0" y="0"/>
          <a:ext cx="0" cy="0"/>
          <a:chOff x="0" y="0"/>
          <a:chExt cx="0" cy="0"/>
        </a:xfrm>
      </p:grpSpPr>
      <p:pic>
        <p:nvPicPr>
          <p:cNvPr id="107" name="Google Shape;107;p2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08" name="Google Shape;108;p21"/>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09" name="Google Shape;109;p21"/>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110" name="Google Shape;110;p21"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11" name="Google Shape;111;p21"/>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12" name="Google Shape;112;p21"/>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3" name="Google Shape;113;p21"/>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14" name="Google Shape;114;p21"/>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15" name="Google Shape;115;p21"/>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matchingName="5_Title Slide Option 3 Purple">
  <p:cSld name="5_Title Slide Option 3 Purple">
    <p:spTree>
      <p:nvGrpSpPr>
        <p:cNvPr id="1" name="Shape 116"/>
        <p:cNvGrpSpPr/>
        <p:nvPr/>
      </p:nvGrpSpPr>
      <p:grpSpPr>
        <a:xfrm>
          <a:off x="0" y="0"/>
          <a:ext cx="0" cy="0"/>
          <a:chOff x="0" y="0"/>
          <a:chExt cx="0" cy="0"/>
        </a:xfrm>
      </p:grpSpPr>
      <p:pic>
        <p:nvPicPr>
          <p:cNvPr id="117" name="Google Shape;117;p2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18" name="Google Shape;118;p22"/>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19" name="Google Shape;119;p22"/>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120" name="Google Shape;120;p22"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21" name="Google Shape;121;p22"/>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22" name="Google Shape;122;p22"/>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3" name="Google Shape;123;p22"/>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24" name="Google Shape;124;p22"/>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25" name="Google Shape;125;p22"/>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matchingName="5_Title Slide Option 4 Blue">
  <p:cSld name="5_Title Slide Option 4 Blue">
    <p:spTree>
      <p:nvGrpSpPr>
        <p:cNvPr id="1" name="Shape 126"/>
        <p:cNvGrpSpPr/>
        <p:nvPr/>
      </p:nvGrpSpPr>
      <p:grpSpPr>
        <a:xfrm>
          <a:off x="0" y="0"/>
          <a:ext cx="0" cy="0"/>
          <a:chOff x="0" y="0"/>
          <a:chExt cx="0" cy="0"/>
        </a:xfrm>
      </p:grpSpPr>
      <p:pic>
        <p:nvPicPr>
          <p:cNvPr id="127" name="Google Shape;127;p2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28" name="Google Shape;128;p23"/>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29" name="Google Shape;129;p23"/>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30" name="Google Shape;130;p23"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31" name="Google Shape;131;p23"/>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32" name="Google Shape;132;p23"/>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3" name="Google Shape;133;p23"/>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34" name="Google Shape;134;p23"/>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35" name="Google Shape;135;p23"/>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matchingName="5_Title Slide Option 5 Green">
  <p:cSld name="5_Title Slide Option 5 Green">
    <p:spTree>
      <p:nvGrpSpPr>
        <p:cNvPr id="1" name="Shape 136"/>
        <p:cNvGrpSpPr/>
        <p:nvPr/>
      </p:nvGrpSpPr>
      <p:grpSpPr>
        <a:xfrm>
          <a:off x="0" y="0"/>
          <a:ext cx="0" cy="0"/>
          <a:chOff x="0" y="0"/>
          <a:chExt cx="0" cy="0"/>
        </a:xfrm>
      </p:grpSpPr>
      <p:pic>
        <p:nvPicPr>
          <p:cNvPr id="137" name="Google Shape;137;p24"/>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38" name="Google Shape;138;p24"/>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39" name="Google Shape;139;p24"/>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40" name="Google Shape;140;p24"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41" name="Google Shape;141;p24"/>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42" name="Google Shape;142;p24"/>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3" name="Google Shape;143;p24"/>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44" name="Google Shape;144;p24"/>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45" name="Google Shape;145;p24"/>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matchingName="Title Slide Option 1 Red (Locked)">
  <p:cSld name="Title Slide Option 1 Red (Locked)">
    <p:spTree>
      <p:nvGrpSpPr>
        <p:cNvPr id="1" name="Shape 146"/>
        <p:cNvGrpSpPr/>
        <p:nvPr/>
      </p:nvGrpSpPr>
      <p:grpSpPr>
        <a:xfrm>
          <a:off x="0" y="0"/>
          <a:ext cx="0" cy="0"/>
          <a:chOff x="0" y="0"/>
          <a:chExt cx="0" cy="0"/>
        </a:xfrm>
      </p:grpSpPr>
      <p:pic>
        <p:nvPicPr>
          <p:cNvPr id="147" name="Google Shape;147;p2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48" name="Google Shape;148;p25"/>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49" name="Google Shape;149;p25"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150" name="Google Shape;150;p25"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51" name="Google Shape;151;p25"/>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52" name="Google Shape;152;p25"/>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3" name="Google Shape;153;p25"/>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54" name="Google Shape;154;p25"/>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55" name="Google Shape;155;p25"/>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matchingName="Title Slide Option 2 Yellow ">
  <p:cSld name="Title Slide Option 2 Yellow ">
    <p:spTree>
      <p:nvGrpSpPr>
        <p:cNvPr id="1" name="Shape 156"/>
        <p:cNvGrpSpPr/>
        <p:nvPr/>
      </p:nvGrpSpPr>
      <p:grpSpPr>
        <a:xfrm>
          <a:off x="0" y="0"/>
          <a:ext cx="0" cy="0"/>
          <a:chOff x="0" y="0"/>
          <a:chExt cx="0" cy="0"/>
        </a:xfrm>
      </p:grpSpPr>
      <p:sp>
        <p:nvSpPr>
          <p:cNvPr id="157" name="Google Shape;157;p26"/>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58" name="Google Shape;158;p2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pic>
        <p:nvPicPr>
          <p:cNvPr id="159" name="Google Shape;159;p26"/>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160" name="Google Shape;160;p26"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61" name="Google Shape;161;p26"/>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62" name="Google Shape;162;p26"/>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3" name="Google Shape;163;p26"/>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64" name="Google Shape;164;p26"/>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65" name="Google Shape;165;p26"/>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matchingName="Title Slide Option 3 Purple">
  <p:cSld name="Title Slide Option 3 Purple">
    <p:spTree>
      <p:nvGrpSpPr>
        <p:cNvPr id="1" name="Shape 166"/>
        <p:cNvGrpSpPr/>
        <p:nvPr/>
      </p:nvGrpSpPr>
      <p:grpSpPr>
        <a:xfrm>
          <a:off x="0" y="0"/>
          <a:ext cx="0" cy="0"/>
          <a:chOff x="0" y="0"/>
          <a:chExt cx="0" cy="0"/>
        </a:xfrm>
      </p:grpSpPr>
      <p:pic>
        <p:nvPicPr>
          <p:cNvPr id="167" name="Google Shape;167;p27"/>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68" name="Google Shape;168;p27"/>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69" name="Google Shape;169;p27"/>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170" name="Google Shape;170;p27"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71" name="Google Shape;171;p27"/>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2" name="Google Shape;172;p27"/>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3" name="Google Shape;173;p27"/>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74" name="Google Shape;174;p27"/>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75" name="Google Shape;175;p27"/>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matchingName="Title Slide Option 4 Blue">
  <p:cSld name="Title Slide Option 4 Blue">
    <p:spTree>
      <p:nvGrpSpPr>
        <p:cNvPr id="1" name="Shape 176"/>
        <p:cNvGrpSpPr/>
        <p:nvPr/>
      </p:nvGrpSpPr>
      <p:grpSpPr>
        <a:xfrm>
          <a:off x="0" y="0"/>
          <a:ext cx="0" cy="0"/>
          <a:chOff x="0" y="0"/>
          <a:chExt cx="0" cy="0"/>
        </a:xfrm>
      </p:grpSpPr>
      <p:pic>
        <p:nvPicPr>
          <p:cNvPr id="177" name="Google Shape;177;p28"/>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78" name="Google Shape;178;p28"/>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79" name="Google Shape;179;p28"/>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80" name="Google Shape;180;p28"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81" name="Google Shape;181;p28"/>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82" name="Google Shape;182;p28"/>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3" name="Google Shape;183;p28"/>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84" name="Google Shape;184;p28"/>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85" name="Google Shape;185;p28"/>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matchingName="Title Slide Option 5 Green">
  <p:cSld name="Title Slide Option 5 Green">
    <p:spTree>
      <p:nvGrpSpPr>
        <p:cNvPr id="1" name="Shape 186"/>
        <p:cNvGrpSpPr/>
        <p:nvPr/>
      </p:nvGrpSpPr>
      <p:grpSpPr>
        <a:xfrm>
          <a:off x="0" y="0"/>
          <a:ext cx="0" cy="0"/>
          <a:chOff x="0" y="0"/>
          <a:chExt cx="0" cy="0"/>
        </a:xfrm>
      </p:grpSpPr>
      <p:pic>
        <p:nvPicPr>
          <p:cNvPr id="187" name="Google Shape;187;p29"/>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88" name="Google Shape;188;p29"/>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89" name="Google Shape;189;p29"/>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90" name="Google Shape;190;p29"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91" name="Google Shape;191;p29"/>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92" name="Google Shape;192;p29"/>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3" name="Google Shape;193;p29"/>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94" name="Google Shape;194;p29"/>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95" name="Google Shape;195;p29"/>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5_Title Slide Option 4 Blue">
  <p:cSld name="5_Title Slide Option 4 Blue">
    <p:spTree>
      <p:nvGrpSpPr>
        <p:cNvPr id="1" name="Shape 126"/>
        <p:cNvGrpSpPr/>
        <p:nvPr/>
      </p:nvGrpSpPr>
      <p:grpSpPr>
        <a:xfrm>
          <a:off x="0" y="0"/>
          <a:ext cx="0" cy="0"/>
          <a:chOff x="0" y="0"/>
          <a:chExt cx="0" cy="0"/>
        </a:xfrm>
      </p:grpSpPr>
      <p:pic>
        <p:nvPicPr>
          <p:cNvPr id="127" name="Google Shape;127;p2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28" name="Google Shape;128;p23"/>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29" name="Google Shape;129;p23"/>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30" name="Google Shape;130;p23"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31" name="Google Shape;131;p23"/>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32" name="Google Shape;132;p23"/>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3" name="Google Shape;133;p23"/>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34" name="Google Shape;134;p23"/>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35" name="Google Shape;135;p23"/>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matchingName="2_Title Slide Option 1 Red (Locked)">
  <p:cSld name="2_Title Slide Option 1 Red (Locked)">
    <p:spTree>
      <p:nvGrpSpPr>
        <p:cNvPr id="1" name="Shape 196"/>
        <p:cNvGrpSpPr/>
        <p:nvPr/>
      </p:nvGrpSpPr>
      <p:grpSpPr>
        <a:xfrm>
          <a:off x="0" y="0"/>
          <a:ext cx="0" cy="0"/>
          <a:chOff x="0" y="0"/>
          <a:chExt cx="0" cy="0"/>
        </a:xfrm>
      </p:grpSpPr>
      <p:pic>
        <p:nvPicPr>
          <p:cNvPr id="197" name="Google Shape;197;p30"/>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198" name="Google Shape;198;p30"/>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99" name="Google Shape;199;p30"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200" name="Google Shape;200;p30"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01" name="Google Shape;201;p30"/>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02" name="Google Shape;202;p30"/>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3" name="Google Shape;203;p30"/>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04" name="Google Shape;204;p30"/>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05" name="Google Shape;205;p30"/>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matchingName="2_Title Slide Option 2 Yellow ">
  <p:cSld name="2_Title Slide Option 2 Yellow ">
    <p:spTree>
      <p:nvGrpSpPr>
        <p:cNvPr id="1" name="Shape 206"/>
        <p:cNvGrpSpPr/>
        <p:nvPr/>
      </p:nvGrpSpPr>
      <p:grpSpPr>
        <a:xfrm>
          <a:off x="0" y="0"/>
          <a:ext cx="0" cy="0"/>
          <a:chOff x="0" y="0"/>
          <a:chExt cx="0" cy="0"/>
        </a:xfrm>
      </p:grpSpPr>
      <p:pic>
        <p:nvPicPr>
          <p:cNvPr id="207" name="Google Shape;207;p3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08" name="Google Shape;208;p31"/>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09" name="Google Shape;209;p31"/>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210" name="Google Shape;210;p31"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11" name="Google Shape;211;p31"/>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12" name="Google Shape;212;p31"/>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3" name="Google Shape;213;p31"/>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14" name="Google Shape;214;p31"/>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15" name="Google Shape;215;p31"/>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matchingName="2_Title Slide Option 3 Purple">
  <p:cSld name="2_Title Slide Option 3 Purple">
    <p:spTree>
      <p:nvGrpSpPr>
        <p:cNvPr id="1" name="Shape 216"/>
        <p:cNvGrpSpPr/>
        <p:nvPr/>
      </p:nvGrpSpPr>
      <p:grpSpPr>
        <a:xfrm>
          <a:off x="0" y="0"/>
          <a:ext cx="0" cy="0"/>
          <a:chOff x="0" y="0"/>
          <a:chExt cx="0" cy="0"/>
        </a:xfrm>
      </p:grpSpPr>
      <p:pic>
        <p:nvPicPr>
          <p:cNvPr id="217" name="Google Shape;217;p3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18" name="Google Shape;218;p32"/>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19" name="Google Shape;219;p32"/>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220" name="Google Shape;220;p32"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21" name="Google Shape;221;p32"/>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22" name="Google Shape;222;p32"/>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3" name="Google Shape;223;p32"/>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24" name="Google Shape;224;p32"/>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25" name="Google Shape;225;p32"/>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matchingName="2_Title Slide Option 4 Blue">
  <p:cSld name="2_Title Slide Option 4 Blue">
    <p:spTree>
      <p:nvGrpSpPr>
        <p:cNvPr id="1" name="Shape 226"/>
        <p:cNvGrpSpPr/>
        <p:nvPr/>
      </p:nvGrpSpPr>
      <p:grpSpPr>
        <a:xfrm>
          <a:off x="0" y="0"/>
          <a:ext cx="0" cy="0"/>
          <a:chOff x="0" y="0"/>
          <a:chExt cx="0" cy="0"/>
        </a:xfrm>
      </p:grpSpPr>
      <p:pic>
        <p:nvPicPr>
          <p:cNvPr id="227" name="Google Shape;227;p3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28" name="Google Shape;228;p33"/>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29" name="Google Shape;229;p33"/>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30" name="Google Shape;230;p33"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31" name="Google Shape;231;p33"/>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32" name="Google Shape;232;p33"/>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3" name="Google Shape;233;p33"/>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34" name="Google Shape;234;p33"/>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35" name="Google Shape;235;p33"/>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matchingName="2_Title Slide Option 5 Green">
  <p:cSld name="2_Title Slide Option 5 Green">
    <p:spTree>
      <p:nvGrpSpPr>
        <p:cNvPr id="1" name="Shape 236"/>
        <p:cNvGrpSpPr/>
        <p:nvPr/>
      </p:nvGrpSpPr>
      <p:grpSpPr>
        <a:xfrm>
          <a:off x="0" y="0"/>
          <a:ext cx="0" cy="0"/>
          <a:chOff x="0" y="0"/>
          <a:chExt cx="0" cy="0"/>
        </a:xfrm>
      </p:grpSpPr>
      <p:pic>
        <p:nvPicPr>
          <p:cNvPr id="237" name="Google Shape;237;p34"/>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38" name="Google Shape;238;p34"/>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39" name="Google Shape;239;p34"/>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40" name="Google Shape;240;p34"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41" name="Google Shape;241;p34"/>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42" name="Google Shape;242;p34"/>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3" name="Google Shape;243;p34"/>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44" name="Google Shape;244;p34"/>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45" name="Google Shape;245;p34"/>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matchingName="6_Title Slide Option 1 Red (Locked)">
  <p:cSld name="6_Title Slide Option 1 Red (Locked)">
    <p:spTree>
      <p:nvGrpSpPr>
        <p:cNvPr id="1" name="Shape 246"/>
        <p:cNvGrpSpPr/>
        <p:nvPr/>
      </p:nvGrpSpPr>
      <p:grpSpPr>
        <a:xfrm>
          <a:off x="0" y="0"/>
          <a:ext cx="0" cy="0"/>
          <a:chOff x="0" y="0"/>
          <a:chExt cx="0" cy="0"/>
        </a:xfrm>
      </p:grpSpPr>
      <p:pic>
        <p:nvPicPr>
          <p:cNvPr id="247" name="Google Shape;247;p3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48" name="Google Shape;248;p35"/>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49" name="Google Shape;249;p35"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250" name="Google Shape;250;p35"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51" name="Google Shape;251;p35"/>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52" name="Google Shape;252;p35"/>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3" name="Google Shape;253;p35"/>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54" name="Google Shape;254;p35"/>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55" name="Google Shape;255;p35"/>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matchingName="6_Title Slide Option 2 Yellow ">
  <p:cSld name="6_Title Slide Option 2 Yellow ">
    <p:spTree>
      <p:nvGrpSpPr>
        <p:cNvPr id="1" name="Shape 256"/>
        <p:cNvGrpSpPr/>
        <p:nvPr/>
      </p:nvGrpSpPr>
      <p:grpSpPr>
        <a:xfrm>
          <a:off x="0" y="0"/>
          <a:ext cx="0" cy="0"/>
          <a:chOff x="0" y="0"/>
          <a:chExt cx="0" cy="0"/>
        </a:xfrm>
      </p:grpSpPr>
      <p:pic>
        <p:nvPicPr>
          <p:cNvPr id="257" name="Google Shape;257;p3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58" name="Google Shape;258;p36"/>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59" name="Google Shape;259;p36"/>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260" name="Google Shape;260;p36"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61" name="Google Shape;261;p36"/>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62" name="Google Shape;262;p36"/>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63" name="Google Shape;263;p36"/>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64" name="Google Shape;264;p36"/>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65" name="Google Shape;265;p36"/>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matchingName="6_Title Slide Option 3 Purple">
  <p:cSld name="6_Title Slide Option 3 Purple">
    <p:spTree>
      <p:nvGrpSpPr>
        <p:cNvPr id="1" name="Shape 266"/>
        <p:cNvGrpSpPr/>
        <p:nvPr/>
      </p:nvGrpSpPr>
      <p:grpSpPr>
        <a:xfrm>
          <a:off x="0" y="0"/>
          <a:ext cx="0" cy="0"/>
          <a:chOff x="0" y="0"/>
          <a:chExt cx="0" cy="0"/>
        </a:xfrm>
      </p:grpSpPr>
      <p:pic>
        <p:nvPicPr>
          <p:cNvPr id="267" name="Google Shape;267;p37"/>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68" name="Google Shape;268;p37"/>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69" name="Google Shape;269;p37"/>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270" name="Google Shape;270;p37"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71" name="Google Shape;271;p37"/>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72" name="Google Shape;272;p37"/>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3" name="Google Shape;273;p37"/>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74" name="Google Shape;274;p37"/>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75" name="Google Shape;275;p37"/>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matchingName="6_Title Slide Option 4 Blue">
  <p:cSld name="6_Title Slide Option 4 Blue">
    <p:spTree>
      <p:nvGrpSpPr>
        <p:cNvPr id="1" name="Shape 276"/>
        <p:cNvGrpSpPr/>
        <p:nvPr/>
      </p:nvGrpSpPr>
      <p:grpSpPr>
        <a:xfrm>
          <a:off x="0" y="0"/>
          <a:ext cx="0" cy="0"/>
          <a:chOff x="0" y="0"/>
          <a:chExt cx="0" cy="0"/>
        </a:xfrm>
      </p:grpSpPr>
      <p:pic>
        <p:nvPicPr>
          <p:cNvPr id="277" name="Google Shape;277;p38"/>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78" name="Google Shape;278;p38"/>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79" name="Google Shape;279;p38"/>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80" name="Google Shape;280;p38"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81" name="Google Shape;281;p38"/>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82" name="Google Shape;282;p38"/>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83" name="Google Shape;283;p38"/>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84" name="Google Shape;284;p38"/>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85" name="Google Shape;285;p38"/>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matchingName="6_Title Slide Option 5 Green">
  <p:cSld name="6_Title Slide Option 5 Green">
    <p:spTree>
      <p:nvGrpSpPr>
        <p:cNvPr id="1" name="Shape 286"/>
        <p:cNvGrpSpPr/>
        <p:nvPr/>
      </p:nvGrpSpPr>
      <p:grpSpPr>
        <a:xfrm>
          <a:off x="0" y="0"/>
          <a:ext cx="0" cy="0"/>
          <a:chOff x="0" y="0"/>
          <a:chExt cx="0" cy="0"/>
        </a:xfrm>
      </p:grpSpPr>
      <p:pic>
        <p:nvPicPr>
          <p:cNvPr id="287" name="Google Shape;287;p39"/>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88" name="Google Shape;288;p39"/>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89" name="Google Shape;289;p39"/>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90" name="Google Shape;290;p39"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91" name="Google Shape;291;p39"/>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92" name="Google Shape;292;p39"/>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3" name="Google Shape;293;p39"/>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94" name="Google Shape;294;p39"/>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95" name="Google Shape;295;p39"/>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5_Title Slide Option 5 Green">
  <p:cSld name="5_Title Slide Option 5 Green">
    <p:spTree>
      <p:nvGrpSpPr>
        <p:cNvPr id="1" name="Shape 136"/>
        <p:cNvGrpSpPr/>
        <p:nvPr/>
      </p:nvGrpSpPr>
      <p:grpSpPr>
        <a:xfrm>
          <a:off x="0" y="0"/>
          <a:ext cx="0" cy="0"/>
          <a:chOff x="0" y="0"/>
          <a:chExt cx="0" cy="0"/>
        </a:xfrm>
      </p:grpSpPr>
      <p:pic>
        <p:nvPicPr>
          <p:cNvPr id="137" name="Google Shape;137;p24"/>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38" name="Google Shape;138;p24"/>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39" name="Google Shape;139;p24"/>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40" name="Google Shape;140;p24"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41" name="Google Shape;141;p24"/>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42" name="Google Shape;142;p24"/>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3" name="Google Shape;143;p24"/>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44" name="Google Shape;144;p24"/>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45" name="Google Shape;145;p24"/>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matchingName="Title Slide Unlocked">
  <p:cSld name="Title Slide Unlocked">
    <p:spTree>
      <p:nvGrpSpPr>
        <p:cNvPr id="1" name="Shape 296"/>
        <p:cNvGrpSpPr/>
        <p:nvPr/>
      </p:nvGrpSpPr>
      <p:grpSpPr>
        <a:xfrm>
          <a:off x="0" y="0"/>
          <a:ext cx="0" cy="0"/>
          <a:chOff x="0" y="0"/>
          <a:chExt cx="0" cy="0"/>
        </a:xfrm>
      </p:grpSpPr>
      <p:sp>
        <p:nvSpPr>
          <p:cNvPr id="297" name="Google Shape;297;p40"/>
          <p:cNvSpPr>
            <a:spLocks noGrp="1"/>
          </p:cNvSpPr>
          <p:nvPr>
            <p:ph type="pic" idx="2"/>
          </p:nvPr>
        </p:nvSpPr>
        <p:spPr>
          <a:xfrm>
            <a:off x="0" y="0"/>
            <a:ext cx="9144000" cy="5143500"/>
          </a:xfrm>
          <a:prstGeom prst="rect">
            <a:avLst/>
          </a:prstGeom>
          <a:solidFill>
            <a:schemeClr val="lt2"/>
          </a:solidFill>
          <a:ln>
            <a:noFill/>
          </a:ln>
        </p:spPr>
      </p:sp>
      <p:sp>
        <p:nvSpPr>
          <p:cNvPr id="298" name="Google Shape;298;p40"/>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99" name="Google Shape;299;p40"/>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0" name="Google Shape;300;p40"/>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301" name="Google Shape;301;p40"/>
          <p:cNvSpPr txBox="1">
            <a:spLocks noGrp="1"/>
          </p:cNvSpPr>
          <p:nvPr>
            <p:ph type="body" idx="3"/>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02" name="Google Shape;302;p40"/>
          <p:cNvSpPr txBox="1">
            <a:spLocks noGrp="1"/>
          </p:cNvSpPr>
          <p:nvPr>
            <p:ph type="body" idx="4"/>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matchingName="4_Title Slide Option 2">
  <p:cSld name="4_Title Slide Option 2">
    <p:bg>
      <p:bgPr>
        <a:solidFill>
          <a:srgbClr val="FEB912"/>
        </a:solidFill>
        <a:effectLst/>
      </p:bgPr>
    </p:bg>
    <p:spTree>
      <p:nvGrpSpPr>
        <p:cNvPr id="1" name="Shape 303"/>
        <p:cNvGrpSpPr/>
        <p:nvPr/>
      </p:nvGrpSpPr>
      <p:grpSpPr>
        <a:xfrm>
          <a:off x="0" y="0"/>
          <a:ext cx="0" cy="0"/>
          <a:chOff x="0" y="0"/>
          <a:chExt cx="0" cy="0"/>
        </a:xfrm>
      </p:grpSpPr>
      <p:sp>
        <p:nvSpPr>
          <p:cNvPr id="304" name="Google Shape;304;p41"/>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05" name="Google Shape;305;p41"/>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6" name="Google Shape;306;p41"/>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307" name="Google Shape;307;p41"/>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08" name="Google Shape;308;p41"/>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09" name="Google Shape;309;p41"/>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310" name="Google Shape;310;p4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311" name="Google Shape;311;p41"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matchingName="1_Title Slide Option 2">
  <p:cSld name="1_Title Slide Option 2">
    <p:bg>
      <p:bgPr>
        <a:solidFill>
          <a:srgbClr val="BE0064"/>
        </a:solidFill>
        <a:effectLst/>
      </p:bgPr>
    </p:bg>
    <p:spTree>
      <p:nvGrpSpPr>
        <p:cNvPr id="1" name="Shape 312"/>
        <p:cNvGrpSpPr/>
        <p:nvPr/>
      </p:nvGrpSpPr>
      <p:grpSpPr>
        <a:xfrm>
          <a:off x="0" y="0"/>
          <a:ext cx="0" cy="0"/>
          <a:chOff x="0" y="0"/>
          <a:chExt cx="0" cy="0"/>
        </a:xfrm>
      </p:grpSpPr>
      <p:sp>
        <p:nvSpPr>
          <p:cNvPr id="313" name="Google Shape;313;p42"/>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14" name="Google Shape;314;p42"/>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5" name="Google Shape;315;p42"/>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316" name="Google Shape;316;p42"/>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17" name="Google Shape;317;p42"/>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18" name="Google Shape;318;p42"/>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319" name="Google Shape;319;p4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320" name="Google Shape;320;p42"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matchingName="2_Title Slide Option 2">
  <p:cSld name="2_Title Slide Option 2">
    <p:bg>
      <p:bgPr>
        <a:solidFill>
          <a:srgbClr val="0071F8"/>
        </a:solidFill>
        <a:effectLst/>
      </p:bgPr>
    </p:bg>
    <p:spTree>
      <p:nvGrpSpPr>
        <p:cNvPr id="1" name="Shape 321"/>
        <p:cNvGrpSpPr/>
        <p:nvPr/>
      </p:nvGrpSpPr>
      <p:grpSpPr>
        <a:xfrm>
          <a:off x="0" y="0"/>
          <a:ext cx="0" cy="0"/>
          <a:chOff x="0" y="0"/>
          <a:chExt cx="0" cy="0"/>
        </a:xfrm>
      </p:grpSpPr>
      <p:sp>
        <p:nvSpPr>
          <p:cNvPr id="322" name="Google Shape;322;p43"/>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23" name="Google Shape;323;p43"/>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rgbClr val="0071F8"/>
              </a:buClr>
              <a:buSzPts val="4500"/>
              <a:buFont typeface="Arial"/>
              <a:buNone/>
              <a:defRPr sz="4500" b="1" cap="none">
                <a:solidFill>
                  <a:srgbClr val="0071F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24" name="Google Shape;324;p43"/>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325" name="Google Shape;325;p43"/>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26" name="Google Shape;326;p43"/>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27" name="Google Shape;327;p43"/>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328" name="Google Shape;328;p4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329" name="Google Shape;329;p43"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matchingName="Title Slide Option 2">
  <p:cSld name="Title Slide Option 2">
    <p:bg>
      <p:bgPr>
        <a:solidFill>
          <a:srgbClr val="00A068"/>
        </a:solidFill>
        <a:effectLst/>
      </p:bgPr>
    </p:bg>
    <p:spTree>
      <p:nvGrpSpPr>
        <p:cNvPr id="1" name="Shape 330"/>
        <p:cNvGrpSpPr/>
        <p:nvPr/>
      </p:nvGrpSpPr>
      <p:grpSpPr>
        <a:xfrm>
          <a:off x="0" y="0"/>
          <a:ext cx="0" cy="0"/>
          <a:chOff x="0" y="0"/>
          <a:chExt cx="0" cy="0"/>
        </a:xfrm>
      </p:grpSpPr>
      <p:sp>
        <p:nvSpPr>
          <p:cNvPr id="331" name="Google Shape;331;p44"/>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32" name="Google Shape;332;p44"/>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rgbClr val="00A068"/>
              </a:buClr>
              <a:buSzPts val="4500"/>
              <a:buFont typeface="Arial"/>
              <a:buNone/>
              <a:defRPr sz="4500" b="1" cap="none">
                <a:solidFill>
                  <a:srgbClr val="00A06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3" name="Google Shape;333;p44"/>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334" name="Google Shape;334;p44"/>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35" name="Google Shape;335;p44"/>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36" name="Google Shape;336;p44"/>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337" name="Google Shape;337;p44"/>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338" name="Google Shape;338;p44"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matchingName="Contents">
  <p:cSld name="Contents">
    <p:spTree>
      <p:nvGrpSpPr>
        <p:cNvPr id="1" name="Shape 339"/>
        <p:cNvGrpSpPr/>
        <p:nvPr/>
      </p:nvGrpSpPr>
      <p:grpSpPr>
        <a:xfrm>
          <a:off x="0" y="0"/>
          <a:ext cx="0" cy="0"/>
          <a:chOff x="0" y="0"/>
          <a:chExt cx="0" cy="0"/>
        </a:xfrm>
      </p:grpSpPr>
      <p:sp>
        <p:nvSpPr>
          <p:cNvPr id="340" name="Google Shape;340;p45"/>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1" name="Google Shape;341;p45"/>
          <p:cNvSpPr txBox="1">
            <a:spLocks noGrp="1"/>
          </p:cNvSpPr>
          <p:nvPr>
            <p:ph type="body" idx="1"/>
          </p:nvPr>
        </p:nvSpPr>
        <p:spPr>
          <a:xfrm>
            <a:off x="251520" y="986400"/>
            <a:ext cx="7200900" cy="3459831"/>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rgbClr val="0071F8"/>
              </a:buClr>
              <a:buSzPts val="4500"/>
              <a:buNone/>
              <a:defRPr sz="4500" b="1" cap="none">
                <a:solidFill>
                  <a:srgbClr val="0071F8"/>
                </a:solidFill>
                <a:latin typeface="Arial"/>
                <a:ea typeface="Arial"/>
                <a:cs typeface="Arial"/>
                <a:sym typeface="Arial"/>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42" name="Google Shape;342;p45"/>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343" name="Google Shape;343;p45"/>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matchingName="Welcome">
  <p:cSld name="Welcome">
    <p:spTree>
      <p:nvGrpSpPr>
        <p:cNvPr id="1" name="Shape 344"/>
        <p:cNvGrpSpPr/>
        <p:nvPr/>
      </p:nvGrpSpPr>
      <p:grpSpPr>
        <a:xfrm>
          <a:off x="0" y="0"/>
          <a:ext cx="0" cy="0"/>
          <a:chOff x="0" y="0"/>
          <a:chExt cx="0" cy="0"/>
        </a:xfrm>
      </p:grpSpPr>
      <p:sp>
        <p:nvSpPr>
          <p:cNvPr id="345" name="Google Shape;345;p46"/>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6" name="Google Shape;346;p46"/>
          <p:cNvSpPr txBox="1">
            <a:spLocks noGrp="1"/>
          </p:cNvSpPr>
          <p:nvPr>
            <p:ph type="body" idx="1"/>
          </p:nvPr>
        </p:nvSpPr>
        <p:spPr>
          <a:xfrm>
            <a:off x="234000" y="986399"/>
            <a:ext cx="8441688" cy="3601475"/>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rgbClr val="BE0064"/>
              </a:buClr>
              <a:buSzPts val="3600"/>
              <a:buNone/>
              <a:defRPr sz="3600" b="1">
                <a:solidFill>
                  <a:srgbClr val="BE0064"/>
                </a:solidFill>
              </a:defRPr>
            </a:lvl1pPr>
            <a:lvl2pPr marL="914400" lvl="1" indent="-228600" algn="l">
              <a:lnSpc>
                <a:spcPct val="100000"/>
              </a:lnSpc>
              <a:spcBef>
                <a:spcPts val="0"/>
              </a:spcBef>
              <a:spcAft>
                <a:spcPts val="0"/>
              </a:spcAft>
              <a:buClr>
                <a:schemeClr val="dk1"/>
              </a:buClr>
              <a:buSzPts val="3600"/>
              <a:buNone/>
              <a:defRPr sz="3600"/>
            </a:lvl2pPr>
            <a:lvl3pPr marL="1371600" lvl="2" indent="-228600" algn="l">
              <a:lnSpc>
                <a:spcPct val="100000"/>
              </a:lnSpc>
              <a:spcBef>
                <a:spcPts val="0"/>
              </a:spcBef>
              <a:spcAft>
                <a:spcPts val="0"/>
              </a:spcAft>
              <a:buClr>
                <a:schemeClr val="dk1"/>
              </a:buClr>
              <a:buSzPts val="3600"/>
              <a:buNone/>
              <a:defRPr sz="3600"/>
            </a:lvl3pPr>
            <a:lvl4pPr marL="1828800" lvl="3" indent="-228600" algn="l">
              <a:lnSpc>
                <a:spcPct val="100000"/>
              </a:lnSpc>
              <a:spcBef>
                <a:spcPts val="0"/>
              </a:spcBef>
              <a:spcAft>
                <a:spcPts val="0"/>
              </a:spcAft>
              <a:buClr>
                <a:schemeClr val="dk1"/>
              </a:buClr>
              <a:buSzPts val="3600"/>
              <a:buNone/>
              <a:defRPr sz="3600"/>
            </a:lvl4pPr>
            <a:lvl5pPr marL="2286000" lvl="4" indent="-228600" algn="l">
              <a:lnSpc>
                <a:spcPct val="100000"/>
              </a:lnSpc>
              <a:spcBef>
                <a:spcPts val="0"/>
              </a:spcBef>
              <a:spcAft>
                <a:spcPts val="0"/>
              </a:spcAft>
              <a:buClr>
                <a:schemeClr val="dk1"/>
              </a:buClr>
              <a:buSzPts val="3600"/>
              <a:buNone/>
              <a:defRPr sz="3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47" name="Google Shape;347;p46"/>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348" name="Google Shape;348;p46"/>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matchingName="2_Divider 2">
  <p:cSld name="2_Divider 2">
    <p:bg>
      <p:bgPr>
        <a:solidFill>
          <a:schemeClr val="accent3"/>
        </a:solidFill>
        <a:effectLst/>
      </p:bgPr>
    </p:bg>
    <p:spTree>
      <p:nvGrpSpPr>
        <p:cNvPr id="1" name="Shape 349"/>
        <p:cNvGrpSpPr/>
        <p:nvPr/>
      </p:nvGrpSpPr>
      <p:grpSpPr>
        <a:xfrm>
          <a:off x="0" y="0"/>
          <a:ext cx="0" cy="0"/>
          <a:chOff x="0" y="0"/>
          <a:chExt cx="0" cy="0"/>
        </a:xfrm>
      </p:grpSpPr>
      <p:sp>
        <p:nvSpPr>
          <p:cNvPr id="350" name="Google Shape;350;p47"/>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1" name="Google Shape;351;p47"/>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pic>
        <p:nvPicPr>
          <p:cNvPr id="352" name="Google Shape;352;p47"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1" y="288000"/>
            <a:ext cx="892437" cy="474132"/>
          </a:xfrm>
          <a:prstGeom prst="rect">
            <a:avLst/>
          </a:prstGeom>
          <a:noFill/>
          <a:ln>
            <a:noFill/>
          </a:ln>
        </p:spPr>
      </p:pic>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matchingName="4_Divider 1">
  <p:cSld name="4_Divider 1">
    <p:bg>
      <p:bgPr>
        <a:solidFill>
          <a:schemeClr val="accent5"/>
        </a:solidFill>
        <a:effectLst/>
      </p:bgPr>
    </p:bg>
    <p:spTree>
      <p:nvGrpSpPr>
        <p:cNvPr id="1" name="Shape 353"/>
        <p:cNvGrpSpPr/>
        <p:nvPr/>
      </p:nvGrpSpPr>
      <p:grpSpPr>
        <a:xfrm>
          <a:off x="0" y="0"/>
          <a:ext cx="0" cy="0"/>
          <a:chOff x="0" y="0"/>
          <a:chExt cx="0" cy="0"/>
        </a:xfrm>
      </p:grpSpPr>
      <p:sp>
        <p:nvSpPr>
          <p:cNvPr id="354" name="Google Shape;354;p48"/>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5" name="Google Shape;355;p48"/>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pic>
        <p:nvPicPr>
          <p:cNvPr id="356" name="Google Shape;356;p48"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0" y="288000"/>
            <a:ext cx="892439" cy="474132"/>
          </a:xfrm>
          <a:prstGeom prst="rect">
            <a:avLst/>
          </a:prstGeom>
          <a:noFill/>
          <a:ln>
            <a:noFill/>
          </a:ln>
        </p:spPr>
      </p:pic>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matchingName="5_Divider 1">
  <p:cSld name="5_Divider 1">
    <p:bg>
      <p:bgPr>
        <a:solidFill>
          <a:srgbClr val="0071F8"/>
        </a:solidFill>
        <a:effectLst/>
      </p:bgPr>
    </p:bg>
    <p:spTree>
      <p:nvGrpSpPr>
        <p:cNvPr id="1" name="Shape 357"/>
        <p:cNvGrpSpPr/>
        <p:nvPr/>
      </p:nvGrpSpPr>
      <p:grpSpPr>
        <a:xfrm>
          <a:off x="0" y="0"/>
          <a:ext cx="0" cy="0"/>
          <a:chOff x="0" y="0"/>
          <a:chExt cx="0" cy="0"/>
        </a:xfrm>
      </p:grpSpPr>
      <p:sp>
        <p:nvSpPr>
          <p:cNvPr id="358" name="Google Shape;358;p49"/>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9" name="Google Shape;359;p49"/>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pic>
        <p:nvPicPr>
          <p:cNvPr id="360" name="Google Shape;360;p49"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0" y="288832"/>
            <a:ext cx="892439" cy="472467"/>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Option 1 Red (Locked)">
  <p:cSld name="Title Slide Option 1 Red (Locked)">
    <p:spTree>
      <p:nvGrpSpPr>
        <p:cNvPr id="1" name="Shape 146"/>
        <p:cNvGrpSpPr/>
        <p:nvPr/>
      </p:nvGrpSpPr>
      <p:grpSpPr>
        <a:xfrm>
          <a:off x="0" y="0"/>
          <a:ext cx="0" cy="0"/>
          <a:chOff x="0" y="0"/>
          <a:chExt cx="0" cy="0"/>
        </a:xfrm>
      </p:grpSpPr>
      <p:pic>
        <p:nvPicPr>
          <p:cNvPr id="147" name="Google Shape;147;p2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48" name="Google Shape;148;p25"/>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49" name="Google Shape;149;p25"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150" name="Google Shape;150;p25"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51" name="Google Shape;151;p25"/>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52" name="Google Shape;152;p25"/>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3" name="Google Shape;153;p25"/>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54" name="Google Shape;154;p25"/>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55" name="Google Shape;155;p25"/>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matchingName="3_Divider 2">
  <p:cSld name="3_Divider 2">
    <p:bg>
      <p:bgPr>
        <a:solidFill>
          <a:srgbClr val="00A068"/>
        </a:solidFill>
        <a:effectLst/>
      </p:bgPr>
    </p:bg>
    <p:spTree>
      <p:nvGrpSpPr>
        <p:cNvPr id="1" name="Shape 361"/>
        <p:cNvGrpSpPr/>
        <p:nvPr/>
      </p:nvGrpSpPr>
      <p:grpSpPr>
        <a:xfrm>
          <a:off x="0" y="0"/>
          <a:ext cx="0" cy="0"/>
          <a:chOff x="0" y="0"/>
          <a:chExt cx="0" cy="0"/>
        </a:xfrm>
      </p:grpSpPr>
      <p:sp>
        <p:nvSpPr>
          <p:cNvPr id="362" name="Google Shape;362;p50"/>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63" name="Google Shape;363;p50"/>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pic>
        <p:nvPicPr>
          <p:cNvPr id="364" name="Google Shape;364;p50"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1" y="288833"/>
            <a:ext cx="892437" cy="472466"/>
          </a:xfrm>
          <a:prstGeom prst="rect">
            <a:avLst/>
          </a:prstGeom>
          <a:noFill/>
          <a:ln>
            <a:noFill/>
          </a:ln>
        </p:spPr>
      </p:pic>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matchingName="6_Quote Banner">
  <p:cSld name="6_Quote Banner">
    <p:spTree>
      <p:nvGrpSpPr>
        <p:cNvPr id="1" name="Shape 365"/>
        <p:cNvGrpSpPr/>
        <p:nvPr/>
      </p:nvGrpSpPr>
      <p:grpSpPr>
        <a:xfrm>
          <a:off x="0" y="0"/>
          <a:ext cx="0" cy="0"/>
          <a:chOff x="0" y="0"/>
          <a:chExt cx="0" cy="0"/>
        </a:xfrm>
      </p:grpSpPr>
      <p:sp>
        <p:nvSpPr>
          <p:cNvPr id="366" name="Google Shape;366;p51"/>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67" name="Google Shape;367;p51"/>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spcBef>
                <a:spcPts val="560"/>
              </a:spcBef>
              <a:spcAft>
                <a:spcPts val="0"/>
              </a:spcAft>
              <a:buClr>
                <a:schemeClr val="dk1"/>
              </a:buClr>
              <a:buSzPts val="2800"/>
              <a:buNone/>
              <a:defRPr/>
            </a:lvl2pPr>
            <a:lvl3pPr marL="1371600" lvl="2" indent="-228600" algn="l">
              <a:spcBef>
                <a:spcPts val="480"/>
              </a:spcBef>
              <a:spcAft>
                <a:spcPts val="0"/>
              </a:spcAft>
              <a:buClr>
                <a:schemeClr val="dk1"/>
              </a:buClr>
              <a:buSzPts val="2400"/>
              <a:buNone/>
              <a:defRPr/>
            </a:lvl3pPr>
            <a:lvl4pPr marL="1828800" lvl="3" indent="-228600" algn="l">
              <a:spcBef>
                <a:spcPts val="400"/>
              </a:spcBef>
              <a:spcAft>
                <a:spcPts val="0"/>
              </a:spcAft>
              <a:buClr>
                <a:schemeClr val="dk1"/>
              </a:buClr>
              <a:buSzPts val="2000"/>
              <a:buNone/>
              <a:defRPr/>
            </a:lvl4pPr>
            <a:lvl5pPr marL="2286000" lvl="4" indent="-228600" algn="l">
              <a:spcBef>
                <a:spcPts val="400"/>
              </a:spcBef>
              <a:spcAft>
                <a:spcPts val="0"/>
              </a:spcAft>
              <a:buClr>
                <a:schemeClr val="dk1"/>
              </a:buClr>
              <a:buSzPts val="2000"/>
              <a:buNone/>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68" name="Google Shape;368;p51"/>
          <p:cNvSpPr>
            <a:spLocks noGrp="1"/>
          </p:cNvSpPr>
          <p:nvPr>
            <p:ph type="pic" idx="2"/>
          </p:nvPr>
        </p:nvSpPr>
        <p:spPr>
          <a:xfrm>
            <a:off x="4500564" y="1059582"/>
            <a:ext cx="4362450" cy="3672409"/>
          </a:xfrm>
          <a:prstGeom prst="rect">
            <a:avLst/>
          </a:prstGeom>
          <a:noFill/>
          <a:ln>
            <a:noFill/>
          </a:ln>
        </p:spPr>
      </p:sp>
      <p:pic>
        <p:nvPicPr>
          <p:cNvPr id="369" name="Google Shape;369;p5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13492" y="1059582"/>
            <a:ext cx="4142608" cy="273844"/>
          </a:xfrm>
          <a:prstGeom prst="rect">
            <a:avLst/>
          </a:prstGeom>
          <a:noFill/>
          <a:ln>
            <a:noFill/>
          </a:ln>
        </p:spPr>
      </p:pic>
      <p:sp>
        <p:nvSpPr>
          <p:cNvPr id="370" name="Google Shape;370;p51"/>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371" name="Google Shape;371;p51"/>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matchingName="7_Quote Banner">
  <p:cSld name="7_Quote Banner">
    <p:spTree>
      <p:nvGrpSpPr>
        <p:cNvPr id="1" name="Shape 372"/>
        <p:cNvGrpSpPr/>
        <p:nvPr/>
      </p:nvGrpSpPr>
      <p:grpSpPr>
        <a:xfrm>
          <a:off x="0" y="0"/>
          <a:ext cx="0" cy="0"/>
          <a:chOff x="0" y="0"/>
          <a:chExt cx="0" cy="0"/>
        </a:xfrm>
      </p:grpSpPr>
      <p:sp>
        <p:nvSpPr>
          <p:cNvPr id="373" name="Google Shape;373;p52"/>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74" name="Google Shape;374;p52"/>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spcBef>
                <a:spcPts val="560"/>
              </a:spcBef>
              <a:spcAft>
                <a:spcPts val="0"/>
              </a:spcAft>
              <a:buClr>
                <a:schemeClr val="dk1"/>
              </a:buClr>
              <a:buSzPts val="2800"/>
              <a:buNone/>
              <a:defRPr/>
            </a:lvl2pPr>
            <a:lvl3pPr marL="1371600" lvl="2" indent="-228600" algn="l">
              <a:spcBef>
                <a:spcPts val="480"/>
              </a:spcBef>
              <a:spcAft>
                <a:spcPts val="0"/>
              </a:spcAft>
              <a:buClr>
                <a:schemeClr val="dk1"/>
              </a:buClr>
              <a:buSzPts val="2400"/>
              <a:buNone/>
              <a:defRPr/>
            </a:lvl3pPr>
            <a:lvl4pPr marL="1828800" lvl="3" indent="-228600" algn="l">
              <a:spcBef>
                <a:spcPts val="400"/>
              </a:spcBef>
              <a:spcAft>
                <a:spcPts val="0"/>
              </a:spcAft>
              <a:buClr>
                <a:schemeClr val="dk1"/>
              </a:buClr>
              <a:buSzPts val="2000"/>
              <a:buNone/>
              <a:defRPr/>
            </a:lvl4pPr>
            <a:lvl5pPr marL="2286000" lvl="4" indent="-228600" algn="l">
              <a:spcBef>
                <a:spcPts val="400"/>
              </a:spcBef>
              <a:spcAft>
                <a:spcPts val="0"/>
              </a:spcAft>
              <a:buClr>
                <a:schemeClr val="dk1"/>
              </a:buClr>
              <a:buSzPts val="2000"/>
              <a:buNone/>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75" name="Google Shape;375;p52"/>
          <p:cNvSpPr>
            <a:spLocks noGrp="1"/>
          </p:cNvSpPr>
          <p:nvPr>
            <p:ph type="pic" idx="2"/>
          </p:nvPr>
        </p:nvSpPr>
        <p:spPr>
          <a:xfrm>
            <a:off x="4500564" y="1059582"/>
            <a:ext cx="4362450" cy="3672409"/>
          </a:xfrm>
          <a:prstGeom prst="rect">
            <a:avLst/>
          </a:prstGeom>
          <a:noFill/>
          <a:ln>
            <a:noFill/>
          </a:ln>
        </p:spPr>
      </p:sp>
      <p:pic>
        <p:nvPicPr>
          <p:cNvPr id="376" name="Google Shape;376;p5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49" y="1057098"/>
            <a:ext cx="4122737" cy="274223"/>
          </a:xfrm>
          <a:prstGeom prst="rect">
            <a:avLst/>
          </a:prstGeom>
          <a:noFill/>
          <a:ln>
            <a:noFill/>
          </a:ln>
        </p:spPr>
      </p:pic>
      <p:sp>
        <p:nvSpPr>
          <p:cNvPr id="377" name="Google Shape;377;p52"/>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378" name="Google Shape;378;p52"/>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matchingName="8_Quote Banner">
  <p:cSld name="8_Quote Banner">
    <p:spTree>
      <p:nvGrpSpPr>
        <p:cNvPr id="1" name="Shape 379"/>
        <p:cNvGrpSpPr/>
        <p:nvPr/>
      </p:nvGrpSpPr>
      <p:grpSpPr>
        <a:xfrm>
          <a:off x="0" y="0"/>
          <a:ext cx="0" cy="0"/>
          <a:chOff x="0" y="0"/>
          <a:chExt cx="0" cy="0"/>
        </a:xfrm>
      </p:grpSpPr>
      <p:sp>
        <p:nvSpPr>
          <p:cNvPr id="380" name="Google Shape;380;p53"/>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1" name="Google Shape;381;p53"/>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spcBef>
                <a:spcPts val="560"/>
              </a:spcBef>
              <a:spcAft>
                <a:spcPts val="0"/>
              </a:spcAft>
              <a:buClr>
                <a:schemeClr val="dk1"/>
              </a:buClr>
              <a:buSzPts val="2800"/>
              <a:buNone/>
              <a:defRPr/>
            </a:lvl2pPr>
            <a:lvl3pPr marL="1371600" lvl="2" indent="-228600" algn="l">
              <a:spcBef>
                <a:spcPts val="480"/>
              </a:spcBef>
              <a:spcAft>
                <a:spcPts val="0"/>
              </a:spcAft>
              <a:buClr>
                <a:schemeClr val="dk1"/>
              </a:buClr>
              <a:buSzPts val="2400"/>
              <a:buNone/>
              <a:defRPr/>
            </a:lvl3pPr>
            <a:lvl4pPr marL="1828800" lvl="3" indent="-228600" algn="l">
              <a:spcBef>
                <a:spcPts val="400"/>
              </a:spcBef>
              <a:spcAft>
                <a:spcPts val="0"/>
              </a:spcAft>
              <a:buClr>
                <a:schemeClr val="dk1"/>
              </a:buClr>
              <a:buSzPts val="2000"/>
              <a:buNone/>
              <a:defRPr/>
            </a:lvl4pPr>
            <a:lvl5pPr marL="2286000" lvl="4" indent="-228600" algn="l">
              <a:spcBef>
                <a:spcPts val="400"/>
              </a:spcBef>
              <a:spcAft>
                <a:spcPts val="0"/>
              </a:spcAft>
              <a:buClr>
                <a:schemeClr val="dk1"/>
              </a:buClr>
              <a:buSzPts val="2000"/>
              <a:buNone/>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82" name="Google Shape;382;p53"/>
          <p:cNvSpPr>
            <a:spLocks noGrp="1"/>
          </p:cNvSpPr>
          <p:nvPr>
            <p:ph type="pic" idx="2"/>
          </p:nvPr>
        </p:nvSpPr>
        <p:spPr>
          <a:xfrm>
            <a:off x="4500564" y="1059582"/>
            <a:ext cx="4362450" cy="3672409"/>
          </a:xfrm>
          <a:prstGeom prst="rect">
            <a:avLst/>
          </a:prstGeom>
          <a:noFill/>
          <a:ln>
            <a:noFill/>
          </a:ln>
        </p:spPr>
      </p:sp>
      <p:pic>
        <p:nvPicPr>
          <p:cNvPr id="383" name="Google Shape;383;p5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49" y="1059582"/>
            <a:ext cx="4122737" cy="279078"/>
          </a:xfrm>
          <a:prstGeom prst="rect">
            <a:avLst/>
          </a:prstGeom>
          <a:noFill/>
          <a:ln>
            <a:noFill/>
          </a:ln>
        </p:spPr>
      </p:pic>
      <p:sp>
        <p:nvSpPr>
          <p:cNvPr id="384" name="Google Shape;384;p53"/>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385" name="Google Shape;385;p53"/>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matchingName="9_Quote Banner">
  <p:cSld name="9_Quote Banner">
    <p:spTree>
      <p:nvGrpSpPr>
        <p:cNvPr id="1" name="Shape 386"/>
        <p:cNvGrpSpPr/>
        <p:nvPr/>
      </p:nvGrpSpPr>
      <p:grpSpPr>
        <a:xfrm>
          <a:off x="0" y="0"/>
          <a:ext cx="0" cy="0"/>
          <a:chOff x="0" y="0"/>
          <a:chExt cx="0" cy="0"/>
        </a:xfrm>
      </p:grpSpPr>
      <p:sp>
        <p:nvSpPr>
          <p:cNvPr id="387" name="Google Shape;387;p54"/>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8" name="Google Shape;388;p54"/>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spcBef>
                <a:spcPts val="560"/>
              </a:spcBef>
              <a:spcAft>
                <a:spcPts val="0"/>
              </a:spcAft>
              <a:buClr>
                <a:schemeClr val="dk1"/>
              </a:buClr>
              <a:buSzPts val="2800"/>
              <a:buNone/>
              <a:defRPr/>
            </a:lvl2pPr>
            <a:lvl3pPr marL="1371600" lvl="2" indent="-228600" algn="l">
              <a:spcBef>
                <a:spcPts val="480"/>
              </a:spcBef>
              <a:spcAft>
                <a:spcPts val="0"/>
              </a:spcAft>
              <a:buClr>
                <a:schemeClr val="dk1"/>
              </a:buClr>
              <a:buSzPts val="2400"/>
              <a:buNone/>
              <a:defRPr/>
            </a:lvl3pPr>
            <a:lvl4pPr marL="1828800" lvl="3" indent="-228600" algn="l">
              <a:spcBef>
                <a:spcPts val="400"/>
              </a:spcBef>
              <a:spcAft>
                <a:spcPts val="0"/>
              </a:spcAft>
              <a:buClr>
                <a:schemeClr val="dk1"/>
              </a:buClr>
              <a:buSzPts val="2000"/>
              <a:buNone/>
              <a:defRPr/>
            </a:lvl4pPr>
            <a:lvl5pPr marL="2286000" lvl="4" indent="-228600" algn="l">
              <a:spcBef>
                <a:spcPts val="400"/>
              </a:spcBef>
              <a:spcAft>
                <a:spcPts val="0"/>
              </a:spcAft>
              <a:buClr>
                <a:schemeClr val="dk1"/>
              </a:buClr>
              <a:buSzPts val="2000"/>
              <a:buNone/>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89" name="Google Shape;389;p54"/>
          <p:cNvSpPr>
            <a:spLocks noGrp="1"/>
          </p:cNvSpPr>
          <p:nvPr>
            <p:ph type="pic" idx="2"/>
          </p:nvPr>
        </p:nvSpPr>
        <p:spPr>
          <a:xfrm>
            <a:off x="4500564" y="1059582"/>
            <a:ext cx="4362450" cy="3672409"/>
          </a:xfrm>
          <a:prstGeom prst="rect">
            <a:avLst/>
          </a:prstGeom>
          <a:noFill/>
          <a:ln>
            <a:noFill/>
          </a:ln>
        </p:spPr>
      </p:sp>
      <p:pic>
        <p:nvPicPr>
          <p:cNvPr id="390" name="Google Shape;390;p54" descr="Quote mark Graphic"/>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50" y="1059582"/>
            <a:ext cx="4122736" cy="279078"/>
          </a:xfrm>
          <a:prstGeom prst="rect">
            <a:avLst/>
          </a:prstGeom>
          <a:noFill/>
          <a:ln>
            <a:noFill/>
          </a:ln>
        </p:spPr>
      </p:pic>
      <p:sp>
        <p:nvSpPr>
          <p:cNvPr id="391" name="Google Shape;391;p54"/>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392" name="Google Shape;392;p54"/>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matchingName="10_Quote Banner">
  <p:cSld name="10_Quote Banner">
    <p:spTree>
      <p:nvGrpSpPr>
        <p:cNvPr id="1" name="Shape 393"/>
        <p:cNvGrpSpPr/>
        <p:nvPr/>
      </p:nvGrpSpPr>
      <p:grpSpPr>
        <a:xfrm>
          <a:off x="0" y="0"/>
          <a:ext cx="0" cy="0"/>
          <a:chOff x="0" y="0"/>
          <a:chExt cx="0" cy="0"/>
        </a:xfrm>
      </p:grpSpPr>
      <p:sp>
        <p:nvSpPr>
          <p:cNvPr id="394" name="Google Shape;394;p55"/>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5" name="Google Shape;395;p55"/>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spcBef>
                <a:spcPts val="560"/>
              </a:spcBef>
              <a:spcAft>
                <a:spcPts val="0"/>
              </a:spcAft>
              <a:buClr>
                <a:schemeClr val="dk1"/>
              </a:buClr>
              <a:buSzPts val="2800"/>
              <a:buNone/>
              <a:defRPr/>
            </a:lvl2pPr>
            <a:lvl3pPr marL="1371600" lvl="2" indent="-228600" algn="l">
              <a:spcBef>
                <a:spcPts val="480"/>
              </a:spcBef>
              <a:spcAft>
                <a:spcPts val="0"/>
              </a:spcAft>
              <a:buClr>
                <a:schemeClr val="dk1"/>
              </a:buClr>
              <a:buSzPts val="2400"/>
              <a:buNone/>
              <a:defRPr/>
            </a:lvl3pPr>
            <a:lvl4pPr marL="1828800" lvl="3" indent="-228600" algn="l">
              <a:spcBef>
                <a:spcPts val="400"/>
              </a:spcBef>
              <a:spcAft>
                <a:spcPts val="0"/>
              </a:spcAft>
              <a:buClr>
                <a:schemeClr val="dk1"/>
              </a:buClr>
              <a:buSzPts val="2000"/>
              <a:buNone/>
              <a:defRPr/>
            </a:lvl4pPr>
            <a:lvl5pPr marL="2286000" lvl="4" indent="-228600" algn="l">
              <a:spcBef>
                <a:spcPts val="400"/>
              </a:spcBef>
              <a:spcAft>
                <a:spcPts val="0"/>
              </a:spcAft>
              <a:buClr>
                <a:schemeClr val="dk1"/>
              </a:buClr>
              <a:buSzPts val="2000"/>
              <a:buNone/>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96" name="Google Shape;396;p55"/>
          <p:cNvSpPr>
            <a:spLocks noGrp="1"/>
          </p:cNvSpPr>
          <p:nvPr>
            <p:ph type="pic" idx="2"/>
          </p:nvPr>
        </p:nvSpPr>
        <p:spPr>
          <a:xfrm>
            <a:off x="4500564" y="1059582"/>
            <a:ext cx="4362450" cy="3672409"/>
          </a:xfrm>
          <a:prstGeom prst="rect">
            <a:avLst/>
          </a:prstGeom>
          <a:noFill/>
          <a:ln>
            <a:noFill/>
          </a:ln>
        </p:spPr>
      </p:sp>
      <p:pic>
        <p:nvPicPr>
          <p:cNvPr id="397" name="Google Shape;397;p5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50" y="1072208"/>
            <a:ext cx="4122738" cy="288032"/>
          </a:xfrm>
          <a:prstGeom prst="rect">
            <a:avLst/>
          </a:prstGeom>
          <a:noFill/>
          <a:ln>
            <a:noFill/>
          </a:ln>
        </p:spPr>
      </p:pic>
      <p:sp>
        <p:nvSpPr>
          <p:cNvPr id="398" name="Google Shape;398;p55"/>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matchingName="11_Quote Banner">
  <p:cSld name="11_Quote Banner">
    <p:spTree>
      <p:nvGrpSpPr>
        <p:cNvPr id="1" name="Shape 399"/>
        <p:cNvGrpSpPr/>
        <p:nvPr/>
      </p:nvGrpSpPr>
      <p:grpSpPr>
        <a:xfrm>
          <a:off x="0" y="0"/>
          <a:ext cx="0" cy="0"/>
          <a:chOff x="0" y="0"/>
          <a:chExt cx="0" cy="0"/>
        </a:xfrm>
      </p:grpSpPr>
      <p:sp>
        <p:nvSpPr>
          <p:cNvPr id="400" name="Google Shape;400;p56"/>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1" name="Google Shape;401;p56"/>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spcBef>
                <a:spcPts val="560"/>
              </a:spcBef>
              <a:spcAft>
                <a:spcPts val="0"/>
              </a:spcAft>
              <a:buClr>
                <a:schemeClr val="dk1"/>
              </a:buClr>
              <a:buSzPts val="2800"/>
              <a:buNone/>
              <a:defRPr/>
            </a:lvl2pPr>
            <a:lvl3pPr marL="1371600" lvl="2" indent="-228600" algn="l">
              <a:spcBef>
                <a:spcPts val="480"/>
              </a:spcBef>
              <a:spcAft>
                <a:spcPts val="0"/>
              </a:spcAft>
              <a:buClr>
                <a:schemeClr val="dk1"/>
              </a:buClr>
              <a:buSzPts val="2400"/>
              <a:buNone/>
              <a:defRPr/>
            </a:lvl3pPr>
            <a:lvl4pPr marL="1828800" lvl="3" indent="-228600" algn="l">
              <a:spcBef>
                <a:spcPts val="400"/>
              </a:spcBef>
              <a:spcAft>
                <a:spcPts val="0"/>
              </a:spcAft>
              <a:buClr>
                <a:schemeClr val="dk1"/>
              </a:buClr>
              <a:buSzPts val="2000"/>
              <a:buNone/>
              <a:defRPr/>
            </a:lvl4pPr>
            <a:lvl5pPr marL="2286000" lvl="4" indent="-228600" algn="l">
              <a:spcBef>
                <a:spcPts val="400"/>
              </a:spcBef>
              <a:spcAft>
                <a:spcPts val="0"/>
              </a:spcAft>
              <a:buClr>
                <a:schemeClr val="dk1"/>
              </a:buClr>
              <a:buSzPts val="2000"/>
              <a:buNone/>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02" name="Google Shape;402;p56"/>
          <p:cNvSpPr>
            <a:spLocks noGrp="1"/>
          </p:cNvSpPr>
          <p:nvPr>
            <p:ph type="pic" idx="2"/>
          </p:nvPr>
        </p:nvSpPr>
        <p:spPr>
          <a:xfrm>
            <a:off x="4500564" y="1059582"/>
            <a:ext cx="4362450" cy="3672409"/>
          </a:xfrm>
          <a:prstGeom prst="rect">
            <a:avLst/>
          </a:prstGeom>
          <a:noFill/>
          <a:ln>
            <a:noFill/>
          </a:ln>
        </p:spPr>
      </p:sp>
      <p:pic>
        <p:nvPicPr>
          <p:cNvPr id="403" name="Google Shape;403;p5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50" y="1076685"/>
            <a:ext cx="4122738" cy="279077"/>
          </a:xfrm>
          <a:prstGeom prst="rect">
            <a:avLst/>
          </a:prstGeom>
          <a:noFill/>
          <a:ln>
            <a:noFill/>
          </a:ln>
        </p:spPr>
      </p:pic>
      <p:sp>
        <p:nvSpPr>
          <p:cNvPr id="404" name="Google Shape;404;p56"/>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405" name="Google Shape;405;p56"/>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matchingName="Body Text, Content with Image">
  <p:cSld name="Body Text, Content with Image">
    <p:spTree>
      <p:nvGrpSpPr>
        <p:cNvPr id="1" name="Shape 406"/>
        <p:cNvGrpSpPr/>
        <p:nvPr/>
      </p:nvGrpSpPr>
      <p:grpSpPr>
        <a:xfrm>
          <a:off x="0" y="0"/>
          <a:ext cx="0" cy="0"/>
          <a:chOff x="0" y="0"/>
          <a:chExt cx="0" cy="0"/>
        </a:xfrm>
      </p:grpSpPr>
      <p:sp>
        <p:nvSpPr>
          <p:cNvPr id="407" name="Google Shape;407;p57"/>
          <p:cNvSpPr txBox="1">
            <a:spLocks noGrp="1"/>
          </p:cNvSpPr>
          <p:nvPr>
            <p:ph type="body" idx="1"/>
          </p:nvPr>
        </p:nvSpPr>
        <p:spPr>
          <a:xfrm>
            <a:off x="234000" y="1059582"/>
            <a:ext cx="4105275" cy="3528292"/>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08" name="Google Shape;408;p57"/>
          <p:cNvSpPr>
            <a:spLocks noGrp="1"/>
          </p:cNvSpPr>
          <p:nvPr>
            <p:ph type="pic" idx="2"/>
          </p:nvPr>
        </p:nvSpPr>
        <p:spPr>
          <a:xfrm>
            <a:off x="4500564" y="1059582"/>
            <a:ext cx="4362450" cy="3508405"/>
          </a:xfrm>
          <a:prstGeom prst="rect">
            <a:avLst/>
          </a:prstGeom>
          <a:noFill/>
          <a:ln>
            <a:noFill/>
          </a:ln>
        </p:spPr>
      </p:sp>
      <p:sp>
        <p:nvSpPr>
          <p:cNvPr id="409" name="Google Shape;409;p57"/>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410" name="Google Shape;410;p57"/>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411" name="Google Shape;411;p57"/>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matchingName="Two Columns">
  <p:cSld name="Two Columns">
    <p:spTree>
      <p:nvGrpSpPr>
        <p:cNvPr id="1" name="Shape 412"/>
        <p:cNvGrpSpPr/>
        <p:nvPr/>
      </p:nvGrpSpPr>
      <p:grpSpPr>
        <a:xfrm>
          <a:off x="0" y="0"/>
          <a:ext cx="0" cy="0"/>
          <a:chOff x="0" y="0"/>
          <a:chExt cx="0" cy="0"/>
        </a:xfrm>
      </p:grpSpPr>
      <p:sp>
        <p:nvSpPr>
          <p:cNvPr id="413" name="Google Shape;413;p58"/>
          <p:cNvSpPr txBox="1">
            <a:spLocks noGrp="1"/>
          </p:cNvSpPr>
          <p:nvPr>
            <p:ph type="body" idx="1"/>
          </p:nvPr>
        </p:nvSpPr>
        <p:spPr>
          <a:xfrm>
            <a:off x="234000" y="987425"/>
            <a:ext cx="4122100" cy="3600449"/>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14" name="Google Shape;414;p58"/>
          <p:cNvSpPr txBox="1">
            <a:spLocks noGrp="1"/>
          </p:cNvSpPr>
          <p:nvPr>
            <p:ph type="body" idx="2"/>
          </p:nvPr>
        </p:nvSpPr>
        <p:spPr>
          <a:xfrm>
            <a:off x="4500563" y="987425"/>
            <a:ext cx="4210497" cy="3600449"/>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15" name="Google Shape;415;p58"/>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416" name="Google Shape;416;p58"/>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417" name="Google Shape;417;p58"/>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matchingName="Chevron etc ">
  <p:cSld name="Chevron etc ">
    <p:spTree>
      <p:nvGrpSpPr>
        <p:cNvPr id="1" name="Shape 418"/>
        <p:cNvGrpSpPr/>
        <p:nvPr/>
      </p:nvGrpSpPr>
      <p:grpSpPr>
        <a:xfrm>
          <a:off x="0" y="0"/>
          <a:ext cx="0" cy="0"/>
          <a:chOff x="0" y="0"/>
          <a:chExt cx="0" cy="0"/>
        </a:xfrm>
      </p:grpSpPr>
      <p:sp>
        <p:nvSpPr>
          <p:cNvPr id="419" name="Google Shape;419;p59"/>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0" name="Google Shape;420;p59"/>
          <p:cNvSpPr txBox="1">
            <a:spLocks noGrp="1"/>
          </p:cNvSpPr>
          <p:nvPr>
            <p:ph type="body" idx="1"/>
          </p:nvPr>
        </p:nvSpPr>
        <p:spPr>
          <a:xfrm>
            <a:off x="251520" y="2825999"/>
            <a:ext cx="2520280"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21" name="Google Shape;421;p59"/>
          <p:cNvSpPr txBox="1">
            <a:spLocks noGrp="1"/>
          </p:cNvSpPr>
          <p:nvPr>
            <p:ph type="body" idx="2"/>
          </p:nvPr>
        </p:nvSpPr>
        <p:spPr>
          <a:xfrm>
            <a:off x="3304304" y="2825999"/>
            <a:ext cx="2512800"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22" name="Google Shape;422;p59"/>
          <p:cNvSpPr txBox="1">
            <a:spLocks noGrp="1"/>
          </p:cNvSpPr>
          <p:nvPr>
            <p:ph type="body" idx="3"/>
          </p:nvPr>
        </p:nvSpPr>
        <p:spPr>
          <a:xfrm>
            <a:off x="6349607" y="2825999"/>
            <a:ext cx="2513406"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23" name="Google Shape;423;p59"/>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424" name="Google Shape;424;p59"/>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Slide Option 2 Yellow ">
  <p:cSld name="Title Slide Option 2 Yellow ">
    <p:spTree>
      <p:nvGrpSpPr>
        <p:cNvPr id="1" name="Shape 156"/>
        <p:cNvGrpSpPr/>
        <p:nvPr/>
      </p:nvGrpSpPr>
      <p:grpSpPr>
        <a:xfrm>
          <a:off x="0" y="0"/>
          <a:ext cx="0" cy="0"/>
          <a:chOff x="0" y="0"/>
          <a:chExt cx="0" cy="0"/>
        </a:xfrm>
      </p:grpSpPr>
      <p:sp>
        <p:nvSpPr>
          <p:cNvPr id="157" name="Google Shape;157;p26"/>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58" name="Google Shape;158;p2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pic>
        <p:nvPicPr>
          <p:cNvPr id="159" name="Google Shape;159;p26"/>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160" name="Google Shape;160;p26"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61" name="Google Shape;161;p26"/>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62" name="Google Shape;162;p26"/>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3" name="Google Shape;163;p26"/>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64" name="Google Shape;164;p26"/>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65" name="Google Shape;165;p26"/>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matchingName="Thank You">
  <p:cSld name="Thank You">
    <p:bg>
      <p:bgPr>
        <a:solidFill>
          <a:srgbClr val="E51C41"/>
        </a:solidFill>
        <a:effectLst/>
      </p:bgPr>
    </p:bg>
    <p:spTree>
      <p:nvGrpSpPr>
        <p:cNvPr id="1" name="Shape 425"/>
        <p:cNvGrpSpPr/>
        <p:nvPr/>
      </p:nvGrpSpPr>
      <p:grpSpPr>
        <a:xfrm>
          <a:off x="0" y="0"/>
          <a:ext cx="0" cy="0"/>
          <a:chOff x="0" y="0"/>
          <a:chExt cx="0" cy="0"/>
        </a:xfrm>
      </p:grpSpPr>
      <p:pic>
        <p:nvPicPr>
          <p:cNvPr id="426" name="Google Shape;426;p60"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27" name="Google Shape;427;p60"/>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28" name="Google Shape;428;p60"/>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29" name="Google Shape;429;p60"/>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0" name="Google Shape;430;p60"/>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31" name="Google Shape;431;p60"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sp>
        <p:nvSpPr>
          <p:cNvPr id="432" name="Google Shape;432;p60"/>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matchingName="2_Thank You">
  <p:cSld name="2_Thank You">
    <p:bg>
      <p:bgPr>
        <a:solidFill>
          <a:srgbClr val="FEB912"/>
        </a:solidFill>
        <a:effectLst/>
      </p:bgPr>
    </p:bg>
    <p:spTree>
      <p:nvGrpSpPr>
        <p:cNvPr id="1" name="Shape 433"/>
        <p:cNvGrpSpPr/>
        <p:nvPr/>
      </p:nvGrpSpPr>
      <p:grpSpPr>
        <a:xfrm>
          <a:off x="0" y="0"/>
          <a:ext cx="0" cy="0"/>
          <a:chOff x="0" y="0"/>
          <a:chExt cx="0" cy="0"/>
        </a:xfrm>
      </p:grpSpPr>
      <p:pic>
        <p:nvPicPr>
          <p:cNvPr id="434" name="Google Shape;434;p61"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35" name="Google Shape;435;p61"/>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36" name="Google Shape;436;p61"/>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37" name="Google Shape;437;p61"/>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8" name="Google Shape;438;p61"/>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39" name="Google Shape;439;p61"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sp>
        <p:nvSpPr>
          <p:cNvPr id="440" name="Google Shape;440;p61"/>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matchingName="3_Thank You">
  <p:cSld name="3_Thank You">
    <p:bg>
      <p:bgPr>
        <a:solidFill>
          <a:srgbClr val="BE0064"/>
        </a:solidFill>
        <a:effectLst/>
      </p:bgPr>
    </p:bg>
    <p:spTree>
      <p:nvGrpSpPr>
        <p:cNvPr id="1" name="Shape 441"/>
        <p:cNvGrpSpPr/>
        <p:nvPr/>
      </p:nvGrpSpPr>
      <p:grpSpPr>
        <a:xfrm>
          <a:off x="0" y="0"/>
          <a:ext cx="0" cy="0"/>
          <a:chOff x="0" y="0"/>
          <a:chExt cx="0" cy="0"/>
        </a:xfrm>
      </p:grpSpPr>
      <p:pic>
        <p:nvPicPr>
          <p:cNvPr id="442" name="Google Shape;442;p62"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1" y="288832"/>
            <a:ext cx="892437" cy="472466"/>
          </a:xfrm>
          <a:prstGeom prst="rect">
            <a:avLst/>
          </a:prstGeom>
          <a:noFill/>
          <a:ln>
            <a:noFill/>
          </a:ln>
        </p:spPr>
      </p:pic>
      <p:sp>
        <p:nvSpPr>
          <p:cNvPr id="443" name="Google Shape;443;p62"/>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44" name="Google Shape;444;p62"/>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45" name="Google Shape;445;p62"/>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6" name="Google Shape;446;p62"/>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47" name="Google Shape;447;p62"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sp>
        <p:nvSpPr>
          <p:cNvPr id="448" name="Google Shape;448;p62"/>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matchingName="4_Thank You">
  <p:cSld name="4_Thank You">
    <p:bg>
      <p:bgPr>
        <a:solidFill>
          <a:srgbClr val="0071F8"/>
        </a:solidFill>
        <a:effectLst/>
      </p:bgPr>
    </p:bg>
    <p:spTree>
      <p:nvGrpSpPr>
        <p:cNvPr id="1" name="Shape 449"/>
        <p:cNvGrpSpPr/>
        <p:nvPr/>
      </p:nvGrpSpPr>
      <p:grpSpPr>
        <a:xfrm>
          <a:off x="0" y="0"/>
          <a:ext cx="0" cy="0"/>
          <a:chOff x="0" y="0"/>
          <a:chExt cx="0" cy="0"/>
        </a:xfrm>
      </p:grpSpPr>
      <p:pic>
        <p:nvPicPr>
          <p:cNvPr id="450" name="Google Shape;450;p63"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51" name="Google Shape;451;p63"/>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52" name="Google Shape;452;p63"/>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53" name="Google Shape;453;p63"/>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54" name="Google Shape;454;p63"/>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55" name="Google Shape;455;p63"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sp>
        <p:nvSpPr>
          <p:cNvPr id="456" name="Google Shape;456;p63"/>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matchingName="5_Thank You">
  <p:cSld name="5_Thank You">
    <p:bg>
      <p:bgPr>
        <a:solidFill>
          <a:srgbClr val="00A068"/>
        </a:solidFill>
        <a:effectLst/>
      </p:bgPr>
    </p:bg>
    <p:spTree>
      <p:nvGrpSpPr>
        <p:cNvPr id="1" name="Shape 457"/>
        <p:cNvGrpSpPr/>
        <p:nvPr/>
      </p:nvGrpSpPr>
      <p:grpSpPr>
        <a:xfrm>
          <a:off x="0" y="0"/>
          <a:ext cx="0" cy="0"/>
          <a:chOff x="0" y="0"/>
          <a:chExt cx="0" cy="0"/>
        </a:xfrm>
      </p:grpSpPr>
      <p:pic>
        <p:nvPicPr>
          <p:cNvPr id="458" name="Google Shape;458;p64"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59" name="Google Shape;459;p64"/>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60" name="Google Shape;460;p64"/>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61" name="Google Shape;461;p64"/>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2" name="Google Shape;462;p64"/>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63" name="Google Shape;463;p64"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sp>
        <p:nvSpPr>
          <p:cNvPr id="464" name="Google Shape;464;p64"/>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matchingName="6_Thank You">
  <p:cSld name="6_Thank You">
    <p:bg>
      <p:bgPr>
        <a:solidFill>
          <a:srgbClr val="E51C41"/>
        </a:solidFill>
        <a:effectLst/>
      </p:bgPr>
    </p:bg>
    <p:spTree>
      <p:nvGrpSpPr>
        <p:cNvPr id="1" name="Shape 465"/>
        <p:cNvGrpSpPr/>
        <p:nvPr/>
      </p:nvGrpSpPr>
      <p:grpSpPr>
        <a:xfrm>
          <a:off x="0" y="0"/>
          <a:ext cx="0" cy="0"/>
          <a:chOff x="0" y="0"/>
          <a:chExt cx="0" cy="0"/>
        </a:xfrm>
      </p:grpSpPr>
      <p:sp>
        <p:nvSpPr>
          <p:cNvPr id="466" name="Google Shape;466;p65"/>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67" name="Google Shape;467;p65"/>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68" name="Google Shape;468;p65"/>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9" name="Google Shape;469;p65"/>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70" name="Google Shape;470;p65"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2">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pic>
        <p:nvPicPr>
          <p:cNvPr id="471" name="Google Shape;471;p65" descr="Supported by Department for Education logo"/>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472" name="Google Shape;472;p65"/>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pic>
        <p:nvPicPr>
          <p:cNvPr id="473" name="Google Shape;473;p65" descr="Education and Training Found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matchingName="7_Thank You">
  <p:cSld name="7_Thank You">
    <p:bg>
      <p:bgPr>
        <a:solidFill>
          <a:srgbClr val="FEB912"/>
        </a:solidFill>
        <a:effectLst/>
      </p:bgPr>
    </p:bg>
    <p:spTree>
      <p:nvGrpSpPr>
        <p:cNvPr id="1" name="Shape 474"/>
        <p:cNvGrpSpPr/>
        <p:nvPr/>
      </p:nvGrpSpPr>
      <p:grpSpPr>
        <a:xfrm>
          <a:off x="0" y="0"/>
          <a:ext cx="0" cy="0"/>
          <a:chOff x="0" y="0"/>
          <a:chExt cx="0" cy="0"/>
        </a:xfrm>
      </p:grpSpPr>
      <p:pic>
        <p:nvPicPr>
          <p:cNvPr id="475" name="Google Shape;475;p66"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
        <p:nvSpPr>
          <p:cNvPr id="476" name="Google Shape;476;p66"/>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77" name="Google Shape;477;p66"/>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78" name="Google Shape;478;p66"/>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9" name="Google Shape;479;p66"/>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80" name="Google Shape;480;p66"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pic>
        <p:nvPicPr>
          <p:cNvPr id="481" name="Google Shape;481;p66"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482" name="Google Shape;482;p66"/>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matchingName="9_Thank You">
  <p:cSld name="9_Thank You">
    <p:bg>
      <p:bgPr>
        <a:solidFill>
          <a:srgbClr val="BE0064"/>
        </a:solidFill>
        <a:effectLst/>
      </p:bgPr>
    </p:bg>
    <p:spTree>
      <p:nvGrpSpPr>
        <p:cNvPr id="1" name="Shape 483"/>
        <p:cNvGrpSpPr/>
        <p:nvPr/>
      </p:nvGrpSpPr>
      <p:grpSpPr>
        <a:xfrm>
          <a:off x="0" y="0"/>
          <a:ext cx="0" cy="0"/>
          <a:chOff x="0" y="0"/>
          <a:chExt cx="0" cy="0"/>
        </a:xfrm>
      </p:grpSpPr>
      <p:pic>
        <p:nvPicPr>
          <p:cNvPr id="484" name="Google Shape;484;p67"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
        <p:nvSpPr>
          <p:cNvPr id="485" name="Google Shape;485;p67"/>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86" name="Google Shape;486;p67"/>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87" name="Google Shape;487;p67"/>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88" name="Google Shape;488;p67"/>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89" name="Google Shape;489;p67"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pic>
        <p:nvPicPr>
          <p:cNvPr id="490" name="Google Shape;490;p67"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491" name="Google Shape;491;p67"/>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matchingName="8_Thank You">
  <p:cSld name="8_Thank You">
    <p:bg>
      <p:bgPr>
        <a:solidFill>
          <a:srgbClr val="0071F8"/>
        </a:solidFill>
        <a:effectLst/>
      </p:bgPr>
    </p:bg>
    <p:spTree>
      <p:nvGrpSpPr>
        <p:cNvPr id="1" name="Shape 492"/>
        <p:cNvGrpSpPr/>
        <p:nvPr/>
      </p:nvGrpSpPr>
      <p:grpSpPr>
        <a:xfrm>
          <a:off x="0" y="0"/>
          <a:ext cx="0" cy="0"/>
          <a:chOff x="0" y="0"/>
          <a:chExt cx="0" cy="0"/>
        </a:xfrm>
      </p:grpSpPr>
      <p:pic>
        <p:nvPicPr>
          <p:cNvPr id="493" name="Google Shape;493;p68"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94" name="Google Shape;494;p68"/>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95" name="Google Shape;495;p68"/>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96" name="Google Shape;496;p68"/>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7" name="Google Shape;497;p68"/>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98" name="Google Shape;498;p68"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pic>
        <p:nvPicPr>
          <p:cNvPr id="499" name="Google Shape;499;p68"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500" name="Google Shape;500;p68"/>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matchingName="10_Thank You">
  <p:cSld name="10_Thank You">
    <p:bg>
      <p:bgPr>
        <a:solidFill>
          <a:srgbClr val="00A068"/>
        </a:solidFill>
        <a:effectLst/>
      </p:bgPr>
    </p:bg>
    <p:spTree>
      <p:nvGrpSpPr>
        <p:cNvPr id="1" name="Shape 501"/>
        <p:cNvGrpSpPr/>
        <p:nvPr/>
      </p:nvGrpSpPr>
      <p:grpSpPr>
        <a:xfrm>
          <a:off x="0" y="0"/>
          <a:ext cx="0" cy="0"/>
          <a:chOff x="0" y="0"/>
          <a:chExt cx="0" cy="0"/>
        </a:xfrm>
      </p:grpSpPr>
      <p:pic>
        <p:nvPicPr>
          <p:cNvPr id="502" name="Google Shape;502;p69"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
        <p:nvSpPr>
          <p:cNvPr id="503" name="Google Shape;503;p69"/>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504" name="Google Shape;504;p69"/>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05" name="Google Shape;505;p69"/>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06" name="Google Shape;506;p69"/>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507" name="Google Shape;507;p69"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pic>
        <p:nvPicPr>
          <p:cNvPr id="508" name="Google Shape;508;p69"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509" name="Google Shape;509;p69"/>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Slide Option 3 Purple">
  <p:cSld name="Title Slide Option 3 Purple">
    <p:spTree>
      <p:nvGrpSpPr>
        <p:cNvPr id="1" name="Shape 166"/>
        <p:cNvGrpSpPr/>
        <p:nvPr/>
      </p:nvGrpSpPr>
      <p:grpSpPr>
        <a:xfrm>
          <a:off x="0" y="0"/>
          <a:ext cx="0" cy="0"/>
          <a:chOff x="0" y="0"/>
          <a:chExt cx="0" cy="0"/>
        </a:xfrm>
      </p:grpSpPr>
      <p:pic>
        <p:nvPicPr>
          <p:cNvPr id="167" name="Google Shape;167;p27"/>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68" name="Google Shape;168;p27"/>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69" name="Google Shape;169;p27"/>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170" name="Google Shape;170;p27"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71" name="Google Shape;171;p27"/>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72" name="Google Shape;172;p27"/>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3" name="Google Shape;173;p27"/>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74" name="Google Shape;174;p27"/>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75" name="Google Shape;175;p27"/>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userDrawn="1">
  <p:cSld name="5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6473787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Slide Option 4 Blue">
  <p:cSld name="Title Slide Option 4 Blue">
    <p:spTree>
      <p:nvGrpSpPr>
        <p:cNvPr id="1" name="Shape 176"/>
        <p:cNvGrpSpPr/>
        <p:nvPr/>
      </p:nvGrpSpPr>
      <p:grpSpPr>
        <a:xfrm>
          <a:off x="0" y="0"/>
          <a:ext cx="0" cy="0"/>
          <a:chOff x="0" y="0"/>
          <a:chExt cx="0" cy="0"/>
        </a:xfrm>
      </p:grpSpPr>
      <p:pic>
        <p:nvPicPr>
          <p:cNvPr id="177" name="Google Shape;177;p28"/>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78" name="Google Shape;178;p28"/>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79" name="Google Shape;179;p28"/>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80" name="Google Shape;180;p28"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81" name="Google Shape;181;p28"/>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82" name="Google Shape;182;p28"/>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3" name="Google Shape;183;p28"/>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84" name="Google Shape;184;p28"/>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85" name="Google Shape;185;p28"/>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ext and Bullets">
  <p:cSld name="Text and Bullets">
    <p:spTree>
      <p:nvGrpSpPr>
        <p:cNvPr id="1" name="Shape 23"/>
        <p:cNvGrpSpPr/>
        <p:nvPr/>
      </p:nvGrpSpPr>
      <p:grpSpPr>
        <a:xfrm>
          <a:off x="0" y="0"/>
          <a:ext cx="0" cy="0"/>
          <a:chOff x="0" y="0"/>
          <a:chExt cx="0" cy="0"/>
        </a:xfrm>
      </p:grpSpPr>
      <p:sp>
        <p:nvSpPr>
          <p:cNvPr id="24" name="Google Shape;24;p12"/>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25" name="Google Shape;25;p12"/>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12"/>
          <p:cNvSpPr txBox="1">
            <a:spLocks noGrp="1"/>
          </p:cNvSpPr>
          <p:nvPr>
            <p:ph type="body" idx="1"/>
          </p:nvPr>
        </p:nvSpPr>
        <p:spPr>
          <a:xfrm>
            <a:off x="234000" y="986400"/>
            <a:ext cx="7667625" cy="3601574"/>
          </a:xfrm>
          <a:prstGeom prst="rect">
            <a:avLst/>
          </a:prstGeom>
          <a:noFill/>
          <a:ln>
            <a:noFill/>
          </a:ln>
        </p:spPr>
        <p:txBody>
          <a:bodyPr spcFirstLastPara="1" wrap="square" lIns="0" tIns="0" rIns="0" bIns="0" anchor="t" anchorCtr="0">
            <a:noAutofit/>
          </a:bodyPr>
          <a:lstStyle>
            <a:lvl1pPr marL="457200" lvl="0" indent="-228600" algn="l">
              <a:lnSpc>
                <a:spcPct val="103703"/>
              </a:lnSpc>
              <a:spcBef>
                <a:spcPts val="0"/>
              </a:spcBef>
              <a:spcAft>
                <a:spcPts val="0"/>
              </a:spcAft>
              <a:buClr>
                <a:schemeClr val="dk1"/>
              </a:buClr>
              <a:buSzPts val="2700"/>
              <a:buNone/>
              <a:defRPr sz="2700"/>
            </a:lvl1pPr>
            <a:lvl2pPr marL="914400" lvl="1" indent="-400050" algn="l">
              <a:lnSpc>
                <a:spcPct val="103703"/>
              </a:lnSpc>
              <a:spcBef>
                <a:spcPts val="0"/>
              </a:spcBef>
              <a:spcAft>
                <a:spcPts val="0"/>
              </a:spcAft>
              <a:buClr>
                <a:schemeClr val="dk1"/>
              </a:buClr>
              <a:buSzPts val="2700"/>
              <a:buChar char="–"/>
              <a:defRPr sz="2700"/>
            </a:lvl2pPr>
            <a:lvl3pPr marL="1371600" lvl="2" indent="-400050" algn="l">
              <a:lnSpc>
                <a:spcPct val="103703"/>
              </a:lnSpc>
              <a:spcBef>
                <a:spcPts val="540"/>
              </a:spcBef>
              <a:spcAft>
                <a:spcPts val="0"/>
              </a:spcAft>
              <a:buClr>
                <a:schemeClr val="dk1"/>
              </a:buClr>
              <a:buSzPts val="2700"/>
              <a:buChar char="•"/>
              <a:defRPr sz="2700"/>
            </a:lvl3pPr>
            <a:lvl4pPr marL="1828800" lvl="3" indent="-400050" algn="l">
              <a:lnSpc>
                <a:spcPct val="103703"/>
              </a:lnSpc>
              <a:spcBef>
                <a:spcPts val="540"/>
              </a:spcBef>
              <a:spcAft>
                <a:spcPts val="0"/>
              </a:spcAft>
              <a:buClr>
                <a:schemeClr val="dk1"/>
              </a:buClr>
              <a:buSzPts val="2700"/>
              <a:buChar char="–"/>
              <a:defRPr sz="2700"/>
            </a:lvl4pPr>
            <a:lvl5pPr marL="2286000" lvl="4" indent="-400050" algn="l">
              <a:lnSpc>
                <a:spcPct val="103703"/>
              </a:lnSpc>
              <a:spcBef>
                <a:spcPts val="540"/>
              </a:spcBef>
              <a:spcAft>
                <a:spcPts val="0"/>
              </a:spcAft>
              <a:buClr>
                <a:schemeClr val="dk1"/>
              </a:buClr>
              <a:buSzPts val="2700"/>
              <a:buChar char="»"/>
              <a:defRPr sz="27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7" name="Google Shape;27;p12"/>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Slide Option 5 Green">
  <p:cSld name="Title Slide Option 5 Green">
    <p:spTree>
      <p:nvGrpSpPr>
        <p:cNvPr id="1" name="Shape 186"/>
        <p:cNvGrpSpPr/>
        <p:nvPr/>
      </p:nvGrpSpPr>
      <p:grpSpPr>
        <a:xfrm>
          <a:off x="0" y="0"/>
          <a:ext cx="0" cy="0"/>
          <a:chOff x="0" y="0"/>
          <a:chExt cx="0" cy="0"/>
        </a:xfrm>
      </p:grpSpPr>
      <p:pic>
        <p:nvPicPr>
          <p:cNvPr id="187" name="Google Shape;187;p29"/>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88" name="Google Shape;188;p29"/>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89" name="Google Shape;189;p29"/>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90" name="Google Shape;190;p29"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91" name="Google Shape;191;p29"/>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92" name="Google Shape;192;p29"/>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3" name="Google Shape;193;p29"/>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94" name="Google Shape;194;p29"/>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95" name="Google Shape;195;p29"/>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2_Title Slide Option 1 Red (Locked)">
  <p:cSld name="2_Title Slide Option 1 Red (Locked)">
    <p:spTree>
      <p:nvGrpSpPr>
        <p:cNvPr id="1" name="Shape 196"/>
        <p:cNvGrpSpPr/>
        <p:nvPr/>
      </p:nvGrpSpPr>
      <p:grpSpPr>
        <a:xfrm>
          <a:off x="0" y="0"/>
          <a:ext cx="0" cy="0"/>
          <a:chOff x="0" y="0"/>
          <a:chExt cx="0" cy="0"/>
        </a:xfrm>
      </p:grpSpPr>
      <p:pic>
        <p:nvPicPr>
          <p:cNvPr id="197" name="Google Shape;197;p30"/>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198" name="Google Shape;198;p30"/>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99" name="Google Shape;199;p30"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200" name="Google Shape;200;p30"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01" name="Google Shape;201;p30"/>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02" name="Google Shape;202;p30"/>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3" name="Google Shape;203;p30"/>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04" name="Google Shape;204;p30"/>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05" name="Google Shape;205;p30"/>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2_Title Slide Option 2 Yellow ">
  <p:cSld name="2_Title Slide Option 2 Yellow ">
    <p:spTree>
      <p:nvGrpSpPr>
        <p:cNvPr id="1" name="Shape 206"/>
        <p:cNvGrpSpPr/>
        <p:nvPr/>
      </p:nvGrpSpPr>
      <p:grpSpPr>
        <a:xfrm>
          <a:off x="0" y="0"/>
          <a:ext cx="0" cy="0"/>
          <a:chOff x="0" y="0"/>
          <a:chExt cx="0" cy="0"/>
        </a:xfrm>
      </p:grpSpPr>
      <p:pic>
        <p:nvPicPr>
          <p:cNvPr id="207" name="Google Shape;207;p3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08" name="Google Shape;208;p31"/>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209" name="Google Shape;209;p31"/>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210" name="Google Shape;210;p31"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11" name="Google Shape;211;p31"/>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12" name="Google Shape;212;p31"/>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3" name="Google Shape;213;p31"/>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14" name="Google Shape;214;p31"/>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15" name="Google Shape;215;p31"/>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2_Title Slide Option 3 Purple">
  <p:cSld name="2_Title Slide Option 3 Purple">
    <p:spTree>
      <p:nvGrpSpPr>
        <p:cNvPr id="1" name="Shape 216"/>
        <p:cNvGrpSpPr/>
        <p:nvPr/>
      </p:nvGrpSpPr>
      <p:grpSpPr>
        <a:xfrm>
          <a:off x="0" y="0"/>
          <a:ext cx="0" cy="0"/>
          <a:chOff x="0" y="0"/>
          <a:chExt cx="0" cy="0"/>
        </a:xfrm>
      </p:grpSpPr>
      <p:pic>
        <p:nvPicPr>
          <p:cNvPr id="217" name="Google Shape;217;p3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18" name="Google Shape;218;p32"/>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219" name="Google Shape;219;p32"/>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220" name="Google Shape;220;p32"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21" name="Google Shape;221;p32"/>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22" name="Google Shape;222;p32"/>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3" name="Google Shape;223;p32"/>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24" name="Google Shape;224;p32"/>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25" name="Google Shape;225;p32"/>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2_Title Slide Option 4 Blue">
  <p:cSld name="2_Title Slide Option 4 Blue">
    <p:spTree>
      <p:nvGrpSpPr>
        <p:cNvPr id="1" name="Shape 226"/>
        <p:cNvGrpSpPr/>
        <p:nvPr/>
      </p:nvGrpSpPr>
      <p:grpSpPr>
        <a:xfrm>
          <a:off x="0" y="0"/>
          <a:ext cx="0" cy="0"/>
          <a:chOff x="0" y="0"/>
          <a:chExt cx="0" cy="0"/>
        </a:xfrm>
      </p:grpSpPr>
      <p:pic>
        <p:nvPicPr>
          <p:cNvPr id="227" name="Google Shape;227;p3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28" name="Google Shape;228;p33"/>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229" name="Google Shape;229;p33"/>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30" name="Google Shape;230;p33"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31" name="Google Shape;231;p33"/>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32" name="Google Shape;232;p33"/>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3" name="Google Shape;233;p33"/>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34" name="Google Shape;234;p33"/>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35" name="Google Shape;235;p33"/>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2_Title Slide Option 5 Green">
  <p:cSld name="2_Title Slide Option 5 Green">
    <p:spTree>
      <p:nvGrpSpPr>
        <p:cNvPr id="1" name="Shape 236"/>
        <p:cNvGrpSpPr/>
        <p:nvPr/>
      </p:nvGrpSpPr>
      <p:grpSpPr>
        <a:xfrm>
          <a:off x="0" y="0"/>
          <a:ext cx="0" cy="0"/>
          <a:chOff x="0" y="0"/>
          <a:chExt cx="0" cy="0"/>
        </a:xfrm>
      </p:grpSpPr>
      <p:pic>
        <p:nvPicPr>
          <p:cNvPr id="237" name="Google Shape;237;p34"/>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38" name="Google Shape;238;p34"/>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239" name="Google Shape;239;p34"/>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40" name="Google Shape;240;p34"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41" name="Google Shape;241;p34"/>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42" name="Google Shape;242;p34"/>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3" name="Google Shape;243;p34"/>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44" name="Google Shape;244;p34"/>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45" name="Google Shape;245;p34"/>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6_Title Slide Option 1 Red (Locked)">
  <p:cSld name="6_Title Slide Option 1 Red (Locked)">
    <p:spTree>
      <p:nvGrpSpPr>
        <p:cNvPr id="1" name="Shape 246"/>
        <p:cNvGrpSpPr/>
        <p:nvPr/>
      </p:nvGrpSpPr>
      <p:grpSpPr>
        <a:xfrm>
          <a:off x="0" y="0"/>
          <a:ext cx="0" cy="0"/>
          <a:chOff x="0" y="0"/>
          <a:chExt cx="0" cy="0"/>
        </a:xfrm>
      </p:grpSpPr>
      <p:pic>
        <p:nvPicPr>
          <p:cNvPr id="247" name="Google Shape;247;p3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48" name="Google Shape;248;p35"/>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249" name="Google Shape;249;p35"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250" name="Google Shape;250;p35"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51" name="Google Shape;251;p35"/>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52" name="Google Shape;252;p35"/>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3" name="Google Shape;253;p35"/>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54" name="Google Shape;254;p35"/>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55" name="Google Shape;255;p35"/>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6_Title Slide Option 2 Yellow ">
  <p:cSld name="6_Title Slide Option 2 Yellow ">
    <p:spTree>
      <p:nvGrpSpPr>
        <p:cNvPr id="1" name="Shape 256"/>
        <p:cNvGrpSpPr/>
        <p:nvPr/>
      </p:nvGrpSpPr>
      <p:grpSpPr>
        <a:xfrm>
          <a:off x="0" y="0"/>
          <a:ext cx="0" cy="0"/>
          <a:chOff x="0" y="0"/>
          <a:chExt cx="0" cy="0"/>
        </a:xfrm>
      </p:grpSpPr>
      <p:pic>
        <p:nvPicPr>
          <p:cNvPr id="257" name="Google Shape;257;p3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58" name="Google Shape;258;p36"/>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259" name="Google Shape;259;p36"/>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260" name="Google Shape;260;p36"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61" name="Google Shape;261;p36"/>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62" name="Google Shape;262;p36"/>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3" name="Google Shape;263;p36"/>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64" name="Google Shape;264;p36"/>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65" name="Google Shape;265;p36"/>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6_Title Slide Option 3 Purple">
  <p:cSld name="6_Title Slide Option 3 Purple">
    <p:spTree>
      <p:nvGrpSpPr>
        <p:cNvPr id="1" name="Shape 266"/>
        <p:cNvGrpSpPr/>
        <p:nvPr/>
      </p:nvGrpSpPr>
      <p:grpSpPr>
        <a:xfrm>
          <a:off x="0" y="0"/>
          <a:ext cx="0" cy="0"/>
          <a:chOff x="0" y="0"/>
          <a:chExt cx="0" cy="0"/>
        </a:xfrm>
      </p:grpSpPr>
      <p:pic>
        <p:nvPicPr>
          <p:cNvPr id="267" name="Google Shape;267;p37"/>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68" name="Google Shape;268;p37"/>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269" name="Google Shape;269;p37"/>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270" name="Google Shape;270;p37"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71" name="Google Shape;271;p37"/>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72" name="Google Shape;272;p37"/>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3" name="Google Shape;273;p37"/>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74" name="Google Shape;274;p37"/>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75" name="Google Shape;275;p37"/>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6_Title Slide Option 4 Blue">
  <p:cSld name="6_Title Slide Option 4 Blue">
    <p:spTree>
      <p:nvGrpSpPr>
        <p:cNvPr id="1" name="Shape 276"/>
        <p:cNvGrpSpPr/>
        <p:nvPr/>
      </p:nvGrpSpPr>
      <p:grpSpPr>
        <a:xfrm>
          <a:off x="0" y="0"/>
          <a:ext cx="0" cy="0"/>
          <a:chOff x="0" y="0"/>
          <a:chExt cx="0" cy="0"/>
        </a:xfrm>
      </p:grpSpPr>
      <p:pic>
        <p:nvPicPr>
          <p:cNvPr id="277" name="Google Shape;277;p38"/>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78" name="Google Shape;278;p38"/>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279" name="Google Shape;279;p38"/>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80" name="Google Shape;280;p38"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81" name="Google Shape;281;p38"/>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82" name="Google Shape;282;p38"/>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3" name="Google Shape;283;p38"/>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84" name="Google Shape;284;p38"/>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85" name="Google Shape;285;p38"/>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_Divider 1">
  <p:cSld name="2_Divider 1">
    <p:bg>
      <p:bgPr>
        <a:solidFill>
          <a:srgbClr val="E51C41"/>
        </a:solidFill>
        <a:effectLst/>
      </p:bgPr>
    </p:bg>
    <p:spTree>
      <p:nvGrpSpPr>
        <p:cNvPr id="1" name="Shape 28"/>
        <p:cNvGrpSpPr/>
        <p:nvPr/>
      </p:nvGrpSpPr>
      <p:grpSpPr>
        <a:xfrm>
          <a:off x="0" y="0"/>
          <a:ext cx="0" cy="0"/>
          <a:chOff x="0" y="0"/>
          <a:chExt cx="0" cy="0"/>
        </a:xfrm>
      </p:grpSpPr>
      <p:sp>
        <p:nvSpPr>
          <p:cNvPr id="29" name="Google Shape;29;p11"/>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11"/>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pic>
        <p:nvPicPr>
          <p:cNvPr id="31" name="Google Shape;31;p11"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0" y="288832"/>
            <a:ext cx="892439" cy="472467"/>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6_Title Slide Option 5 Green">
  <p:cSld name="6_Title Slide Option 5 Green">
    <p:spTree>
      <p:nvGrpSpPr>
        <p:cNvPr id="1" name="Shape 286"/>
        <p:cNvGrpSpPr/>
        <p:nvPr/>
      </p:nvGrpSpPr>
      <p:grpSpPr>
        <a:xfrm>
          <a:off x="0" y="0"/>
          <a:ext cx="0" cy="0"/>
          <a:chOff x="0" y="0"/>
          <a:chExt cx="0" cy="0"/>
        </a:xfrm>
      </p:grpSpPr>
      <p:pic>
        <p:nvPicPr>
          <p:cNvPr id="287" name="Google Shape;287;p39"/>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88" name="Google Shape;288;p39"/>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289" name="Google Shape;289;p39"/>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90" name="Google Shape;290;p39"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91" name="Google Shape;291;p39"/>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92" name="Google Shape;292;p39"/>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3" name="Google Shape;293;p39"/>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94" name="Google Shape;294;p39"/>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95" name="Google Shape;295;p39"/>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Slide Unlocked">
  <p:cSld name="Title Slide Unlocked">
    <p:spTree>
      <p:nvGrpSpPr>
        <p:cNvPr id="1" name="Shape 296"/>
        <p:cNvGrpSpPr/>
        <p:nvPr/>
      </p:nvGrpSpPr>
      <p:grpSpPr>
        <a:xfrm>
          <a:off x="0" y="0"/>
          <a:ext cx="0" cy="0"/>
          <a:chOff x="0" y="0"/>
          <a:chExt cx="0" cy="0"/>
        </a:xfrm>
      </p:grpSpPr>
      <p:sp>
        <p:nvSpPr>
          <p:cNvPr id="297" name="Google Shape;297;p40"/>
          <p:cNvSpPr>
            <a:spLocks noGrp="1"/>
          </p:cNvSpPr>
          <p:nvPr>
            <p:ph type="pic" idx="2"/>
          </p:nvPr>
        </p:nvSpPr>
        <p:spPr>
          <a:xfrm>
            <a:off x="0" y="0"/>
            <a:ext cx="9144000" cy="5143500"/>
          </a:xfrm>
          <a:prstGeom prst="rect">
            <a:avLst/>
          </a:prstGeom>
          <a:solidFill>
            <a:schemeClr val="lt2"/>
          </a:solidFill>
          <a:ln>
            <a:noFill/>
          </a:ln>
        </p:spPr>
      </p:sp>
      <p:sp>
        <p:nvSpPr>
          <p:cNvPr id="298" name="Google Shape;298;p40"/>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99" name="Google Shape;299;p40"/>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0" name="Google Shape;300;p40"/>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301" name="Google Shape;301;p40"/>
          <p:cNvSpPr txBox="1">
            <a:spLocks noGrp="1"/>
          </p:cNvSpPr>
          <p:nvPr>
            <p:ph type="body" idx="3"/>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02" name="Google Shape;302;p40"/>
          <p:cNvSpPr txBox="1">
            <a:spLocks noGrp="1"/>
          </p:cNvSpPr>
          <p:nvPr>
            <p:ph type="body" idx="4"/>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4_Title Slide Option 2">
  <p:cSld name="4_Title Slide Option 2">
    <p:bg>
      <p:bgPr>
        <a:solidFill>
          <a:srgbClr val="FEB912"/>
        </a:solidFill>
        <a:effectLst/>
      </p:bgPr>
    </p:bg>
    <p:spTree>
      <p:nvGrpSpPr>
        <p:cNvPr id="1" name="Shape 303"/>
        <p:cNvGrpSpPr/>
        <p:nvPr/>
      </p:nvGrpSpPr>
      <p:grpSpPr>
        <a:xfrm>
          <a:off x="0" y="0"/>
          <a:ext cx="0" cy="0"/>
          <a:chOff x="0" y="0"/>
          <a:chExt cx="0" cy="0"/>
        </a:xfrm>
      </p:grpSpPr>
      <p:sp>
        <p:nvSpPr>
          <p:cNvPr id="304" name="Google Shape;304;p41"/>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05" name="Google Shape;305;p41"/>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6" name="Google Shape;306;p41"/>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307" name="Google Shape;307;p41"/>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08" name="Google Shape;308;p41"/>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09" name="Google Shape;309;p41"/>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310" name="Google Shape;310;p4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311" name="Google Shape;311;p41"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1_Title Slide Option 2">
  <p:cSld name="1_Title Slide Option 2">
    <p:bg>
      <p:bgPr>
        <a:solidFill>
          <a:srgbClr val="BE0064"/>
        </a:solidFill>
        <a:effectLst/>
      </p:bgPr>
    </p:bg>
    <p:spTree>
      <p:nvGrpSpPr>
        <p:cNvPr id="1" name="Shape 312"/>
        <p:cNvGrpSpPr/>
        <p:nvPr/>
      </p:nvGrpSpPr>
      <p:grpSpPr>
        <a:xfrm>
          <a:off x="0" y="0"/>
          <a:ext cx="0" cy="0"/>
          <a:chOff x="0" y="0"/>
          <a:chExt cx="0" cy="0"/>
        </a:xfrm>
      </p:grpSpPr>
      <p:sp>
        <p:nvSpPr>
          <p:cNvPr id="313" name="Google Shape;313;p42"/>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14" name="Google Shape;314;p42"/>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5" name="Google Shape;315;p42"/>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316" name="Google Shape;316;p42"/>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17" name="Google Shape;317;p42"/>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18" name="Google Shape;318;p42"/>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319" name="Google Shape;319;p4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320" name="Google Shape;320;p42"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2_Title Slide Option 2">
  <p:cSld name="2_Title Slide Option 2">
    <p:bg>
      <p:bgPr>
        <a:solidFill>
          <a:srgbClr val="0071F8"/>
        </a:solidFill>
        <a:effectLst/>
      </p:bgPr>
    </p:bg>
    <p:spTree>
      <p:nvGrpSpPr>
        <p:cNvPr id="1" name="Shape 321"/>
        <p:cNvGrpSpPr/>
        <p:nvPr/>
      </p:nvGrpSpPr>
      <p:grpSpPr>
        <a:xfrm>
          <a:off x="0" y="0"/>
          <a:ext cx="0" cy="0"/>
          <a:chOff x="0" y="0"/>
          <a:chExt cx="0" cy="0"/>
        </a:xfrm>
      </p:grpSpPr>
      <p:sp>
        <p:nvSpPr>
          <p:cNvPr id="322" name="Google Shape;322;p43"/>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23" name="Google Shape;323;p43"/>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rgbClr val="0071F8"/>
              </a:buClr>
              <a:buSzPts val="4500"/>
              <a:buFont typeface="Arial"/>
              <a:buNone/>
              <a:defRPr sz="4500" b="1" cap="none">
                <a:solidFill>
                  <a:srgbClr val="0071F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4" name="Google Shape;324;p43"/>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325" name="Google Shape;325;p43"/>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26" name="Google Shape;326;p43"/>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27" name="Google Shape;327;p43"/>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328" name="Google Shape;328;p4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329" name="Google Shape;329;p43"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Slide Option 2">
  <p:cSld name="Title Slide Option 2">
    <p:bg>
      <p:bgPr>
        <a:solidFill>
          <a:srgbClr val="00A068"/>
        </a:solidFill>
        <a:effectLst/>
      </p:bgPr>
    </p:bg>
    <p:spTree>
      <p:nvGrpSpPr>
        <p:cNvPr id="1" name="Shape 330"/>
        <p:cNvGrpSpPr/>
        <p:nvPr/>
      </p:nvGrpSpPr>
      <p:grpSpPr>
        <a:xfrm>
          <a:off x="0" y="0"/>
          <a:ext cx="0" cy="0"/>
          <a:chOff x="0" y="0"/>
          <a:chExt cx="0" cy="0"/>
        </a:xfrm>
      </p:grpSpPr>
      <p:sp>
        <p:nvSpPr>
          <p:cNvPr id="331" name="Google Shape;331;p44"/>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32" name="Google Shape;332;p44"/>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rgbClr val="00A068"/>
              </a:buClr>
              <a:buSzPts val="4500"/>
              <a:buFont typeface="Arial"/>
              <a:buNone/>
              <a:defRPr sz="4500" b="1" cap="none">
                <a:solidFill>
                  <a:srgbClr val="00A06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3" name="Google Shape;333;p44"/>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334" name="Google Shape;334;p44"/>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35" name="Google Shape;335;p44"/>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36" name="Google Shape;336;p44"/>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337" name="Google Shape;337;p44"/>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338" name="Google Shape;338;p44"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Contents">
  <p:cSld name="Contents">
    <p:spTree>
      <p:nvGrpSpPr>
        <p:cNvPr id="1" name="Shape 339"/>
        <p:cNvGrpSpPr/>
        <p:nvPr/>
      </p:nvGrpSpPr>
      <p:grpSpPr>
        <a:xfrm>
          <a:off x="0" y="0"/>
          <a:ext cx="0" cy="0"/>
          <a:chOff x="0" y="0"/>
          <a:chExt cx="0" cy="0"/>
        </a:xfrm>
      </p:grpSpPr>
      <p:sp>
        <p:nvSpPr>
          <p:cNvPr id="340" name="Google Shape;340;p45"/>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1" name="Google Shape;341;p45"/>
          <p:cNvSpPr txBox="1">
            <a:spLocks noGrp="1"/>
          </p:cNvSpPr>
          <p:nvPr>
            <p:ph type="body" idx="1"/>
          </p:nvPr>
        </p:nvSpPr>
        <p:spPr>
          <a:xfrm>
            <a:off x="251520" y="986400"/>
            <a:ext cx="7200900" cy="3459831"/>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rgbClr val="0071F8"/>
              </a:buClr>
              <a:buSzPts val="4500"/>
              <a:buNone/>
              <a:defRPr sz="4500" b="1" cap="none">
                <a:solidFill>
                  <a:srgbClr val="0071F8"/>
                </a:solidFill>
                <a:latin typeface="Arial"/>
                <a:ea typeface="Arial"/>
                <a:cs typeface="Arial"/>
                <a:sym typeface="Arial"/>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42" name="Google Shape;342;p45"/>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3" name="Google Shape;343;p45"/>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Welcome">
  <p:cSld name="Welcome">
    <p:spTree>
      <p:nvGrpSpPr>
        <p:cNvPr id="1" name="Shape 344"/>
        <p:cNvGrpSpPr/>
        <p:nvPr/>
      </p:nvGrpSpPr>
      <p:grpSpPr>
        <a:xfrm>
          <a:off x="0" y="0"/>
          <a:ext cx="0" cy="0"/>
          <a:chOff x="0" y="0"/>
          <a:chExt cx="0" cy="0"/>
        </a:xfrm>
      </p:grpSpPr>
      <p:sp>
        <p:nvSpPr>
          <p:cNvPr id="345" name="Google Shape;345;p46"/>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6" name="Google Shape;346;p46"/>
          <p:cNvSpPr txBox="1">
            <a:spLocks noGrp="1"/>
          </p:cNvSpPr>
          <p:nvPr>
            <p:ph type="body" idx="1"/>
          </p:nvPr>
        </p:nvSpPr>
        <p:spPr>
          <a:xfrm>
            <a:off x="234000" y="986399"/>
            <a:ext cx="8441688" cy="3601475"/>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rgbClr val="BE0064"/>
              </a:buClr>
              <a:buSzPts val="3600"/>
              <a:buNone/>
              <a:defRPr sz="3600" b="1">
                <a:solidFill>
                  <a:srgbClr val="BE0064"/>
                </a:solidFill>
              </a:defRPr>
            </a:lvl1pPr>
            <a:lvl2pPr marL="914400" lvl="1" indent="-228600" algn="l">
              <a:lnSpc>
                <a:spcPct val="100000"/>
              </a:lnSpc>
              <a:spcBef>
                <a:spcPts val="0"/>
              </a:spcBef>
              <a:spcAft>
                <a:spcPts val="0"/>
              </a:spcAft>
              <a:buClr>
                <a:schemeClr val="dk1"/>
              </a:buClr>
              <a:buSzPts val="3600"/>
              <a:buNone/>
              <a:defRPr sz="3600"/>
            </a:lvl2pPr>
            <a:lvl3pPr marL="1371600" lvl="2" indent="-228600" algn="l">
              <a:lnSpc>
                <a:spcPct val="100000"/>
              </a:lnSpc>
              <a:spcBef>
                <a:spcPts val="0"/>
              </a:spcBef>
              <a:spcAft>
                <a:spcPts val="0"/>
              </a:spcAft>
              <a:buClr>
                <a:schemeClr val="dk1"/>
              </a:buClr>
              <a:buSzPts val="3600"/>
              <a:buNone/>
              <a:defRPr sz="3600"/>
            </a:lvl3pPr>
            <a:lvl4pPr marL="1828800" lvl="3" indent="-228600" algn="l">
              <a:lnSpc>
                <a:spcPct val="100000"/>
              </a:lnSpc>
              <a:spcBef>
                <a:spcPts val="0"/>
              </a:spcBef>
              <a:spcAft>
                <a:spcPts val="0"/>
              </a:spcAft>
              <a:buClr>
                <a:schemeClr val="dk1"/>
              </a:buClr>
              <a:buSzPts val="3600"/>
              <a:buNone/>
              <a:defRPr sz="3600"/>
            </a:lvl4pPr>
            <a:lvl5pPr marL="2286000" lvl="4" indent="-228600" algn="l">
              <a:lnSpc>
                <a:spcPct val="100000"/>
              </a:lnSpc>
              <a:spcBef>
                <a:spcPts val="0"/>
              </a:spcBef>
              <a:spcAft>
                <a:spcPts val="0"/>
              </a:spcAft>
              <a:buClr>
                <a:schemeClr val="dk1"/>
              </a:buClr>
              <a:buSzPts val="3600"/>
              <a:buNone/>
              <a:defRPr sz="36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47" name="Google Shape;347;p46"/>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8" name="Google Shape;348;p46"/>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2_Divider 2">
  <p:cSld name="2_Divider 2">
    <p:bg>
      <p:bgPr>
        <a:solidFill>
          <a:schemeClr val="accent3"/>
        </a:solidFill>
        <a:effectLst/>
      </p:bgPr>
    </p:bg>
    <p:spTree>
      <p:nvGrpSpPr>
        <p:cNvPr id="1" name="Shape 349"/>
        <p:cNvGrpSpPr/>
        <p:nvPr/>
      </p:nvGrpSpPr>
      <p:grpSpPr>
        <a:xfrm>
          <a:off x="0" y="0"/>
          <a:ext cx="0" cy="0"/>
          <a:chOff x="0" y="0"/>
          <a:chExt cx="0" cy="0"/>
        </a:xfrm>
      </p:grpSpPr>
      <p:sp>
        <p:nvSpPr>
          <p:cNvPr id="350" name="Google Shape;350;p47"/>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1" name="Google Shape;351;p47"/>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pic>
        <p:nvPicPr>
          <p:cNvPr id="352" name="Google Shape;352;p47"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1" y="288000"/>
            <a:ext cx="892437" cy="474132"/>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4_Divider 1">
  <p:cSld name="4_Divider 1">
    <p:bg>
      <p:bgPr>
        <a:solidFill>
          <a:schemeClr val="accent5"/>
        </a:solidFill>
        <a:effectLst/>
      </p:bgPr>
    </p:bg>
    <p:spTree>
      <p:nvGrpSpPr>
        <p:cNvPr id="1" name="Shape 353"/>
        <p:cNvGrpSpPr/>
        <p:nvPr/>
      </p:nvGrpSpPr>
      <p:grpSpPr>
        <a:xfrm>
          <a:off x="0" y="0"/>
          <a:ext cx="0" cy="0"/>
          <a:chOff x="0" y="0"/>
          <a:chExt cx="0" cy="0"/>
        </a:xfrm>
      </p:grpSpPr>
      <p:sp>
        <p:nvSpPr>
          <p:cNvPr id="354" name="Google Shape;354;p48"/>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5" name="Google Shape;355;p48"/>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pic>
        <p:nvPicPr>
          <p:cNvPr id="356" name="Google Shape;356;p48"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0" y="288000"/>
            <a:ext cx="892439" cy="474132"/>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Large Text and Supporting Text">
  <p:cSld name="Large Text and Supporting Text">
    <p:spTree>
      <p:nvGrpSpPr>
        <p:cNvPr id="1" name="Shape 32"/>
        <p:cNvGrpSpPr/>
        <p:nvPr/>
      </p:nvGrpSpPr>
      <p:grpSpPr>
        <a:xfrm>
          <a:off x="0" y="0"/>
          <a:ext cx="0" cy="0"/>
          <a:chOff x="0" y="0"/>
          <a:chExt cx="0" cy="0"/>
        </a:xfrm>
      </p:grpSpPr>
      <p:sp>
        <p:nvSpPr>
          <p:cNvPr id="33" name="Google Shape;33;p13"/>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13"/>
          <p:cNvSpPr txBox="1">
            <a:spLocks noGrp="1"/>
          </p:cNvSpPr>
          <p:nvPr>
            <p:ph type="body" idx="1"/>
          </p:nvPr>
        </p:nvSpPr>
        <p:spPr>
          <a:xfrm>
            <a:off x="234000" y="986400"/>
            <a:ext cx="3960000" cy="3601574"/>
          </a:xfrm>
          <a:prstGeom prst="rect">
            <a:avLst/>
          </a:prstGeom>
          <a:noFill/>
          <a:ln>
            <a:noFill/>
          </a:ln>
        </p:spPr>
        <p:txBody>
          <a:bodyPr spcFirstLastPara="1" wrap="square" lIns="0" tIns="0" rIns="0" bIns="0" anchor="t" anchorCtr="0">
            <a:noAutofit/>
          </a:bodyPr>
          <a:lstStyle>
            <a:lvl1pPr marL="457200" lvl="0" indent="-228600" algn="l">
              <a:lnSpc>
                <a:spcPct val="103703"/>
              </a:lnSpc>
              <a:spcBef>
                <a:spcPts val="540"/>
              </a:spcBef>
              <a:spcAft>
                <a:spcPts val="0"/>
              </a:spcAft>
              <a:buClr>
                <a:schemeClr val="dk1"/>
              </a:buClr>
              <a:buSzPts val="2700"/>
              <a:buNone/>
              <a:defRPr sz="2700" b="1"/>
            </a:lvl1pPr>
            <a:lvl2pPr marL="914400" lvl="1" indent="-400050" algn="l">
              <a:lnSpc>
                <a:spcPct val="103703"/>
              </a:lnSpc>
              <a:spcBef>
                <a:spcPts val="0"/>
              </a:spcBef>
              <a:spcAft>
                <a:spcPts val="0"/>
              </a:spcAft>
              <a:buClr>
                <a:schemeClr val="dk1"/>
              </a:buClr>
              <a:buSzPts val="2700"/>
              <a:buFont typeface="Calibri"/>
              <a:buChar char="–"/>
              <a:defRPr sz="2700" b="1"/>
            </a:lvl2pPr>
            <a:lvl3pPr marL="1371600" lvl="2" indent="-400050" algn="l">
              <a:lnSpc>
                <a:spcPct val="103703"/>
              </a:lnSpc>
              <a:spcBef>
                <a:spcPts val="540"/>
              </a:spcBef>
              <a:spcAft>
                <a:spcPts val="0"/>
              </a:spcAft>
              <a:buClr>
                <a:schemeClr val="dk1"/>
              </a:buClr>
              <a:buSzPts val="2700"/>
              <a:buFont typeface="Calibri"/>
              <a:buChar char="–"/>
              <a:defRPr sz="2700" b="1"/>
            </a:lvl3pPr>
            <a:lvl4pPr marL="1828800" lvl="3" indent="-400050" algn="l">
              <a:lnSpc>
                <a:spcPct val="103703"/>
              </a:lnSpc>
              <a:spcBef>
                <a:spcPts val="540"/>
              </a:spcBef>
              <a:spcAft>
                <a:spcPts val="0"/>
              </a:spcAft>
              <a:buClr>
                <a:schemeClr val="dk1"/>
              </a:buClr>
              <a:buSzPts val="2700"/>
              <a:buFont typeface="Calibri"/>
              <a:buChar char="–"/>
              <a:defRPr sz="2700" b="1"/>
            </a:lvl4pPr>
            <a:lvl5pPr marL="2286000" lvl="4" indent="-400050" algn="l">
              <a:lnSpc>
                <a:spcPct val="103703"/>
              </a:lnSpc>
              <a:spcBef>
                <a:spcPts val="540"/>
              </a:spcBef>
              <a:spcAft>
                <a:spcPts val="0"/>
              </a:spcAft>
              <a:buClr>
                <a:schemeClr val="dk1"/>
              </a:buClr>
              <a:buSzPts val="2700"/>
              <a:buFont typeface="Calibri"/>
              <a:buChar char="–"/>
              <a:defRPr sz="2700" b="1"/>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5" name="Google Shape;35;p13"/>
          <p:cNvSpPr txBox="1">
            <a:spLocks noGrp="1"/>
          </p:cNvSpPr>
          <p:nvPr>
            <p:ph type="body" idx="2"/>
          </p:nvPr>
        </p:nvSpPr>
        <p:spPr>
          <a:xfrm>
            <a:off x="4572000" y="987425"/>
            <a:ext cx="3384550" cy="3600450"/>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a:lvl1pPr>
            <a:lvl2pPr marL="914400" lvl="1" indent="-314325" algn="l">
              <a:lnSpc>
                <a:spcPct val="118518"/>
              </a:lnSpc>
              <a:spcBef>
                <a:spcPts val="270"/>
              </a:spcBef>
              <a:spcAft>
                <a:spcPts val="0"/>
              </a:spcAft>
              <a:buClr>
                <a:schemeClr val="dk1"/>
              </a:buClr>
              <a:buSzPts val="1350"/>
              <a:buFont typeface="Calibri"/>
              <a:buChar char="–"/>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6" name="Google Shape;36;p13"/>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37" name="Google Shape;37;p13"/>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5_Divider 1">
  <p:cSld name="5_Divider 1">
    <p:bg>
      <p:bgPr>
        <a:solidFill>
          <a:srgbClr val="0071F8"/>
        </a:solidFill>
        <a:effectLst/>
      </p:bgPr>
    </p:bg>
    <p:spTree>
      <p:nvGrpSpPr>
        <p:cNvPr id="1" name="Shape 357"/>
        <p:cNvGrpSpPr/>
        <p:nvPr/>
      </p:nvGrpSpPr>
      <p:grpSpPr>
        <a:xfrm>
          <a:off x="0" y="0"/>
          <a:ext cx="0" cy="0"/>
          <a:chOff x="0" y="0"/>
          <a:chExt cx="0" cy="0"/>
        </a:xfrm>
      </p:grpSpPr>
      <p:sp>
        <p:nvSpPr>
          <p:cNvPr id="358" name="Google Shape;358;p49"/>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9" name="Google Shape;359;p49"/>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pic>
        <p:nvPicPr>
          <p:cNvPr id="360" name="Google Shape;360;p49"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0" y="288832"/>
            <a:ext cx="892439" cy="472467"/>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3_Divider 2">
  <p:cSld name="3_Divider 2">
    <p:bg>
      <p:bgPr>
        <a:solidFill>
          <a:srgbClr val="00A068"/>
        </a:solidFill>
        <a:effectLst/>
      </p:bgPr>
    </p:bg>
    <p:spTree>
      <p:nvGrpSpPr>
        <p:cNvPr id="1" name="Shape 361"/>
        <p:cNvGrpSpPr/>
        <p:nvPr/>
      </p:nvGrpSpPr>
      <p:grpSpPr>
        <a:xfrm>
          <a:off x="0" y="0"/>
          <a:ext cx="0" cy="0"/>
          <a:chOff x="0" y="0"/>
          <a:chExt cx="0" cy="0"/>
        </a:xfrm>
      </p:grpSpPr>
      <p:sp>
        <p:nvSpPr>
          <p:cNvPr id="362" name="Google Shape;362;p50"/>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3" name="Google Shape;363;p50"/>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pic>
        <p:nvPicPr>
          <p:cNvPr id="364" name="Google Shape;364;p50"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1" y="288833"/>
            <a:ext cx="892437" cy="472466"/>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6_Quote Banner">
  <p:cSld name="6_Quote Banner">
    <p:spTree>
      <p:nvGrpSpPr>
        <p:cNvPr id="1" name="Shape 365"/>
        <p:cNvGrpSpPr/>
        <p:nvPr/>
      </p:nvGrpSpPr>
      <p:grpSpPr>
        <a:xfrm>
          <a:off x="0" y="0"/>
          <a:ext cx="0" cy="0"/>
          <a:chOff x="0" y="0"/>
          <a:chExt cx="0" cy="0"/>
        </a:xfrm>
      </p:grpSpPr>
      <p:sp>
        <p:nvSpPr>
          <p:cNvPr id="366" name="Google Shape;366;p51"/>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7" name="Google Shape;367;p51"/>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lnSpc>
                <a:spcPct val="100000"/>
              </a:lnSpc>
              <a:spcBef>
                <a:spcPts val="560"/>
              </a:spcBef>
              <a:spcAft>
                <a:spcPts val="0"/>
              </a:spcAft>
              <a:buClr>
                <a:schemeClr val="dk1"/>
              </a:buClr>
              <a:buSzPts val="2800"/>
              <a:buNone/>
              <a:defRPr/>
            </a:lvl2pPr>
            <a:lvl3pPr marL="1371600" lvl="2" indent="-228600" algn="l">
              <a:lnSpc>
                <a:spcPct val="100000"/>
              </a:lnSpc>
              <a:spcBef>
                <a:spcPts val="480"/>
              </a:spcBef>
              <a:spcAft>
                <a:spcPts val="0"/>
              </a:spcAft>
              <a:buClr>
                <a:schemeClr val="dk1"/>
              </a:buClr>
              <a:buSzPts val="2400"/>
              <a:buNone/>
              <a:defRPr/>
            </a:lvl3pPr>
            <a:lvl4pPr marL="1828800" lvl="3" indent="-228600" algn="l">
              <a:lnSpc>
                <a:spcPct val="100000"/>
              </a:lnSpc>
              <a:spcBef>
                <a:spcPts val="400"/>
              </a:spcBef>
              <a:spcAft>
                <a:spcPts val="0"/>
              </a:spcAft>
              <a:buClr>
                <a:schemeClr val="dk1"/>
              </a:buClr>
              <a:buSzPts val="2000"/>
              <a:buNone/>
              <a:defRPr/>
            </a:lvl4pPr>
            <a:lvl5pPr marL="2286000" lvl="4" indent="-228600" algn="l">
              <a:lnSpc>
                <a:spcPct val="100000"/>
              </a:lnSpc>
              <a:spcBef>
                <a:spcPts val="400"/>
              </a:spcBef>
              <a:spcAft>
                <a:spcPts val="0"/>
              </a:spcAft>
              <a:buClr>
                <a:schemeClr val="dk1"/>
              </a:buClr>
              <a:buSzPts val="2000"/>
              <a:buNone/>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68" name="Google Shape;368;p51"/>
          <p:cNvSpPr>
            <a:spLocks noGrp="1"/>
          </p:cNvSpPr>
          <p:nvPr>
            <p:ph type="pic" idx="2"/>
          </p:nvPr>
        </p:nvSpPr>
        <p:spPr>
          <a:xfrm>
            <a:off x="4500564" y="1059582"/>
            <a:ext cx="4362450" cy="3672409"/>
          </a:xfrm>
          <a:prstGeom prst="rect">
            <a:avLst/>
          </a:prstGeom>
          <a:noFill/>
          <a:ln>
            <a:noFill/>
          </a:ln>
        </p:spPr>
      </p:sp>
      <p:pic>
        <p:nvPicPr>
          <p:cNvPr id="369" name="Google Shape;369;p5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13492" y="1059582"/>
            <a:ext cx="4142608" cy="273844"/>
          </a:xfrm>
          <a:prstGeom prst="rect">
            <a:avLst/>
          </a:prstGeom>
          <a:noFill/>
          <a:ln>
            <a:noFill/>
          </a:ln>
        </p:spPr>
      </p:pic>
      <p:sp>
        <p:nvSpPr>
          <p:cNvPr id="370" name="Google Shape;370;p51"/>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1" name="Google Shape;371;p51"/>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7_Quote Banner">
  <p:cSld name="7_Quote Banner">
    <p:spTree>
      <p:nvGrpSpPr>
        <p:cNvPr id="1" name="Shape 372"/>
        <p:cNvGrpSpPr/>
        <p:nvPr/>
      </p:nvGrpSpPr>
      <p:grpSpPr>
        <a:xfrm>
          <a:off x="0" y="0"/>
          <a:ext cx="0" cy="0"/>
          <a:chOff x="0" y="0"/>
          <a:chExt cx="0" cy="0"/>
        </a:xfrm>
      </p:grpSpPr>
      <p:sp>
        <p:nvSpPr>
          <p:cNvPr id="373" name="Google Shape;373;p52"/>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4" name="Google Shape;374;p52"/>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lnSpc>
                <a:spcPct val="100000"/>
              </a:lnSpc>
              <a:spcBef>
                <a:spcPts val="560"/>
              </a:spcBef>
              <a:spcAft>
                <a:spcPts val="0"/>
              </a:spcAft>
              <a:buClr>
                <a:schemeClr val="dk1"/>
              </a:buClr>
              <a:buSzPts val="2800"/>
              <a:buNone/>
              <a:defRPr/>
            </a:lvl2pPr>
            <a:lvl3pPr marL="1371600" lvl="2" indent="-228600" algn="l">
              <a:lnSpc>
                <a:spcPct val="100000"/>
              </a:lnSpc>
              <a:spcBef>
                <a:spcPts val="480"/>
              </a:spcBef>
              <a:spcAft>
                <a:spcPts val="0"/>
              </a:spcAft>
              <a:buClr>
                <a:schemeClr val="dk1"/>
              </a:buClr>
              <a:buSzPts val="2400"/>
              <a:buNone/>
              <a:defRPr/>
            </a:lvl3pPr>
            <a:lvl4pPr marL="1828800" lvl="3" indent="-228600" algn="l">
              <a:lnSpc>
                <a:spcPct val="100000"/>
              </a:lnSpc>
              <a:spcBef>
                <a:spcPts val="400"/>
              </a:spcBef>
              <a:spcAft>
                <a:spcPts val="0"/>
              </a:spcAft>
              <a:buClr>
                <a:schemeClr val="dk1"/>
              </a:buClr>
              <a:buSzPts val="2000"/>
              <a:buNone/>
              <a:defRPr/>
            </a:lvl4pPr>
            <a:lvl5pPr marL="2286000" lvl="4" indent="-228600" algn="l">
              <a:lnSpc>
                <a:spcPct val="100000"/>
              </a:lnSpc>
              <a:spcBef>
                <a:spcPts val="400"/>
              </a:spcBef>
              <a:spcAft>
                <a:spcPts val="0"/>
              </a:spcAft>
              <a:buClr>
                <a:schemeClr val="dk1"/>
              </a:buClr>
              <a:buSzPts val="2000"/>
              <a:buNone/>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75" name="Google Shape;375;p52"/>
          <p:cNvSpPr>
            <a:spLocks noGrp="1"/>
          </p:cNvSpPr>
          <p:nvPr>
            <p:ph type="pic" idx="2"/>
          </p:nvPr>
        </p:nvSpPr>
        <p:spPr>
          <a:xfrm>
            <a:off x="4500564" y="1059582"/>
            <a:ext cx="4362450" cy="3672409"/>
          </a:xfrm>
          <a:prstGeom prst="rect">
            <a:avLst/>
          </a:prstGeom>
          <a:noFill/>
          <a:ln>
            <a:noFill/>
          </a:ln>
        </p:spPr>
      </p:sp>
      <p:pic>
        <p:nvPicPr>
          <p:cNvPr id="376" name="Google Shape;376;p5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49" y="1057098"/>
            <a:ext cx="4122737" cy="274223"/>
          </a:xfrm>
          <a:prstGeom prst="rect">
            <a:avLst/>
          </a:prstGeom>
          <a:noFill/>
          <a:ln>
            <a:noFill/>
          </a:ln>
        </p:spPr>
      </p:pic>
      <p:sp>
        <p:nvSpPr>
          <p:cNvPr id="377" name="Google Shape;377;p52"/>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8" name="Google Shape;378;p52"/>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8_Quote Banner">
  <p:cSld name="8_Quote Banner">
    <p:spTree>
      <p:nvGrpSpPr>
        <p:cNvPr id="1" name="Shape 379"/>
        <p:cNvGrpSpPr/>
        <p:nvPr/>
      </p:nvGrpSpPr>
      <p:grpSpPr>
        <a:xfrm>
          <a:off x="0" y="0"/>
          <a:ext cx="0" cy="0"/>
          <a:chOff x="0" y="0"/>
          <a:chExt cx="0" cy="0"/>
        </a:xfrm>
      </p:grpSpPr>
      <p:sp>
        <p:nvSpPr>
          <p:cNvPr id="380" name="Google Shape;380;p53"/>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1" name="Google Shape;381;p53"/>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lnSpc>
                <a:spcPct val="100000"/>
              </a:lnSpc>
              <a:spcBef>
                <a:spcPts val="560"/>
              </a:spcBef>
              <a:spcAft>
                <a:spcPts val="0"/>
              </a:spcAft>
              <a:buClr>
                <a:schemeClr val="dk1"/>
              </a:buClr>
              <a:buSzPts val="2800"/>
              <a:buNone/>
              <a:defRPr/>
            </a:lvl2pPr>
            <a:lvl3pPr marL="1371600" lvl="2" indent="-228600" algn="l">
              <a:lnSpc>
                <a:spcPct val="100000"/>
              </a:lnSpc>
              <a:spcBef>
                <a:spcPts val="480"/>
              </a:spcBef>
              <a:spcAft>
                <a:spcPts val="0"/>
              </a:spcAft>
              <a:buClr>
                <a:schemeClr val="dk1"/>
              </a:buClr>
              <a:buSzPts val="2400"/>
              <a:buNone/>
              <a:defRPr/>
            </a:lvl3pPr>
            <a:lvl4pPr marL="1828800" lvl="3" indent="-228600" algn="l">
              <a:lnSpc>
                <a:spcPct val="100000"/>
              </a:lnSpc>
              <a:spcBef>
                <a:spcPts val="400"/>
              </a:spcBef>
              <a:spcAft>
                <a:spcPts val="0"/>
              </a:spcAft>
              <a:buClr>
                <a:schemeClr val="dk1"/>
              </a:buClr>
              <a:buSzPts val="2000"/>
              <a:buNone/>
              <a:defRPr/>
            </a:lvl4pPr>
            <a:lvl5pPr marL="2286000" lvl="4" indent="-228600" algn="l">
              <a:lnSpc>
                <a:spcPct val="100000"/>
              </a:lnSpc>
              <a:spcBef>
                <a:spcPts val="400"/>
              </a:spcBef>
              <a:spcAft>
                <a:spcPts val="0"/>
              </a:spcAft>
              <a:buClr>
                <a:schemeClr val="dk1"/>
              </a:buClr>
              <a:buSzPts val="2000"/>
              <a:buNone/>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82" name="Google Shape;382;p53"/>
          <p:cNvSpPr>
            <a:spLocks noGrp="1"/>
          </p:cNvSpPr>
          <p:nvPr>
            <p:ph type="pic" idx="2"/>
          </p:nvPr>
        </p:nvSpPr>
        <p:spPr>
          <a:xfrm>
            <a:off x="4500564" y="1059582"/>
            <a:ext cx="4362450" cy="3672409"/>
          </a:xfrm>
          <a:prstGeom prst="rect">
            <a:avLst/>
          </a:prstGeom>
          <a:noFill/>
          <a:ln>
            <a:noFill/>
          </a:ln>
        </p:spPr>
      </p:sp>
      <p:pic>
        <p:nvPicPr>
          <p:cNvPr id="383" name="Google Shape;383;p5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49" y="1059582"/>
            <a:ext cx="4122737" cy="279078"/>
          </a:xfrm>
          <a:prstGeom prst="rect">
            <a:avLst/>
          </a:prstGeom>
          <a:noFill/>
          <a:ln>
            <a:noFill/>
          </a:ln>
        </p:spPr>
      </p:pic>
      <p:sp>
        <p:nvSpPr>
          <p:cNvPr id="384" name="Google Shape;384;p53"/>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5" name="Google Shape;385;p53"/>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9_Quote Banner">
  <p:cSld name="9_Quote Banner">
    <p:spTree>
      <p:nvGrpSpPr>
        <p:cNvPr id="1" name="Shape 386"/>
        <p:cNvGrpSpPr/>
        <p:nvPr/>
      </p:nvGrpSpPr>
      <p:grpSpPr>
        <a:xfrm>
          <a:off x="0" y="0"/>
          <a:ext cx="0" cy="0"/>
          <a:chOff x="0" y="0"/>
          <a:chExt cx="0" cy="0"/>
        </a:xfrm>
      </p:grpSpPr>
      <p:sp>
        <p:nvSpPr>
          <p:cNvPr id="387" name="Google Shape;387;p54"/>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8" name="Google Shape;388;p54"/>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lnSpc>
                <a:spcPct val="100000"/>
              </a:lnSpc>
              <a:spcBef>
                <a:spcPts val="560"/>
              </a:spcBef>
              <a:spcAft>
                <a:spcPts val="0"/>
              </a:spcAft>
              <a:buClr>
                <a:schemeClr val="dk1"/>
              </a:buClr>
              <a:buSzPts val="2800"/>
              <a:buNone/>
              <a:defRPr/>
            </a:lvl2pPr>
            <a:lvl3pPr marL="1371600" lvl="2" indent="-228600" algn="l">
              <a:lnSpc>
                <a:spcPct val="100000"/>
              </a:lnSpc>
              <a:spcBef>
                <a:spcPts val="480"/>
              </a:spcBef>
              <a:spcAft>
                <a:spcPts val="0"/>
              </a:spcAft>
              <a:buClr>
                <a:schemeClr val="dk1"/>
              </a:buClr>
              <a:buSzPts val="2400"/>
              <a:buNone/>
              <a:defRPr/>
            </a:lvl3pPr>
            <a:lvl4pPr marL="1828800" lvl="3" indent="-228600" algn="l">
              <a:lnSpc>
                <a:spcPct val="100000"/>
              </a:lnSpc>
              <a:spcBef>
                <a:spcPts val="400"/>
              </a:spcBef>
              <a:spcAft>
                <a:spcPts val="0"/>
              </a:spcAft>
              <a:buClr>
                <a:schemeClr val="dk1"/>
              </a:buClr>
              <a:buSzPts val="2000"/>
              <a:buNone/>
              <a:defRPr/>
            </a:lvl4pPr>
            <a:lvl5pPr marL="2286000" lvl="4" indent="-228600" algn="l">
              <a:lnSpc>
                <a:spcPct val="100000"/>
              </a:lnSpc>
              <a:spcBef>
                <a:spcPts val="400"/>
              </a:spcBef>
              <a:spcAft>
                <a:spcPts val="0"/>
              </a:spcAft>
              <a:buClr>
                <a:schemeClr val="dk1"/>
              </a:buClr>
              <a:buSzPts val="2000"/>
              <a:buNone/>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89" name="Google Shape;389;p54"/>
          <p:cNvSpPr>
            <a:spLocks noGrp="1"/>
          </p:cNvSpPr>
          <p:nvPr>
            <p:ph type="pic" idx="2"/>
          </p:nvPr>
        </p:nvSpPr>
        <p:spPr>
          <a:xfrm>
            <a:off x="4500564" y="1059582"/>
            <a:ext cx="4362450" cy="3672409"/>
          </a:xfrm>
          <a:prstGeom prst="rect">
            <a:avLst/>
          </a:prstGeom>
          <a:noFill/>
          <a:ln>
            <a:noFill/>
          </a:ln>
        </p:spPr>
      </p:sp>
      <p:pic>
        <p:nvPicPr>
          <p:cNvPr id="390" name="Google Shape;390;p54" descr="Quote mark Graphic"/>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50" y="1059582"/>
            <a:ext cx="4122736" cy="279078"/>
          </a:xfrm>
          <a:prstGeom prst="rect">
            <a:avLst/>
          </a:prstGeom>
          <a:noFill/>
          <a:ln>
            <a:noFill/>
          </a:ln>
        </p:spPr>
      </p:pic>
      <p:sp>
        <p:nvSpPr>
          <p:cNvPr id="391" name="Google Shape;391;p54"/>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2" name="Google Shape;392;p54"/>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10_Quote Banner">
  <p:cSld name="10_Quote Banner">
    <p:spTree>
      <p:nvGrpSpPr>
        <p:cNvPr id="1" name="Shape 393"/>
        <p:cNvGrpSpPr/>
        <p:nvPr/>
      </p:nvGrpSpPr>
      <p:grpSpPr>
        <a:xfrm>
          <a:off x="0" y="0"/>
          <a:ext cx="0" cy="0"/>
          <a:chOff x="0" y="0"/>
          <a:chExt cx="0" cy="0"/>
        </a:xfrm>
      </p:grpSpPr>
      <p:sp>
        <p:nvSpPr>
          <p:cNvPr id="394" name="Google Shape;394;p55"/>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5" name="Google Shape;395;p55"/>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lnSpc>
                <a:spcPct val="100000"/>
              </a:lnSpc>
              <a:spcBef>
                <a:spcPts val="560"/>
              </a:spcBef>
              <a:spcAft>
                <a:spcPts val="0"/>
              </a:spcAft>
              <a:buClr>
                <a:schemeClr val="dk1"/>
              </a:buClr>
              <a:buSzPts val="2800"/>
              <a:buNone/>
              <a:defRPr/>
            </a:lvl2pPr>
            <a:lvl3pPr marL="1371600" lvl="2" indent="-228600" algn="l">
              <a:lnSpc>
                <a:spcPct val="100000"/>
              </a:lnSpc>
              <a:spcBef>
                <a:spcPts val="480"/>
              </a:spcBef>
              <a:spcAft>
                <a:spcPts val="0"/>
              </a:spcAft>
              <a:buClr>
                <a:schemeClr val="dk1"/>
              </a:buClr>
              <a:buSzPts val="2400"/>
              <a:buNone/>
              <a:defRPr/>
            </a:lvl3pPr>
            <a:lvl4pPr marL="1828800" lvl="3" indent="-228600" algn="l">
              <a:lnSpc>
                <a:spcPct val="100000"/>
              </a:lnSpc>
              <a:spcBef>
                <a:spcPts val="400"/>
              </a:spcBef>
              <a:spcAft>
                <a:spcPts val="0"/>
              </a:spcAft>
              <a:buClr>
                <a:schemeClr val="dk1"/>
              </a:buClr>
              <a:buSzPts val="2000"/>
              <a:buNone/>
              <a:defRPr/>
            </a:lvl4pPr>
            <a:lvl5pPr marL="2286000" lvl="4" indent="-228600" algn="l">
              <a:lnSpc>
                <a:spcPct val="100000"/>
              </a:lnSpc>
              <a:spcBef>
                <a:spcPts val="400"/>
              </a:spcBef>
              <a:spcAft>
                <a:spcPts val="0"/>
              </a:spcAft>
              <a:buClr>
                <a:schemeClr val="dk1"/>
              </a:buClr>
              <a:buSzPts val="2000"/>
              <a:buNone/>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96" name="Google Shape;396;p55"/>
          <p:cNvSpPr>
            <a:spLocks noGrp="1"/>
          </p:cNvSpPr>
          <p:nvPr>
            <p:ph type="pic" idx="2"/>
          </p:nvPr>
        </p:nvSpPr>
        <p:spPr>
          <a:xfrm>
            <a:off x="4500564" y="1059582"/>
            <a:ext cx="4362450" cy="3672409"/>
          </a:xfrm>
          <a:prstGeom prst="rect">
            <a:avLst/>
          </a:prstGeom>
          <a:noFill/>
          <a:ln>
            <a:noFill/>
          </a:ln>
        </p:spPr>
      </p:sp>
      <p:pic>
        <p:nvPicPr>
          <p:cNvPr id="397" name="Google Shape;397;p5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50" y="1072208"/>
            <a:ext cx="4122738" cy="288032"/>
          </a:xfrm>
          <a:prstGeom prst="rect">
            <a:avLst/>
          </a:prstGeom>
          <a:noFill/>
          <a:ln>
            <a:noFill/>
          </a:ln>
        </p:spPr>
      </p:pic>
      <p:sp>
        <p:nvSpPr>
          <p:cNvPr id="398" name="Google Shape;398;p55"/>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11_Quote Banner">
  <p:cSld name="11_Quote Banner">
    <p:spTree>
      <p:nvGrpSpPr>
        <p:cNvPr id="1" name="Shape 399"/>
        <p:cNvGrpSpPr/>
        <p:nvPr/>
      </p:nvGrpSpPr>
      <p:grpSpPr>
        <a:xfrm>
          <a:off x="0" y="0"/>
          <a:ext cx="0" cy="0"/>
          <a:chOff x="0" y="0"/>
          <a:chExt cx="0" cy="0"/>
        </a:xfrm>
      </p:grpSpPr>
      <p:sp>
        <p:nvSpPr>
          <p:cNvPr id="400" name="Google Shape;400;p56"/>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1" name="Google Shape;401;p56"/>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lnSpc>
                <a:spcPct val="100000"/>
              </a:lnSpc>
              <a:spcBef>
                <a:spcPts val="560"/>
              </a:spcBef>
              <a:spcAft>
                <a:spcPts val="0"/>
              </a:spcAft>
              <a:buClr>
                <a:schemeClr val="dk1"/>
              </a:buClr>
              <a:buSzPts val="2800"/>
              <a:buNone/>
              <a:defRPr/>
            </a:lvl2pPr>
            <a:lvl3pPr marL="1371600" lvl="2" indent="-228600" algn="l">
              <a:lnSpc>
                <a:spcPct val="100000"/>
              </a:lnSpc>
              <a:spcBef>
                <a:spcPts val="480"/>
              </a:spcBef>
              <a:spcAft>
                <a:spcPts val="0"/>
              </a:spcAft>
              <a:buClr>
                <a:schemeClr val="dk1"/>
              </a:buClr>
              <a:buSzPts val="2400"/>
              <a:buNone/>
              <a:defRPr/>
            </a:lvl3pPr>
            <a:lvl4pPr marL="1828800" lvl="3" indent="-228600" algn="l">
              <a:lnSpc>
                <a:spcPct val="100000"/>
              </a:lnSpc>
              <a:spcBef>
                <a:spcPts val="400"/>
              </a:spcBef>
              <a:spcAft>
                <a:spcPts val="0"/>
              </a:spcAft>
              <a:buClr>
                <a:schemeClr val="dk1"/>
              </a:buClr>
              <a:buSzPts val="2000"/>
              <a:buNone/>
              <a:defRPr/>
            </a:lvl4pPr>
            <a:lvl5pPr marL="2286000" lvl="4" indent="-228600" algn="l">
              <a:lnSpc>
                <a:spcPct val="100000"/>
              </a:lnSpc>
              <a:spcBef>
                <a:spcPts val="400"/>
              </a:spcBef>
              <a:spcAft>
                <a:spcPts val="0"/>
              </a:spcAft>
              <a:buClr>
                <a:schemeClr val="dk1"/>
              </a:buClr>
              <a:buSzPts val="2000"/>
              <a:buNone/>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02" name="Google Shape;402;p56"/>
          <p:cNvSpPr>
            <a:spLocks noGrp="1"/>
          </p:cNvSpPr>
          <p:nvPr>
            <p:ph type="pic" idx="2"/>
          </p:nvPr>
        </p:nvSpPr>
        <p:spPr>
          <a:xfrm>
            <a:off x="4500564" y="1059582"/>
            <a:ext cx="4362450" cy="3672409"/>
          </a:xfrm>
          <a:prstGeom prst="rect">
            <a:avLst/>
          </a:prstGeom>
          <a:noFill/>
          <a:ln>
            <a:noFill/>
          </a:ln>
        </p:spPr>
      </p:sp>
      <p:pic>
        <p:nvPicPr>
          <p:cNvPr id="403" name="Google Shape;403;p5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50" y="1076685"/>
            <a:ext cx="4122738" cy="279077"/>
          </a:xfrm>
          <a:prstGeom prst="rect">
            <a:avLst/>
          </a:prstGeom>
          <a:noFill/>
          <a:ln>
            <a:noFill/>
          </a:ln>
        </p:spPr>
      </p:pic>
      <p:sp>
        <p:nvSpPr>
          <p:cNvPr id="404" name="Google Shape;404;p56"/>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5" name="Google Shape;405;p56"/>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Body Text, Content with Image">
  <p:cSld name="Body Text, Content with Image">
    <p:spTree>
      <p:nvGrpSpPr>
        <p:cNvPr id="1" name="Shape 406"/>
        <p:cNvGrpSpPr/>
        <p:nvPr/>
      </p:nvGrpSpPr>
      <p:grpSpPr>
        <a:xfrm>
          <a:off x="0" y="0"/>
          <a:ext cx="0" cy="0"/>
          <a:chOff x="0" y="0"/>
          <a:chExt cx="0" cy="0"/>
        </a:xfrm>
      </p:grpSpPr>
      <p:sp>
        <p:nvSpPr>
          <p:cNvPr id="407" name="Google Shape;407;p57"/>
          <p:cNvSpPr txBox="1">
            <a:spLocks noGrp="1"/>
          </p:cNvSpPr>
          <p:nvPr>
            <p:ph type="body" idx="1"/>
          </p:nvPr>
        </p:nvSpPr>
        <p:spPr>
          <a:xfrm>
            <a:off x="234000" y="1059582"/>
            <a:ext cx="4105275" cy="3528292"/>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08" name="Google Shape;408;p57"/>
          <p:cNvSpPr>
            <a:spLocks noGrp="1"/>
          </p:cNvSpPr>
          <p:nvPr>
            <p:ph type="pic" idx="2"/>
          </p:nvPr>
        </p:nvSpPr>
        <p:spPr>
          <a:xfrm>
            <a:off x="4500564" y="1059582"/>
            <a:ext cx="4362450" cy="3508405"/>
          </a:xfrm>
          <a:prstGeom prst="rect">
            <a:avLst/>
          </a:prstGeom>
          <a:noFill/>
          <a:ln>
            <a:noFill/>
          </a:ln>
        </p:spPr>
      </p:sp>
      <p:sp>
        <p:nvSpPr>
          <p:cNvPr id="409" name="Google Shape;409;p57"/>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0" name="Google Shape;410;p57"/>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411" name="Google Shape;411;p57"/>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wo Columns">
  <p:cSld name="Two Columns">
    <p:spTree>
      <p:nvGrpSpPr>
        <p:cNvPr id="1" name="Shape 412"/>
        <p:cNvGrpSpPr/>
        <p:nvPr/>
      </p:nvGrpSpPr>
      <p:grpSpPr>
        <a:xfrm>
          <a:off x="0" y="0"/>
          <a:ext cx="0" cy="0"/>
          <a:chOff x="0" y="0"/>
          <a:chExt cx="0" cy="0"/>
        </a:xfrm>
      </p:grpSpPr>
      <p:sp>
        <p:nvSpPr>
          <p:cNvPr id="413" name="Google Shape;413;p58"/>
          <p:cNvSpPr txBox="1">
            <a:spLocks noGrp="1"/>
          </p:cNvSpPr>
          <p:nvPr>
            <p:ph type="body" idx="1"/>
          </p:nvPr>
        </p:nvSpPr>
        <p:spPr>
          <a:xfrm>
            <a:off x="234000" y="987425"/>
            <a:ext cx="4122100" cy="3600449"/>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14" name="Google Shape;414;p58"/>
          <p:cNvSpPr txBox="1">
            <a:spLocks noGrp="1"/>
          </p:cNvSpPr>
          <p:nvPr>
            <p:ph type="body" idx="2"/>
          </p:nvPr>
        </p:nvSpPr>
        <p:spPr>
          <a:xfrm>
            <a:off x="4500563" y="987425"/>
            <a:ext cx="4210497" cy="3600449"/>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15" name="Google Shape;415;p58"/>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6" name="Google Shape;416;p58"/>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417" name="Google Shape;417;p58"/>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Images and Text ">
  <p:cSld name="Images and Text ">
    <p:spTree>
      <p:nvGrpSpPr>
        <p:cNvPr id="1" name="Shape 38"/>
        <p:cNvGrpSpPr/>
        <p:nvPr/>
      </p:nvGrpSpPr>
      <p:grpSpPr>
        <a:xfrm>
          <a:off x="0" y="0"/>
          <a:ext cx="0" cy="0"/>
          <a:chOff x="0" y="0"/>
          <a:chExt cx="0" cy="0"/>
        </a:xfrm>
      </p:grpSpPr>
      <p:sp>
        <p:nvSpPr>
          <p:cNvPr id="39" name="Google Shape;39;p14"/>
          <p:cNvSpPr txBox="1">
            <a:spLocks noGrp="1"/>
          </p:cNvSpPr>
          <p:nvPr>
            <p:ph type="body" idx="1"/>
          </p:nvPr>
        </p:nvSpPr>
        <p:spPr>
          <a:xfrm>
            <a:off x="234000" y="986400"/>
            <a:ext cx="4122100" cy="1584076"/>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0" name="Google Shape;40;p14"/>
          <p:cNvSpPr txBox="1">
            <a:spLocks noGrp="1"/>
          </p:cNvSpPr>
          <p:nvPr>
            <p:ph type="body" idx="2"/>
          </p:nvPr>
        </p:nvSpPr>
        <p:spPr>
          <a:xfrm>
            <a:off x="4499992" y="986400"/>
            <a:ext cx="4175696" cy="1584076"/>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1" name="Google Shape;41;p14"/>
          <p:cNvSpPr txBox="1">
            <a:spLocks noGrp="1"/>
          </p:cNvSpPr>
          <p:nvPr>
            <p:ph type="body" idx="3"/>
          </p:nvPr>
        </p:nvSpPr>
        <p:spPr>
          <a:xfrm>
            <a:off x="234000" y="2825999"/>
            <a:ext cx="4122100"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2" name="Google Shape;42;p14"/>
          <p:cNvSpPr txBox="1">
            <a:spLocks noGrp="1"/>
          </p:cNvSpPr>
          <p:nvPr>
            <p:ph type="body" idx="4"/>
          </p:nvPr>
        </p:nvSpPr>
        <p:spPr>
          <a:xfrm>
            <a:off x="4499992" y="2825999"/>
            <a:ext cx="4175696"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3" name="Google Shape;43;p14"/>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14"/>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45" name="Google Shape;45;p14"/>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Chevron etc ">
  <p:cSld name="Chevron etc ">
    <p:spTree>
      <p:nvGrpSpPr>
        <p:cNvPr id="1" name="Shape 418"/>
        <p:cNvGrpSpPr/>
        <p:nvPr/>
      </p:nvGrpSpPr>
      <p:grpSpPr>
        <a:xfrm>
          <a:off x="0" y="0"/>
          <a:ext cx="0" cy="0"/>
          <a:chOff x="0" y="0"/>
          <a:chExt cx="0" cy="0"/>
        </a:xfrm>
      </p:grpSpPr>
      <p:sp>
        <p:nvSpPr>
          <p:cNvPr id="419" name="Google Shape;419;p59"/>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0" name="Google Shape;420;p59"/>
          <p:cNvSpPr txBox="1">
            <a:spLocks noGrp="1"/>
          </p:cNvSpPr>
          <p:nvPr>
            <p:ph type="body" idx="1"/>
          </p:nvPr>
        </p:nvSpPr>
        <p:spPr>
          <a:xfrm>
            <a:off x="251520" y="2825999"/>
            <a:ext cx="2520280"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21" name="Google Shape;421;p59"/>
          <p:cNvSpPr txBox="1">
            <a:spLocks noGrp="1"/>
          </p:cNvSpPr>
          <p:nvPr>
            <p:ph type="body" idx="2"/>
          </p:nvPr>
        </p:nvSpPr>
        <p:spPr>
          <a:xfrm>
            <a:off x="3304304" y="2825999"/>
            <a:ext cx="2512800"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22" name="Google Shape;422;p59"/>
          <p:cNvSpPr txBox="1">
            <a:spLocks noGrp="1"/>
          </p:cNvSpPr>
          <p:nvPr>
            <p:ph type="body" idx="3"/>
          </p:nvPr>
        </p:nvSpPr>
        <p:spPr>
          <a:xfrm>
            <a:off x="6349607" y="2825999"/>
            <a:ext cx="2513406"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23" name="Google Shape;423;p59"/>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4" name="Google Shape;424;p59"/>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hank You">
  <p:cSld name="Thank You">
    <p:bg>
      <p:bgPr>
        <a:solidFill>
          <a:srgbClr val="E51C41"/>
        </a:solidFill>
        <a:effectLst/>
      </p:bgPr>
    </p:bg>
    <p:spTree>
      <p:nvGrpSpPr>
        <p:cNvPr id="1" name="Shape 425"/>
        <p:cNvGrpSpPr/>
        <p:nvPr/>
      </p:nvGrpSpPr>
      <p:grpSpPr>
        <a:xfrm>
          <a:off x="0" y="0"/>
          <a:ext cx="0" cy="0"/>
          <a:chOff x="0" y="0"/>
          <a:chExt cx="0" cy="0"/>
        </a:xfrm>
      </p:grpSpPr>
      <p:pic>
        <p:nvPicPr>
          <p:cNvPr id="426" name="Google Shape;426;p60"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27" name="Google Shape;427;p60"/>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Clr>
                <a:srgbClr val="000000"/>
              </a:buClr>
              <a:buSzPts val="4500"/>
              <a:buFont typeface="Arial"/>
              <a:buNone/>
            </a:pPr>
            <a:endParaRPr sz="4500" b="0" i="0" u="none" strike="noStrike" cap="none">
              <a:solidFill>
                <a:schemeClr val="lt1"/>
              </a:solidFill>
              <a:latin typeface="Arial"/>
              <a:ea typeface="Arial"/>
              <a:cs typeface="Arial"/>
              <a:sym typeface="Arial"/>
            </a:endParaRPr>
          </a:p>
        </p:txBody>
      </p:sp>
      <p:sp>
        <p:nvSpPr>
          <p:cNvPr id="428" name="Google Shape;428;p60"/>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29" name="Google Shape;429;p60"/>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0" name="Google Shape;430;p60"/>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431" name="Google Shape;431;p60"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sng" strike="noStrike" cap="none">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b="0" i="0" u="none" strike="noStrike" cap="none">
              <a:solidFill>
                <a:schemeClr val="dk1"/>
              </a:solidFill>
              <a:latin typeface="Arial"/>
              <a:ea typeface="Arial"/>
              <a:cs typeface="Arial"/>
              <a:sym typeface="Arial"/>
            </a:endParaRPr>
          </a:p>
        </p:txBody>
      </p:sp>
      <p:sp>
        <p:nvSpPr>
          <p:cNvPr id="432" name="Google Shape;432;p60"/>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Clr>
                <a:srgbClr val="000000"/>
              </a:buClr>
              <a:buSzPts val="5400"/>
              <a:buFont typeface="Arial"/>
              <a:buNone/>
            </a:pPr>
            <a:r>
              <a:rPr lang="en-GB" sz="5400" b="1" i="0" u="none" strike="noStrike" cap="none">
                <a:solidFill>
                  <a:schemeClr val="lt1"/>
                </a:solidFill>
                <a:latin typeface="Arial"/>
                <a:ea typeface="Arial"/>
                <a:cs typeface="Arial"/>
                <a:sym typeface="Arial"/>
              </a:rPr>
              <a:t>Thank you</a:t>
            </a:r>
            <a:endParaRPr sz="54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500"/>
              <a:buFont typeface="Arial"/>
              <a:buNone/>
            </a:pPr>
            <a:r>
              <a:rPr lang="en-GB" sz="4500" b="0" i="0" u="none" strike="noStrike" cap="none">
                <a:solidFill>
                  <a:schemeClr val="lt1"/>
                </a:solidFill>
                <a:latin typeface="Arial"/>
                <a:ea typeface="Arial"/>
                <a:cs typeface="Arial"/>
                <a:sym typeface="Arial"/>
              </a:rPr>
              <a:t>Any Questions?</a:t>
            </a:r>
            <a:endParaRPr sz="45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2_Thank You">
  <p:cSld name="2_Thank You">
    <p:bg>
      <p:bgPr>
        <a:solidFill>
          <a:srgbClr val="FEB912"/>
        </a:solidFill>
        <a:effectLst/>
      </p:bgPr>
    </p:bg>
    <p:spTree>
      <p:nvGrpSpPr>
        <p:cNvPr id="1" name="Shape 433"/>
        <p:cNvGrpSpPr/>
        <p:nvPr/>
      </p:nvGrpSpPr>
      <p:grpSpPr>
        <a:xfrm>
          <a:off x="0" y="0"/>
          <a:ext cx="0" cy="0"/>
          <a:chOff x="0" y="0"/>
          <a:chExt cx="0" cy="0"/>
        </a:xfrm>
      </p:grpSpPr>
      <p:pic>
        <p:nvPicPr>
          <p:cNvPr id="434" name="Google Shape;434;p61"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35" name="Google Shape;435;p61"/>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Clr>
                <a:srgbClr val="000000"/>
              </a:buClr>
              <a:buSzPts val="4500"/>
              <a:buFont typeface="Arial"/>
              <a:buNone/>
            </a:pPr>
            <a:endParaRPr sz="4500" b="0" i="0" u="none" strike="noStrike" cap="none">
              <a:solidFill>
                <a:schemeClr val="lt1"/>
              </a:solidFill>
              <a:latin typeface="Arial"/>
              <a:ea typeface="Arial"/>
              <a:cs typeface="Arial"/>
              <a:sym typeface="Arial"/>
            </a:endParaRPr>
          </a:p>
        </p:txBody>
      </p:sp>
      <p:sp>
        <p:nvSpPr>
          <p:cNvPr id="436" name="Google Shape;436;p61"/>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37" name="Google Shape;437;p61"/>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8" name="Google Shape;438;p61"/>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439" name="Google Shape;439;p61"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sng" strike="noStrike" cap="none">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b="0" i="0" u="none" strike="noStrike" cap="none">
              <a:solidFill>
                <a:schemeClr val="dk1"/>
              </a:solidFill>
              <a:latin typeface="Arial"/>
              <a:ea typeface="Arial"/>
              <a:cs typeface="Arial"/>
              <a:sym typeface="Arial"/>
            </a:endParaRPr>
          </a:p>
        </p:txBody>
      </p:sp>
      <p:sp>
        <p:nvSpPr>
          <p:cNvPr id="440" name="Google Shape;440;p61"/>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Clr>
                <a:srgbClr val="000000"/>
              </a:buClr>
              <a:buSzPts val="5400"/>
              <a:buFont typeface="Arial"/>
              <a:buNone/>
            </a:pPr>
            <a:r>
              <a:rPr lang="en-GB" sz="5400" b="1" i="0" u="none" strike="noStrike" cap="none">
                <a:solidFill>
                  <a:schemeClr val="lt1"/>
                </a:solidFill>
                <a:latin typeface="Arial"/>
                <a:ea typeface="Arial"/>
                <a:cs typeface="Arial"/>
                <a:sym typeface="Arial"/>
              </a:rPr>
              <a:t>Thank you</a:t>
            </a:r>
            <a:endParaRPr sz="54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500"/>
              <a:buFont typeface="Arial"/>
              <a:buNone/>
            </a:pPr>
            <a:r>
              <a:rPr lang="en-GB" sz="4500" b="0" i="0" u="none" strike="noStrike" cap="none">
                <a:solidFill>
                  <a:schemeClr val="lt1"/>
                </a:solidFill>
                <a:latin typeface="Arial"/>
                <a:ea typeface="Arial"/>
                <a:cs typeface="Arial"/>
                <a:sym typeface="Arial"/>
              </a:rPr>
              <a:t>Any Questions?</a:t>
            </a:r>
            <a:endParaRPr sz="45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3_Thank You">
  <p:cSld name="3_Thank You">
    <p:bg>
      <p:bgPr>
        <a:solidFill>
          <a:srgbClr val="BE0064"/>
        </a:solidFill>
        <a:effectLst/>
      </p:bgPr>
    </p:bg>
    <p:spTree>
      <p:nvGrpSpPr>
        <p:cNvPr id="1" name="Shape 441"/>
        <p:cNvGrpSpPr/>
        <p:nvPr/>
      </p:nvGrpSpPr>
      <p:grpSpPr>
        <a:xfrm>
          <a:off x="0" y="0"/>
          <a:ext cx="0" cy="0"/>
          <a:chOff x="0" y="0"/>
          <a:chExt cx="0" cy="0"/>
        </a:xfrm>
      </p:grpSpPr>
      <p:pic>
        <p:nvPicPr>
          <p:cNvPr id="442" name="Google Shape;442;p62"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1" y="288832"/>
            <a:ext cx="892437" cy="472466"/>
          </a:xfrm>
          <a:prstGeom prst="rect">
            <a:avLst/>
          </a:prstGeom>
          <a:noFill/>
          <a:ln>
            <a:noFill/>
          </a:ln>
        </p:spPr>
      </p:pic>
      <p:sp>
        <p:nvSpPr>
          <p:cNvPr id="443" name="Google Shape;443;p62"/>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Clr>
                <a:srgbClr val="000000"/>
              </a:buClr>
              <a:buSzPts val="4500"/>
              <a:buFont typeface="Arial"/>
              <a:buNone/>
            </a:pPr>
            <a:endParaRPr sz="4500" b="0" i="0" u="none" strike="noStrike" cap="none">
              <a:solidFill>
                <a:schemeClr val="lt1"/>
              </a:solidFill>
              <a:latin typeface="Arial"/>
              <a:ea typeface="Arial"/>
              <a:cs typeface="Arial"/>
              <a:sym typeface="Arial"/>
            </a:endParaRPr>
          </a:p>
        </p:txBody>
      </p:sp>
      <p:sp>
        <p:nvSpPr>
          <p:cNvPr id="444" name="Google Shape;444;p62"/>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45" name="Google Shape;445;p62"/>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6" name="Google Shape;446;p62"/>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447" name="Google Shape;447;p62"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sng" strike="noStrike" cap="none">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b="0" i="0" u="none" strike="noStrike" cap="none">
              <a:solidFill>
                <a:schemeClr val="dk1"/>
              </a:solidFill>
              <a:latin typeface="Arial"/>
              <a:ea typeface="Arial"/>
              <a:cs typeface="Arial"/>
              <a:sym typeface="Arial"/>
            </a:endParaRPr>
          </a:p>
        </p:txBody>
      </p:sp>
      <p:sp>
        <p:nvSpPr>
          <p:cNvPr id="448" name="Google Shape;448;p62"/>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Clr>
                <a:srgbClr val="000000"/>
              </a:buClr>
              <a:buSzPts val="5400"/>
              <a:buFont typeface="Arial"/>
              <a:buNone/>
            </a:pPr>
            <a:r>
              <a:rPr lang="en-GB" sz="5400" b="1" i="0" u="none" strike="noStrike" cap="none">
                <a:solidFill>
                  <a:schemeClr val="lt1"/>
                </a:solidFill>
                <a:latin typeface="Arial"/>
                <a:ea typeface="Arial"/>
                <a:cs typeface="Arial"/>
                <a:sym typeface="Arial"/>
              </a:rPr>
              <a:t>Thank you</a:t>
            </a:r>
            <a:endParaRPr sz="54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500"/>
              <a:buFont typeface="Arial"/>
              <a:buNone/>
            </a:pPr>
            <a:r>
              <a:rPr lang="en-GB" sz="4500" b="0" i="0" u="none" strike="noStrike" cap="none">
                <a:solidFill>
                  <a:schemeClr val="lt1"/>
                </a:solidFill>
                <a:latin typeface="Arial"/>
                <a:ea typeface="Arial"/>
                <a:cs typeface="Arial"/>
                <a:sym typeface="Arial"/>
              </a:rPr>
              <a:t>Any Questions?</a:t>
            </a:r>
            <a:endParaRPr sz="45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4_Thank You">
  <p:cSld name="4_Thank You">
    <p:bg>
      <p:bgPr>
        <a:solidFill>
          <a:srgbClr val="0071F8"/>
        </a:solidFill>
        <a:effectLst/>
      </p:bgPr>
    </p:bg>
    <p:spTree>
      <p:nvGrpSpPr>
        <p:cNvPr id="1" name="Shape 449"/>
        <p:cNvGrpSpPr/>
        <p:nvPr/>
      </p:nvGrpSpPr>
      <p:grpSpPr>
        <a:xfrm>
          <a:off x="0" y="0"/>
          <a:ext cx="0" cy="0"/>
          <a:chOff x="0" y="0"/>
          <a:chExt cx="0" cy="0"/>
        </a:xfrm>
      </p:grpSpPr>
      <p:pic>
        <p:nvPicPr>
          <p:cNvPr id="450" name="Google Shape;450;p63"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51" name="Google Shape;451;p63"/>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Clr>
                <a:srgbClr val="000000"/>
              </a:buClr>
              <a:buSzPts val="4500"/>
              <a:buFont typeface="Arial"/>
              <a:buNone/>
            </a:pPr>
            <a:endParaRPr sz="4500" b="0" i="0" u="none" strike="noStrike" cap="none">
              <a:solidFill>
                <a:schemeClr val="lt1"/>
              </a:solidFill>
              <a:latin typeface="Arial"/>
              <a:ea typeface="Arial"/>
              <a:cs typeface="Arial"/>
              <a:sym typeface="Arial"/>
            </a:endParaRPr>
          </a:p>
        </p:txBody>
      </p:sp>
      <p:sp>
        <p:nvSpPr>
          <p:cNvPr id="452" name="Google Shape;452;p63"/>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53" name="Google Shape;453;p63"/>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4" name="Google Shape;454;p63"/>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455" name="Google Shape;455;p63"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sng" strike="noStrike" cap="none">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b="0" i="0" u="none" strike="noStrike" cap="none">
              <a:solidFill>
                <a:schemeClr val="dk1"/>
              </a:solidFill>
              <a:latin typeface="Arial"/>
              <a:ea typeface="Arial"/>
              <a:cs typeface="Arial"/>
              <a:sym typeface="Arial"/>
            </a:endParaRPr>
          </a:p>
        </p:txBody>
      </p:sp>
      <p:sp>
        <p:nvSpPr>
          <p:cNvPr id="456" name="Google Shape;456;p63"/>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Clr>
                <a:srgbClr val="000000"/>
              </a:buClr>
              <a:buSzPts val="5400"/>
              <a:buFont typeface="Arial"/>
              <a:buNone/>
            </a:pPr>
            <a:r>
              <a:rPr lang="en-GB" sz="5400" b="1" i="0" u="none" strike="noStrike" cap="none">
                <a:solidFill>
                  <a:schemeClr val="lt1"/>
                </a:solidFill>
                <a:latin typeface="Arial"/>
                <a:ea typeface="Arial"/>
                <a:cs typeface="Arial"/>
                <a:sym typeface="Arial"/>
              </a:rPr>
              <a:t>Thank you</a:t>
            </a:r>
            <a:endParaRPr sz="54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500"/>
              <a:buFont typeface="Arial"/>
              <a:buNone/>
            </a:pPr>
            <a:r>
              <a:rPr lang="en-GB" sz="4500" b="0" i="0" u="none" strike="noStrike" cap="none">
                <a:solidFill>
                  <a:schemeClr val="lt1"/>
                </a:solidFill>
                <a:latin typeface="Arial"/>
                <a:ea typeface="Arial"/>
                <a:cs typeface="Arial"/>
                <a:sym typeface="Arial"/>
              </a:rPr>
              <a:t>Any Questions?</a:t>
            </a:r>
            <a:endParaRPr sz="45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5_Thank You">
  <p:cSld name="5_Thank You">
    <p:bg>
      <p:bgPr>
        <a:solidFill>
          <a:srgbClr val="00A068"/>
        </a:solidFill>
        <a:effectLst/>
      </p:bgPr>
    </p:bg>
    <p:spTree>
      <p:nvGrpSpPr>
        <p:cNvPr id="1" name="Shape 457"/>
        <p:cNvGrpSpPr/>
        <p:nvPr/>
      </p:nvGrpSpPr>
      <p:grpSpPr>
        <a:xfrm>
          <a:off x="0" y="0"/>
          <a:ext cx="0" cy="0"/>
          <a:chOff x="0" y="0"/>
          <a:chExt cx="0" cy="0"/>
        </a:xfrm>
      </p:grpSpPr>
      <p:pic>
        <p:nvPicPr>
          <p:cNvPr id="458" name="Google Shape;458;p64"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59" name="Google Shape;459;p64"/>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Clr>
                <a:srgbClr val="000000"/>
              </a:buClr>
              <a:buSzPts val="4500"/>
              <a:buFont typeface="Arial"/>
              <a:buNone/>
            </a:pPr>
            <a:endParaRPr sz="4500" b="0" i="0" u="none" strike="noStrike" cap="none">
              <a:solidFill>
                <a:schemeClr val="lt1"/>
              </a:solidFill>
              <a:latin typeface="Arial"/>
              <a:ea typeface="Arial"/>
              <a:cs typeface="Arial"/>
              <a:sym typeface="Arial"/>
            </a:endParaRPr>
          </a:p>
        </p:txBody>
      </p:sp>
      <p:sp>
        <p:nvSpPr>
          <p:cNvPr id="460" name="Google Shape;460;p64"/>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61" name="Google Shape;461;p64"/>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2" name="Google Shape;462;p64"/>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463" name="Google Shape;463;p64"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sng" strike="noStrike" cap="none">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b="0" i="0" u="none" strike="noStrike" cap="none">
              <a:solidFill>
                <a:schemeClr val="dk1"/>
              </a:solidFill>
              <a:latin typeface="Arial"/>
              <a:ea typeface="Arial"/>
              <a:cs typeface="Arial"/>
              <a:sym typeface="Arial"/>
            </a:endParaRPr>
          </a:p>
        </p:txBody>
      </p:sp>
      <p:sp>
        <p:nvSpPr>
          <p:cNvPr id="464" name="Google Shape;464;p64"/>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Clr>
                <a:srgbClr val="000000"/>
              </a:buClr>
              <a:buSzPts val="5400"/>
              <a:buFont typeface="Arial"/>
              <a:buNone/>
            </a:pPr>
            <a:r>
              <a:rPr lang="en-GB" sz="5400" b="1" i="0" u="none" strike="noStrike" cap="none">
                <a:solidFill>
                  <a:schemeClr val="lt1"/>
                </a:solidFill>
                <a:latin typeface="Arial"/>
                <a:ea typeface="Arial"/>
                <a:cs typeface="Arial"/>
                <a:sym typeface="Arial"/>
              </a:rPr>
              <a:t>Thank you</a:t>
            </a:r>
            <a:endParaRPr sz="54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500"/>
              <a:buFont typeface="Arial"/>
              <a:buNone/>
            </a:pPr>
            <a:r>
              <a:rPr lang="en-GB" sz="4500" b="0" i="0" u="none" strike="noStrike" cap="none">
                <a:solidFill>
                  <a:schemeClr val="lt1"/>
                </a:solidFill>
                <a:latin typeface="Arial"/>
                <a:ea typeface="Arial"/>
                <a:cs typeface="Arial"/>
                <a:sym typeface="Arial"/>
              </a:rPr>
              <a:t>Any Questions?</a:t>
            </a:r>
            <a:endParaRPr sz="45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6_Thank You">
  <p:cSld name="6_Thank You">
    <p:bg>
      <p:bgPr>
        <a:solidFill>
          <a:srgbClr val="E51C41"/>
        </a:solidFill>
        <a:effectLst/>
      </p:bgPr>
    </p:bg>
    <p:spTree>
      <p:nvGrpSpPr>
        <p:cNvPr id="1" name="Shape 465"/>
        <p:cNvGrpSpPr/>
        <p:nvPr/>
      </p:nvGrpSpPr>
      <p:grpSpPr>
        <a:xfrm>
          <a:off x="0" y="0"/>
          <a:ext cx="0" cy="0"/>
          <a:chOff x="0" y="0"/>
          <a:chExt cx="0" cy="0"/>
        </a:xfrm>
      </p:grpSpPr>
      <p:sp>
        <p:nvSpPr>
          <p:cNvPr id="466" name="Google Shape;466;p65"/>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Clr>
                <a:srgbClr val="000000"/>
              </a:buClr>
              <a:buSzPts val="4500"/>
              <a:buFont typeface="Arial"/>
              <a:buNone/>
            </a:pPr>
            <a:endParaRPr sz="4500" b="0" i="0" u="none" strike="noStrike" cap="none">
              <a:solidFill>
                <a:schemeClr val="lt1"/>
              </a:solidFill>
              <a:latin typeface="Arial"/>
              <a:ea typeface="Arial"/>
              <a:cs typeface="Arial"/>
              <a:sym typeface="Arial"/>
            </a:endParaRPr>
          </a:p>
        </p:txBody>
      </p:sp>
      <p:sp>
        <p:nvSpPr>
          <p:cNvPr id="467" name="Google Shape;467;p65"/>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68" name="Google Shape;468;p65"/>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9" name="Google Shape;469;p65"/>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470" name="Google Shape;470;p65"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sng" strike="noStrike" cap="none">
                <a:solidFill>
                  <a:schemeClr val="dk1"/>
                </a:solidFill>
                <a:latin typeface="Arial"/>
                <a:ea typeface="Arial"/>
                <a:cs typeface="Arial"/>
                <a:sym typeface="Arial"/>
                <a:hlinkClick r:id="rId2">
                  <a:extLst>
                    <a:ext uri="{A12FA001-AC4F-418D-AE19-62706E023703}">
                      <ahyp:hlinkClr xmlns:ahyp="http://schemas.microsoft.com/office/drawing/2018/hyperlinkcolor" val="tx"/>
                    </a:ext>
                  </a:extLst>
                </a:hlinkClick>
              </a:rPr>
              <a:t>ETFOUNDATION.CO.UK</a:t>
            </a:r>
            <a:endParaRPr sz="1800" b="0" i="0" u="none" strike="noStrike" cap="none">
              <a:solidFill>
                <a:schemeClr val="dk1"/>
              </a:solidFill>
              <a:latin typeface="Arial"/>
              <a:ea typeface="Arial"/>
              <a:cs typeface="Arial"/>
              <a:sym typeface="Arial"/>
            </a:endParaRPr>
          </a:p>
        </p:txBody>
      </p:sp>
      <p:pic>
        <p:nvPicPr>
          <p:cNvPr id="471" name="Google Shape;471;p65" descr="Supported by Department for Education logo"/>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472" name="Google Shape;472;p65"/>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Clr>
                <a:srgbClr val="000000"/>
              </a:buClr>
              <a:buSzPts val="5400"/>
              <a:buFont typeface="Arial"/>
              <a:buNone/>
            </a:pPr>
            <a:r>
              <a:rPr lang="en-GB" sz="5400" b="1" i="0" u="none" strike="noStrike" cap="none">
                <a:solidFill>
                  <a:schemeClr val="lt1"/>
                </a:solidFill>
                <a:latin typeface="Arial"/>
                <a:ea typeface="Arial"/>
                <a:cs typeface="Arial"/>
                <a:sym typeface="Arial"/>
              </a:rPr>
              <a:t>Thank you</a:t>
            </a:r>
            <a:endParaRPr sz="54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500"/>
              <a:buFont typeface="Arial"/>
              <a:buNone/>
            </a:pPr>
            <a:r>
              <a:rPr lang="en-GB" sz="4500" b="0" i="0" u="none" strike="noStrike" cap="none">
                <a:solidFill>
                  <a:schemeClr val="lt1"/>
                </a:solidFill>
                <a:latin typeface="Arial"/>
                <a:ea typeface="Arial"/>
                <a:cs typeface="Arial"/>
                <a:sym typeface="Arial"/>
              </a:rPr>
              <a:t>Any Questions?</a:t>
            </a:r>
            <a:endParaRPr sz="4500" b="0" i="0" u="none" strike="noStrike" cap="none">
              <a:solidFill>
                <a:schemeClr val="lt1"/>
              </a:solidFill>
              <a:latin typeface="Arial"/>
              <a:ea typeface="Arial"/>
              <a:cs typeface="Arial"/>
              <a:sym typeface="Arial"/>
            </a:endParaRPr>
          </a:p>
        </p:txBody>
      </p:sp>
      <p:pic>
        <p:nvPicPr>
          <p:cNvPr id="473" name="Google Shape;473;p65" descr="Education and Training Found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7_Thank You">
  <p:cSld name="7_Thank You">
    <p:bg>
      <p:bgPr>
        <a:solidFill>
          <a:srgbClr val="FEB912"/>
        </a:solidFill>
        <a:effectLst/>
      </p:bgPr>
    </p:bg>
    <p:spTree>
      <p:nvGrpSpPr>
        <p:cNvPr id="1" name="Shape 474"/>
        <p:cNvGrpSpPr/>
        <p:nvPr/>
      </p:nvGrpSpPr>
      <p:grpSpPr>
        <a:xfrm>
          <a:off x="0" y="0"/>
          <a:ext cx="0" cy="0"/>
          <a:chOff x="0" y="0"/>
          <a:chExt cx="0" cy="0"/>
        </a:xfrm>
      </p:grpSpPr>
      <p:pic>
        <p:nvPicPr>
          <p:cNvPr id="475" name="Google Shape;475;p66"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
        <p:nvSpPr>
          <p:cNvPr id="476" name="Google Shape;476;p66"/>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Clr>
                <a:srgbClr val="000000"/>
              </a:buClr>
              <a:buSzPts val="4500"/>
              <a:buFont typeface="Arial"/>
              <a:buNone/>
            </a:pPr>
            <a:endParaRPr sz="4500" b="0" i="0" u="none" strike="noStrike" cap="none">
              <a:solidFill>
                <a:schemeClr val="lt1"/>
              </a:solidFill>
              <a:latin typeface="Arial"/>
              <a:ea typeface="Arial"/>
              <a:cs typeface="Arial"/>
              <a:sym typeface="Arial"/>
            </a:endParaRPr>
          </a:p>
        </p:txBody>
      </p:sp>
      <p:sp>
        <p:nvSpPr>
          <p:cNvPr id="477" name="Google Shape;477;p66"/>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78" name="Google Shape;478;p66"/>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9" name="Google Shape;479;p66"/>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480" name="Google Shape;480;p66"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sng" strike="noStrike" cap="none">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b="0" i="0" u="none" strike="noStrike" cap="none">
              <a:solidFill>
                <a:schemeClr val="dk1"/>
              </a:solidFill>
              <a:latin typeface="Arial"/>
              <a:ea typeface="Arial"/>
              <a:cs typeface="Arial"/>
              <a:sym typeface="Arial"/>
            </a:endParaRPr>
          </a:p>
        </p:txBody>
      </p:sp>
      <p:pic>
        <p:nvPicPr>
          <p:cNvPr id="481" name="Google Shape;481;p66"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482" name="Google Shape;482;p66"/>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Clr>
                <a:srgbClr val="000000"/>
              </a:buClr>
              <a:buSzPts val="5400"/>
              <a:buFont typeface="Arial"/>
              <a:buNone/>
            </a:pPr>
            <a:r>
              <a:rPr lang="en-GB" sz="5400" b="1" i="0" u="none" strike="noStrike" cap="none">
                <a:solidFill>
                  <a:schemeClr val="lt1"/>
                </a:solidFill>
                <a:latin typeface="Arial"/>
                <a:ea typeface="Arial"/>
                <a:cs typeface="Arial"/>
                <a:sym typeface="Arial"/>
              </a:rPr>
              <a:t>Thank you</a:t>
            </a:r>
            <a:endParaRPr sz="54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500"/>
              <a:buFont typeface="Arial"/>
              <a:buNone/>
            </a:pPr>
            <a:r>
              <a:rPr lang="en-GB" sz="4500" b="0" i="0" u="none" strike="noStrike" cap="none">
                <a:solidFill>
                  <a:schemeClr val="lt1"/>
                </a:solidFill>
                <a:latin typeface="Arial"/>
                <a:ea typeface="Arial"/>
                <a:cs typeface="Arial"/>
                <a:sym typeface="Arial"/>
              </a:rPr>
              <a:t>Any Questions?</a:t>
            </a:r>
            <a:endParaRPr sz="45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9_Thank You">
  <p:cSld name="9_Thank You">
    <p:bg>
      <p:bgPr>
        <a:solidFill>
          <a:srgbClr val="BE0064"/>
        </a:solidFill>
        <a:effectLst/>
      </p:bgPr>
    </p:bg>
    <p:spTree>
      <p:nvGrpSpPr>
        <p:cNvPr id="1" name="Shape 483"/>
        <p:cNvGrpSpPr/>
        <p:nvPr/>
      </p:nvGrpSpPr>
      <p:grpSpPr>
        <a:xfrm>
          <a:off x="0" y="0"/>
          <a:ext cx="0" cy="0"/>
          <a:chOff x="0" y="0"/>
          <a:chExt cx="0" cy="0"/>
        </a:xfrm>
      </p:grpSpPr>
      <p:pic>
        <p:nvPicPr>
          <p:cNvPr id="484" name="Google Shape;484;p67"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
        <p:nvSpPr>
          <p:cNvPr id="485" name="Google Shape;485;p67"/>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Clr>
                <a:srgbClr val="000000"/>
              </a:buClr>
              <a:buSzPts val="4500"/>
              <a:buFont typeface="Arial"/>
              <a:buNone/>
            </a:pPr>
            <a:endParaRPr sz="4500" b="0" i="0" u="none" strike="noStrike" cap="none">
              <a:solidFill>
                <a:schemeClr val="lt1"/>
              </a:solidFill>
              <a:latin typeface="Arial"/>
              <a:ea typeface="Arial"/>
              <a:cs typeface="Arial"/>
              <a:sym typeface="Arial"/>
            </a:endParaRPr>
          </a:p>
        </p:txBody>
      </p:sp>
      <p:sp>
        <p:nvSpPr>
          <p:cNvPr id="486" name="Google Shape;486;p67"/>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87" name="Google Shape;487;p67"/>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8" name="Google Shape;488;p67"/>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489" name="Google Shape;489;p67"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sng" strike="noStrike" cap="none">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b="0" i="0" u="none" strike="noStrike" cap="none">
              <a:solidFill>
                <a:schemeClr val="dk1"/>
              </a:solidFill>
              <a:latin typeface="Arial"/>
              <a:ea typeface="Arial"/>
              <a:cs typeface="Arial"/>
              <a:sym typeface="Arial"/>
            </a:endParaRPr>
          </a:p>
        </p:txBody>
      </p:sp>
      <p:pic>
        <p:nvPicPr>
          <p:cNvPr id="490" name="Google Shape;490;p67"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491" name="Google Shape;491;p67"/>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Clr>
                <a:srgbClr val="000000"/>
              </a:buClr>
              <a:buSzPts val="5400"/>
              <a:buFont typeface="Arial"/>
              <a:buNone/>
            </a:pPr>
            <a:r>
              <a:rPr lang="en-GB" sz="5400" b="1" i="0" u="none" strike="noStrike" cap="none">
                <a:solidFill>
                  <a:schemeClr val="lt1"/>
                </a:solidFill>
                <a:latin typeface="Arial"/>
                <a:ea typeface="Arial"/>
                <a:cs typeface="Arial"/>
                <a:sym typeface="Arial"/>
              </a:rPr>
              <a:t>Thank you</a:t>
            </a:r>
            <a:endParaRPr sz="54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500"/>
              <a:buFont typeface="Arial"/>
              <a:buNone/>
            </a:pPr>
            <a:r>
              <a:rPr lang="en-GB" sz="4500" b="0" i="0" u="none" strike="noStrike" cap="none">
                <a:solidFill>
                  <a:schemeClr val="lt1"/>
                </a:solidFill>
                <a:latin typeface="Arial"/>
                <a:ea typeface="Arial"/>
                <a:cs typeface="Arial"/>
                <a:sym typeface="Arial"/>
              </a:rPr>
              <a:t>Any Questions?</a:t>
            </a:r>
            <a:endParaRPr sz="45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8_Thank You">
  <p:cSld name="8_Thank You">
    <p:bg>
      <p:bgPr>
        <a:solidFill>
          <a:srgbClr val="0071F8"/>
        </a:solidFill>
        <a:effectLst/>
      </p:bgPr>
    </p:bg>
    <p:spTree>
      <p:nvGrpSpPr>
        <p:cNvPr id="1" name="Shape 492"/>
        <p:cNvGrpSpPr/>
        <p:nvPr/>
      </p:nvGrpSpPr>
      <p:grpSpPr>
        <a:xfrm>
          <a:off x="0" y="0"/>
          <a:ext cx="0" cy="0"/>
          <a:chOff x="0" y="0"/>
          <a:chExt cx="0" cy="0"/>
        </a:xfrm>
      </p:grpSpPr>
      <p:pic>
        <p:nvPicPr>
          <p:cNvPr id="493" name="Google Shape;493;p68"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94" name="Google Shape;494;p68"/>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Clr>
                <a:srgbClr val="000000"/>
              </a:buClr>
              <a:buSzPts val="4500"/>
              <a:buFont typeface="Arial"/>
              <a:buNone/>
            </a:pPr>
            <a:endParaRPr sz="4500" b="0" i="0" u="none" strike="noStrike" cap="none">
              <a:solidFill>
                <a:schemeClr val="lt1"/>
              </a:solidFill>
              <a:latin typeface="Arial"/>
              <a:ea typeface="Arial"/>
              <a:cs typeface="Arial"/>
              <a:sym typeface="Arial"/>
            </a:endParaRPr>
          </a:p>
        </p:txBody>
      </p:sp>
      <p:sp>
        <p:nvSpPr>
          <p:cNvPr id="495" name="Google Shape;495;p68"/>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96" name="Google Shape;496;p68"/>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7" name="Google Shape;497;p68"/>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498" name="Google Shape;498;p68"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sng" strike="noStrike" cap="none">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b="0" i="0" u="none" strike="noStrike" cap="none">
              <a:solidFill>
                <a:schemeClr val="dk1"/>
              </a:solidFill>
              <a:latin typeface="Arial"/>
              <a:ea typeface="Arial"/>
              <a:cs typeface="Arial"/>
              <a:sym typeface="Arial"/>
            </a:endParaRPr>
          </a:p>
        </p:txBody>
      </p:sp>
      <p:pic>
        <p:nvPicPr>
          <p:cNvPr id="499" name="Google Shape;499;p68"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500" name="Google Shape;500;p68"/>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Clr>
                <a:srgbClr val="000000"/>
              </a:buClr>
              <a:buSzPts val="5400"/>
              <a:buFont typeface="Arial"/>
              <a:buNone/>
            </a:pPr>
            <a:r>
              <a:rPr lang="en-GB" sz="5400" b="1" i="0" u="none" strike="noStrike" cap="none">
                <a:solidFill>
                  <a:schemeClr val="lt1"/>
                </a:solidFill>
                <a:latin typeface="Arial"/>
                <a:ea typeface="Arial"/>
                <a:cs typeface="Arial"/>
                <a:sym typeface="Arial"/>
              </a:rPr>
              <a:t>Thank you</a:t>
            </a:r>
            <a:endParaRPr sz="54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500"/>
              <a:buFont typeface="Arial"/>
              <a:buNone/>
            </a:pPr>
            <a:r>
              <a:rPr lang="en-GB" sz="4500" b="0" i="0" u="none" strike="noStrike" cap="none">
                <a:solidFill>
                  <a:schemeClr val="lt1"/>
                </a:solidFill>
                <a:latin typeface="Arial"/>
                <a:ea typeface="Arial"/>
                <a:cs typeface="Arial"/>
                <a:sym typeface="Arial"/>
              </a:rPr>
              <a:t>Any Questions?</a:t>
            </a:r>
            <a:endParaRPr sz="45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4_Title Slide Option 1 Red (Locked)">
  <p:cSld name="4_Title Slide Option 1 Red (Locked)">
    <p:spTree>
      <p:nvGrpSpPr>
        <p:cNvPr id="1" name="Shape 46"/>
        <p:cNvGrpSpPr/>
        <p:nvPr/>
      </p:nvGrpSpPr>
      <p:grpSpPr>
        <a:xfrm>
          <a:off x="0" y="0"/>
          <a:ext cx="0" cy="0"/>
          <a:chOff x="0" y="0"/>
          <a:chExt cx="0" cy="0"/>
        </a:xfrm>
      </p:grpSpPr>
      <p:pic>
        <p:nvPicPr>
          <p:cNvPr id="47" name="Google Shape;47;p1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24601"/>
            <a:ext cx="9144000" cy="5137931"/>
          </a:xfrm>
          <a:prstGeom prst="rect">
            <a:avLst/>
          </a:prstGeom>
          <a:noFill/>
          <a:ln>
            <a:noFill/>
          </a:ln>
        </p:spPr>
      </p:pic>
      <p:sp>
        <p:nvSpPr>
          <p:cNvPr id="48" name="Google Shape;48;p15"/>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49" name="Google Shape;49;p15"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50" name="Google Shape;50;p15"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51" name="Google Shape;51;p15"/>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52" name="Google Shape;52;p15"/>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15"/>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54" name="Google Shape;54;p15"/>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55" name="Google Shape;55;p15"/>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10_Thank You">
  <p:cSld name="10_Thank You">
    <p:bg>
      <p:bgPr>
        <a:solidFill>
          <a:srgbClr val="00A068"/>
        </a:solidFill>
        <a:effectLst/>
      </p:bgPr>
    </p:bg>
    <p:spTree>
      <p:nvGrpSpPr>
        <p:cNvPr id="1" name="Shape 501"/>
        <p:cNvGrpSpPr/>
        <p:nvPr/>
      </p:nvGrpSpPr>
      <p:grpSpPr>
        <a:xfrm>
          <a:off x="0" y="0"/>
          <a:ext cx="0" cy="0"/>
          <a:chOff x="0" y="0"/>
          <a:chExt cx="0" cy="0"/>
        </a:xfrm>
      </p:grpSpPr>
      <p:pic>
        <p:nvPicPr>
          <p:cNvPr id="502" name="Google Shape;502;p69"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
        <p:nvSpPr>
          <p:cNvPr id="503" name="Google Shape;503;p69"/>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Clr>
                <a:srgbClr val="000000"/>
              </a:buClr>
              <a:buSzPts val="4500"/>
              <a:buFont typeface="Arial"/>
              <a:buNone/>
            </a:pPr>
            <a:endParaRPr sz="4500" b="0" i="0" u="none" strike="noStrike" cap="none">
              <a:solidFill>
                <a:schemeClr val="lt1"/>
              </a:solidFill>
              <a:latin typeface="Arial"/>
              <a:ea typeface="Arial"/>
              <a:cs typeface="Arial"/>
              <a:sym typeface="Arial"/>
            </a:endParaRPr>
          </a:p>
        </p:txBody>
      </p:sp>
      <p:sp>
        <p:nvSpPr>
          <p:cNvPr id="504" name="Google Shape;504;p69"/>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505" name="Google Shape;505;p69"/>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6" name="Google Shape;506;p69"/>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507" name="Google Shape;507;p69"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sng" strike="noStrike" cap="none">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b="0" i="0" u="none" strike="noStrike" cap="none">
              <a:solidFill>
                <a:schemeClr val="dk1"/>
              </a:solidFill>
              <a:latin typeface="Arial"/>
              <a:ea typeface="Arial"/>
              <a:cs typeface="Arial"/>
              <a:sym typeface="Arial"/>
            </a:endParaRPr>
          </a:p>
        </p:txBody>
      </p:sp>
      <p:pic>
        <p:nvPicPr>
          <p:cNvPr id="508" name="Google Shape;508;p69"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509" name="Google Shape;509;p69"/>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Clr>
                <a:srgbClr val="000000"/>
              </a:buClr>
              <a:buSzPts val="5400"/>
              <a:buFont typeface="Arial"/>
              <a:buNone/>
            </a:pPr>
            <a:r>
              <a:rPr lang="en-GB" sz="5400" b="1" i="0" u="none" strike="noStrike" cap="none">
                <a:solidFill>
                  <a:schemeClr val="lt1"/>
                </a:solidFill>
                <a:latin typeface="Arial"/>
                <a:ea typeface="Arial"/>
                <a:cs typeface="Arial"/>
                <a:sym typeface="Arial"/>
              </a:rPr>
              <a:t>Thank you</a:t>
            </a:r>
            <a:endParaRPr sz="54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500"/>
              <a:buFont typeface="Arial"/>
              <a:buNone/>
            </a:pPr>
            <a:r>
              <a:rPr lang="en-GB" sz="4500" b="0" i="0" u="none" strike="noStrike" cap="none">
                <a:solidFill>
                  <a:schemeClr val="lt1"/>
                </a:solidFill>
                <a:latin typeface="Arial"/>
                <a:ea typeface="Arial"/>
                <a:cs typeface="Arial"/>
                <a:sym typeface="Arial"/>
              </a:rPr>
              <a:t>Any Questions?</a:t>
            </a:r>
            <a:endParaRPr sz="45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2_Divider 1">
  <p:cSld name="2_Divider 1">
    <p:bg>
      <p:bgPr>
        <a:solidFill>
          <a:srgbClr val="E51C41"/>
        </a:solidFill>
        <a:effectLst/>
      </p:bgPr>
    </p:bg>
    <p:spTree>
      <p:nvGrpSpPr>
        <p:cNvPr id="1" name="Shape 23"/>
        <p:cNvGrpSpPr/>
        <p:nvPr/>
      </p:nvGrpSpPr>
      <p:grpSpPr>
        <a:xfrm>
          <a:off x="0" y="0"/>
          <a:ext cx="0" cy="0"/>
          <a:chOff x="0" y="0"/>
          <a:chExt cx="0" cy="0"/>
        </a:xfrm>
      </p:grpSpPr>
      <p:sp>
        <p:nvSpPr>
          <p:cNvPr id="24" name="Google Shape;24;p11"/>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11"/>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pic>
        <p:nvPicPr>
          <p:cNvPr id="26" name="Google Shape;26;p11"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0" y="288832"/>
            <a:ext cx="892439" cy="472467"/>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Text and Bullets">
  <p:cSld name="Text and Bullets">
    <p:spTree>
      <p:nvGrpSpPr>
        <p:cNvPr id="1" name="Shape 27"/>
        <p:cNvGrpSpPr/>
        <p:nvPr/>
      </p:nvGrpSpPr>
      <p:grpSpPr>
        <a:xfrm>
          <a:off x="0" y="0"/>
          <a:ext cx="0" cy="0"/>
          <a:chOff x="0" y="0"/>
          <a:chExt cx="0" cy="0"/>
        </a:xfrm>
      </p:grpSpPr>
      <p:sp>
        <p:nvSpPr>
          <p:cNvPr id="28" name="Google Shape;28;p12"/>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29" name="Google Shape;29;p12"/>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12"/>
          <p:cNvSpPr txBox="1">
            <a:spLocks noGrp="1"/>
          </p:cNvSpPr>
          <p:nvPr>
            <p:ph type="body" idx="1"/>
          </p:nvPr>
        </p:nvSpPr>
        <p:spPr>
          <a:xfrm>
            <a:off x="234000" y="986400"/>
            <a:ext cx="7667625" cy="3601574"/>
          </a:xfrm>
          <a:prstGeom prst="rect">
            <a:avLst/>
          </a:prstGeom>
          <a:noFill/>
          <a:ln>
            <a:noFill/>
          </a:ln>
        </p:spPr>
        <p:txBody>
          <a:bodyPr spcFirstLastPara="1" wrap="square" lIns="0" tIns="0" rIns="0" bIns="0" anchor="t" anchorCtr="0">
            <a:noAutofit/>
          </a:bodyPr>
          <a:lstStyle>
            <a:lvl1pPr marL="457200" lvl="0" indent="-228600" algn="l">
              <a:lnSpc>
                <a:spcPct val="103703"/>
              </a:lnSpc>
              <a:spcBef>
                <a:spcPts val="0"/>
              </a:spcBef>
              <a:spcAft>
                <a:spcPts val="0"/>
              </a:spcAft>
              <a:buClr>
                <a:schemeClr val="dk1"/>
              </a:buClr>
              <a:buSzPts val="2700"/>
              <a:buNone/>
              <a:defRPr sz="2700"/>
            </a:lvl1pPr>
            <a:lvl2pPr marL="914400" lvl="1" indent="-400050" algn="l">
              <a:lnSpc>
                <a:spcPct val="103703"/>
              </a:lnSpc>
              <a:spcBef>
                <a:spcPts val="0"/>
              </a:spcBef>
              <a:spcAft>
                <a:spcPts val="0"/>
              </a:spcAft>
              <a:buClr>
                <a:schemeClr val="dk1"/>
              </a:buClr>
              <a:buSzPts val="2700"/>
              <a:buChar char="–"/>
              <a:defRPr sz="2700"/>
            </a:lvl2pPr>
            <a:lvl3pPr marL="1371600" lvl="2" indent="-400050" algn="l">
              <a:lnSpc>
                <a:spcPct val="103703"/>
              </a:lnSpc>
              <a:spcBef>
                <a:spcPts val="540"/>
              </a:spcBef>
              <a:spcAft>
                <a:spcPts val="0"/>
              </a:spcAft>
              <a:buClr>
                <a:schemeClr val="dk1"/>
              </a:buClr>
              <a:buSzPts val="2700"/>
              <a:buChar char="•"/>
              <a:defRPr sz="2700"/>
            </a:lvl3pPr>
            <a:lvl4pPr marL="1828800" lvl="3" indent="-400050" algn="l">
              <a:lnSpc>
                <a:spcPct val="103703"/>
              </a:lnSpc>
              <a:spcBef>
                <a:spcPts val="540"/>
              </a:spcBef>
              <a:spcAft>
                <a:spcPts val="0"/>
              </a:spcAft>
              <a:buClr>
                <a:schemeClr val="dk1"/>
              </a:buClr>
              <a:buSzPts val="2700"/>
              <a:buChar char="–"/>
              <a:defRPr sz="2700"/>
            </a:lvl4pPr>
            <a:lvl5pPr marL="2286000" lvl="4" indent="-400050" algn="l">
              <a:lnSpc>
                <a:spcPct val="103703"/>
              </a:lnSpc>
              <a:spcBef>
                <a:spcPts val="540"/>
              </a:spcBef>
              <a:spcAft>
                <a:spcPts val="0"/>
              </a:spcAft>
              <a:buClr>
                <a:schemeClr val="dk1"/>
              </a:buClr>
              <a:buSzPts val="2700"/>
              <a:buChar char="»"/>
              <a:defRPr sz="27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1" name="Google Shape;31;p12"/>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Large Text and Supporting Text">
  <p:cSld name="Large Text and Supporting Text">
    <p:spTree>
      <p:nvGrpSpPr>
        <p:cNvPr id="1" name="Shape 32"/>
        <p:cNvGrpSpPr/>
        <p:nvPr/>
      </p:nvGrpSpPr>
      <p:grpSpPr>
        <a:xfrm>
          <a:off x="0" y="0"/>
          <a:ext cx="0" cy="0"/>
          <a:chOff x="0" y="0"/>
          <a:chExt cx="0" cy="0"/>
        </a:xfrm>
      </p:grpSpPr>
      <p:sp>
        <p:nvSpPr>
          <p:cNvPr id="33" name="Google Shape;33;p13"/>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 name="Google Shape;34;p13"/>
          <p:cNvSpPr txBox="1">
            <a:spLocks noGrp="1"/>
          </p:cNvSpPr>
          <p:nvPr>
            <p:ph type="body" idx="1"/>
          </p:nvPr>
        </p:nvSpPr>
        <p:spPr>
          <a:xfrm>
            <a:off x="234000" y="986400"/>
            <a:ext cx="3960000" cy="3601574"/>
          </a:xfrm>
          <a:prstGeom prst="rect">
            <a:avLst/>
          </a:prstGeom>
          <a:noFill/>
          <a:ln>
            <a:noFill/>
          </a:ln>
        </p:spPr>
        <p:txBody>
          <a:bodyPr spcFirstLastPara="1" wrap="square" lIns="0" tIns="0" rIns="0" bIns="0" anchor="t" anchorCtr="0">
            <a:noAutofit/>
          </a:bodyPr>
          <a:lstStyle>
            <a:lvl1pPr marL="457200" lvl="0" indent="-228600" algn="l">
              <a:lnSpc>
                <a:spcPct val="103703"/>
              </a:lnSpc>
              <a:spcBef>
                <a:spcPts val="540"/>
              </a:spcBef>
              <a:spcAft>
                <a:spcPts val="0"/>
              </a:spcAft>
              <a:buClr>
                <a:schemeClr val="dk1"/>
              </a:buClr>
              <a:buSzPts val="2700"/>
              <a:buNone/>
              <a:defRPr sz="2700" b="1"/>
            </a:lvl1pPr>
            <a:lvl2pPr marL="914400" lvl="1" indent="-400050" algn="l">
              <a:lnSpc>
                <a:spcPct val="103703"/>
              </a:lnSpc>
              <a:spcBef>
                <a:spcPts val="0"/>
              </a:spcBef>
              <a:spcAft>
                <a:spcPts val="0"/>
              </a:spcAft>
              <a:buClr>
                <a:schemeClr val="dk1"/>
              </a:buClr>
              <a:buSzPts val="2700"/>
              <a:buFont typeface="Calibri"/>
              <a:buChar char="–"/>
              <a:defRPr sz="2700" b="1"/>
            </a:lvl2pPr>
            <a:lvl3pPr marL="1371600" lvl="2" indent="-400050" algn="l">
              <a:lnSpc>
                <a:spcPct val="103703"/>
              </a:lnSpc>
              <a:spcBef>
                <a:spcPts val="540"/>
              </a:spcBef>
              <a:spcAft>
                <a:spcPts val="0"/>
              </a:spcAft>
              <a:buClr>
                <a:schemeClr val="dk1"/>
              </a:buClr>
              <a:buSzPts val="2700"/>
              <a:buFont typeface="Calibri"/>
              <a:buChar char="–"/>
              <a:defRPr sz="2700" b="1"/>
            </a:lvl3pPr>
            <a:lvl4pPr marL="1828800" lvl="3" indent="-400050" algn="l">
              <a:lnSpc>
                <a:spcPct val="103703"/>
              </a:lnSpc>
              <a:spcBef>
                <a:spcPts val="540"/>
              </a:spcBef>
              <a:spcAft>
                <a:spcPts val="0"/>
              </a:spcAft>
              <a:buClr>
                <a:schemeClr val="dk1"/>
              </a:buClr>
              <a:buSzPts val="2700"/>
              <a:buFont typeface="Calibri"/>
              <a:buChar char="–"/>
              <a:defRPr sz="2700" b="1"/>
            </a:lvl4pPr>
            <a:lvl5pPr marL="2286000" lvl="4" indent="-400050" algn="l">
              <a:lnSpc>
                <a:spcPct val="103703"/>
              </a:lnSpc>
              <a:spcBef>
                <a:spcPts val="540"/>
              </a:spcBef>
              <a:spcAft>
                <a:spcPts val="0"/>
              </a:spcAft>
              <a:buClr>
                <a:schemeClr val="dk1"/>
              </a:buClr>
              <a:buSzPts val="2700"/>
              <a:buFont typeface="Calibri"/>
              <a:buChar char="–"/>
              <a:defRPr sz="2700" b="1"/>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5" name="Google Shape;35;p13"/>
          <p:cNvSpPr txBox="1">
            <a:spLocks noGrp="1"/>
          </p:cNvSpPr>
          <p:nvPr>
            <p:ph type="body" idx="2"/>
          </p:nvPr>
        </p:nvSpPr>
        <p:spPr>
          <a:xfrm>
            <a:off x="4572000" y="987425"/>
            <a:ext cx="3384550" cy="3600450"/>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a:lvl1pPr>
            <a:lvl2pPr marL="914400" lvl="1" indent="-314325" algn="l">
              <a:lnSpc>
                <a:spcPct val="118518"/>
              </a:lnSpc>
              <a:spcBef>
                <a:spcPts val="270"/>
              </a:spcBef>
              <a:spcAft>
                <a:spcPts val="0"/>
              </a:spcAft>
              <a:buClr>
                <a:schemeClr val="dk1"/>
              </a:buClr>
              <a:buSzPts val="1350"/>
              <a:buFont typeface="Calibri"/>
              <a:buChar char="–"/>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6" name="Google Shape;36;p13"/>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37" name="Google Shape;37;p13"/>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Images and Text ">
  <p:cSld name="Images and Text ">
    <p:spTree>
      <p:nvGrpSpPr>
        <p:cNvPr id="1" name="Shape 38"/>
        <p:cNvGrpSpPr/>
        <p:nvPr/>
      </p:nvGrpSpPr>
      <p:grpSpPr>
        <a:xfrm>
          <a:off x="0" y="0"/>
          <a:ext cx="0" cy="0"/>
          <a:chOff x="0" y="0"/>
          <a:chExt cx="0" cy="0"/>
        </a:xfrm>
      </p:grpSpPr>
      <p:sp>
        <p:nvSpPr>
          <p:cNvPr id="39" name="Google Shape;39;p14"/>
          <p:cNvSpPr txBox="1">
            <a:spLocks noGrp="1"/>
          </p:cNvSpPr>
          <p:nvPr>
            <p:ph type="body" idx="1"/>
          </p:nvPr>
        </p:nvSpPr>
        <p:spPr>
          <a:xfrm>
            <a:off x="234000" y="986400"/>
            <a:ext cx="4122100" cy="1584076"/>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0" name="Google Shape;40;p14"/>
          <p:cNvSpPr txBox="1">
            <a:spLocks noGrp="1"/>
          </p:cNvSpPr>
          <p:nvPr>
            <p:ph type="body" idx="2"/>
          </p:nvPr>
        </p:nvSpPr>
        <p:spPr>
          <a:xfrm>
            <a:off x="4499992" y="986400"/>
            <a:ext cx="4175696" cy="1584076"/>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1" name="Google Shape;41;p14"/>
          <p:cNvSpPr txBox="1">
            <a:spLocks noGrp="1"/>
          </p:cNvSpPr>
          <p:nvPr>
            <p:ph type="body" idx="3"/>
          </p:nvPr>
        </p:nvSpPr>
        <p:spPr>
          <a:xfrm>
            <a:off x="234000" y="2825999"/>
            <a:ext cx="4122100"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2" name="Google Shape;42;p14"/>
          <p:cNvSpPr txBox="1">
            <a:spLocks noGrp="1"/>
          </p:cNvSpPr>
          <p:nvPr>
            <p:ph type="body" idx="4"/>
          </p:nvPr>
        </p:nvSpPr>
        <p:spPr>
          <a:xfrm>
            <a:off x="4499992" y="2825999"/>
            <a:ext cx="4175696"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3" name="Google Shape;43;p14"/>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14"/>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45" name="Google Shape;45;p14"/>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4_Title Slide Option 1 Red (Locked)">
  <p:cSld name="4_Title Slide Option 1 Red (Locked)">
    <p:spTree>
      <p:nvGrpSpPr>
        <p:cNvPr id="1" name="Shape 46"/>
        <p:cNvGrpSpPr/>
        <p:nvPr/>
      </p:nvGrpSpPr>
      <p:grpSpPr>
        <a:xfrm>
          <a:off x="0" y="0"/>
          <a:ext cx="0" cy="0"/>
          <a:chOff x="0" y="0"/>
          <a:chExt cx="0" cy="0"/>
        </a:xfrm>
      </p:grpSpPr>
      <p:pic>
        <p:nvPicPr>
          <p:cNvPr id="47" name="Google Shape;47;p1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24601"/>
            <a:ext cx="9144000" cy="5137931"/>
          </a:xfrm>
          <a:prstGeom prst="rect">
            <a:avLst/>
          </a:prstGeom>
          <a:noFill/>
          <a:ln>
            <a:noFill/>
          </a:ln>
        </p:spPr>
      </p:pic>
      <p:sp>
        <p:nvSpPr>
          <p:cNvPr id="48" name="Google Shape;48;p15"/>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49" name="Google Shape;49;p15"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50" name="Google Shape;50;p15"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51" name="Google Shape;51;p15"/>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2" name="Google Shape;52;p15"/>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3" name="Google Shape;53;p15"/>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54" name="Google Shape;54;p15"/>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55" name="Google Shape;55;p15"/>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4_Title Slide Option 2 Yellow ">
  <p:cSld name="4_Title Slide Option 2 Yellow ">
    <p:spTree>
      <p:nvGrpSpPr>
        <p:cNvPr id="1" name="Shape 56"/>
        <p:cNvGrpSpPr/>
        <p:nvPr/>
      </p:nvGrpSpPr>
      <p:grpSpPr>
        <a:xfrm>
          <a:off x="0" y="0"/>
          <a:ext cx="0" cy="0"/>
          <a:chOff x="0" y="0"/>
          <a:chExt cx="0" cy="0"/>
        </a:xfrm>
      </p:grpSpPr>
      <p:pic>
        <p:nvPicPr>
          <p:cNvPr id="57" name="Google Shape;57;p1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37931"/>
          </a:xfrm>
          <a:prstGeom prst="rect">
            <a:avLst/>
          </a:prstGeom>
          <a:noFill/>
          <a:ln>
            <a:noFill/>
          </a:ln>
        </p:spPr>
      </p:pic>
      <p:sp>
        <p:nvSpPr>
          <p:cNvPr id="58" name="Google Shape;58;p16"/>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59" name="Google Shape;59;p16"/>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60" name="Google Shape;60;p16"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61" name="Google Shape;61;p16"/>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2" name="Google Shape;62;p16"/>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16"/>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64" name="Google Shape;64;p16"/>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65" name="Google Shape;65;p16"/>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4_Title Slide Option 3 Purple">
  <p:cSld name="4_Title Slide Option 3 Purple">
    <p:spTree>
      <p:nvGrpSpPr>
        <p:cNvPr id="1" name="Shape 66"/>
        <p:cNvGrpSpPr/>
        <p:nvPr/>
      </p:nvGrpSpPr>
      <p:grpSpPr>
        <a:xfrm>
          <a:off x="0" y="0"/>
          <a:ext cx="0" cy="0"/>
          <a:chOff x="0" y="0"/>
          <a:chExt cx="0" cy="0"/>
        </a:xfrm>
      </p:grpSpPr>
      <p:pic>
        <p:nvPicPr>
          <p:cNvPr id="67" name="Google Shape;67;p17"/>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16875"/>
            <a:ext cx="9144000" cy="5137931"/>
          </a:xfrm>
          <a:prstGeom prst="rect">
            <a:avLst/>
          </a:prstGeom>
          <a:noFill/>
          <a:ln>
            <a:noFill/>
          </a:ln>
        </p:spPr>
      </p:pic>
      <p:sp>
        <p:nvSpPr>
          <p:cNvPr id="68" name="Google Shape;68;p17"/>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69" name="Google Shape;69;p17"/>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70" name="Google Shape;70;p17"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71" name="Google Shape;71;p17"/>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 name="Google Shape;72;p17"/>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3" name="Google Shape;73;p17"/>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74" name="Google Shape;74;p17"/>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5" name="Google Shape;75;p17"/>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4_Title Slide Option 4 Blue">
  <p:cSld name="4_Title Slide Option 4 Blue">
    <p:spTree>
      <p:nvGrpSpPr>
        <p:cNvPr id="1" name="Shape 76"/>
        <p:cNvGrpSpPr/>
        <p:nvPr/>
      </p:nvGrpSpPr>
      <p:grpSpPr>
        <a:xfrm>
          <a:off x="0" y="0"/>
          <a:ext cx="0" cy="0"/>
          <a:chOff x="0" y="0"/>
          <a:chExt cx="0" cy="0"/>
        </a:xfrm>
      </p:grpSpPr>
      <p:pic>
        <p:nvPicPr>
          <p:cNvPr id="77" name="Google Shape;77;p18"/>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18386"/>
            <a:ext cx="9144000" cy="5137931"/>
          </a:xfrm>
          <a:prstGeom prst="rect">
            <a:avLst/>
          </a:prstGeom>
          <a:noFill/>
          <a:ln>
            <a:noFill/>
          </a:ln>
        </p:spPr>
      </p:pic>
      <p:sp>
        <p:nvSpPr>
          <p:cNvPr id="78" name="Google Shape;78;p18"/>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79" name="Google Shape;79;p18"/>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80" name="Google Shape;80;p18"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81" name="Google Shape;81;p18"/>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2" name="Google Shape;82;p18"/>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3" name="Google Shape;83;p18"/>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84" name="Google Shape;84;p18"/>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5" name="Google Shape;85;p18"/>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4_Title Slide Option 5 Green">
  <p:cSld name="4_Title Slide Option 5 Green">
    <p:spTree>
      <p:nvGrpSpPr>
        <p:cNvPr id="1" name="Shape 86"/>
        <p:cNvGrpSpPr/>
        <p:nvPr/>
      </p:nvGrpSpPr>
      <p:grpSpPr>
        <a:xfrm>
          <a:off x="0" y="0"/>
          <a:ext cx="0" cy="0"/>
          <a:chOff x="0" y="0"/>
          <a:chExt cx="0" cy="0"/>
        </a:xfrm>
      </p:grpSpPr>
      <p:pic>
        <p:nvPicPr>
          <p:cNvPr id="87" name="Google Shape;87;p19"/>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14482"/>
            <a:ext cx="9144000" cy="5137931"/>
          </a:xfrm>
          <a:prstGeom prst="rect">
            <a:avLst/>
          </a:prstGeom>
          <a:noFill/>
          <a:ln>
            <a:noFill/>
          </a:ln>
        </p:spPr>
      </p:pic>
      <p:sp>
        <p:nvSpPr>
          <p:cNvPr id="88" name="Google Shape;88;p19"/>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89" name="Google Shape;89;p19"/>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90" name="Google Shape;90;p19"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91" name="Google Shape;91;p19"/>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2" name="Google Shape;92;p19"/>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3" name="Google Shape;93;p19"/>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94" name="Google Shape;94;p19"/>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95" name="Google Shape;95;p19"/>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4_Title Slide Option 2 Yellow ">
  <p:cSld name="4_Title Slide Option 2 Yellow ">
    <p:spTree>
      <p:nvGrpSpPr>
        <p:cNvPr id="1" name="Shape 56"/>
        <p:cNvGrpSpPr/>
        <p:nvPr/>
      </p:nvGrpSpPr>
      <p:grpSpPr>
        <a:xfrm>
          <a:off x="0" y="0"/>
          <a:ext cx="0" cy="0"/>
          <a:chOff x="0" y="0"/>
          <a:chExt cx="0" cy="0"/>
        </a:xfrm>
      </p:grpSpPr>
      <p:pic>
        <p:nvPicPr>
          <p:cNvPr id="57" name="Google Shape;57;p1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37931"/>
          </a:xfrm>
          <a:prstGeom prst="rect">
            <a:avLst/>
          </a:prstGeom>
          <a:noFill/>
          <a:ln>
            <a:noFill/>
          </a:ln>
        </p:spPr>
      </p:pic>
      <p:sp>
        <p:nvSpPr>
          <p:cNvPr id="58" name="Google Shape;58;p16"/>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59" name="Google Shape;59;p16"/>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60" name="Google Shape;60;p16"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61" name="Google Shape;61;p16"/>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62" name="Google Shape;62;p16"/>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16"/>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64" name="Google Shape;64;p16"/>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65" name="Google Shape;65;p16"/>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5_Title Slide Option 1 Red (Locked)">
  <p:cSld name="5_Title Slide Option 1 Red (Locked)">
    <p:spTree>
      <p:nvGrpSpPr>
        <p:cNvPr id="1" name="Shape 96"/>
        <p:cNvGrpSpPr/>
        <p:nvPr/>
      </p:nvGrpSpPr>
      <p:grpSpPr>
        <a:xfrm>
          <a:off x="0" y="0"/>
          <a:ext cx="0" cy="0"/>
          <a:chOff x="0" y="0"/>
          <a:chExt cx="0" cy="0"/>
        </a:xfrm>
      </p:grpSpPr>
      <p:pic>
        <p:nvPicPr>
          <p:cNvPr id="97" name="Google Shape;97;p20"/>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98" name="Google Shape;98;p20"/>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99" name="Google Shape;99;p20"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100" name="Google Shape;100;p20"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01" name="Google Shape;101;p20"/>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02" name="Google Shape;102;p20"/>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3" name="Google Shape;103;p20"/>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04" name="Google Shape;104;p20"/>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05" name="Google Shape;105;p20"/>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5_Title Slide Option 2 Yellow ">
  <p:cSld name="5_Title Slide Option 2 Yellow ">
    <p:spTree>
      <p:nvGrpSpPr>
        <p:cNvPr id="1" name="Shape 106"/>
        <p:cNvGrpSpPr/>
        <p:nvPr/>
      </p:nvGrpSpPr>
      <p:grpSpPr>
        <a:xfrm>
          <a:off x="0" y="0"/>
          <a:ext cx="0" cy="0"/>
          <a:chOff x="0" y="0"/>
          <a:chExt cx="0" cy="0"/>
        </a:xfrm>
      </p:grpSpPr>
      <p:pic>
        <p:nvPicPr>
          <p:cNvPr id="107" name="Google Shape;107;p2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08" name="Google Shape;108;p21"/>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09" name="Google Shape;109;p21"/>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110" name="Google Shape;110;p21"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11" name="Google Shape;111;p21"/>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12" name="Google Shape;112;p21"/>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3" name="Google Shape;113;p21"/>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14" name="Google Shape;114;p21"/>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15" name="Google Shape;115;p21"/>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5_Title Slide Option 3 Purple">
  <p:cSld name="5_Title Slide Option 3 Purple">
    <p:spTree>
      <p:nvGrpSpPr>
        <p:cNvPr id="1" name="Shape 116"/>
        <p:cNvGrpSpPr/>
        <p:nvPr/>
      </p:nvGrpSpPr>
      <p:grpSpPr>
        <a:xfrm>
          <a:off x="0" y="0"/>
          <a:ext cx="0" cy="0"/>
          <a:chOff x="0" y="0"/>
          <a:chExt cx="0" cy="0"/>
        </a:xfrm>
      </p:grpSpPr>
      <p:pic>
        <p:nvPicPr>
          <p:cNvPr id="117" name="Google Shape;117;p2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18" name="Google Shape;118;p22"/>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19" name="Google Shape;119;p22"/>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120" name="Google Shape;120;p22"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21" name="Google Shape;121;p22"/>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22" name="Google Shape;122;p22"/>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3" name="Google Shape;123;p22"/>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24" name="Google Shape;124;p22"/>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25" name="Google Shape;125;p22"/>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5_Title Slide Option 4 Blue">
  <p:cSld name="5_Title Slide Option 4 Blue">
    <p:spTree>
      <p:nvGrpSpPr>
        <p:cNvPr id="1" name="Shape 126"/>
        <p:cNvGrpSpPr/>
        <p:nvPr/>
      </p:nvGrpSpPr>
      <p:grpSpPr>
        <a:xfrm>
          <a:off x="0" y="0"/>
          <a:ext cx="0" cy="0"/>
          <a:chOff x="0" y="0"/>
          <a:chExt cx="0" cy="0"/>
        </a:xfrm>
      </p:grpSpPr>
      <p:pic>
        <p:nvPicPr>
          <p:cNvPr id="127" name="Google Shape;127;p2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28" name="Google Shape;128;p23"/>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29" name="Google Shape;129;p23"/>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30" name="Google Shape;130;p23"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31" name="Google Shape;131;p23"/>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32" name="Google Shape;132;p23"/>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3" name="Google Shape;133;p23"/>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34" name="Google Shape;134;p23"/>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35" name="Google Shape;135;p23"/>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5_Title Slide Option 5 Green">
  <p:cSld name="5_Title Slide Option 5 Green">
    <p:spTree>
      <p:nvGrpSpPr>
        <p:cNvPr id="1" name="Shape 136"/>
        <p:cNvGrpSpPr/>
        <p:nvPr/>
      </p:nvGrpSpPr>
      <p:grpSpPr>
        <a:xfrm>
          <a:off x="0" y="0"/>
          <a:ext cx="0" cy="0"/>
          <a:chOff x="0" y="0"/>
          <a:chExt cx="0" cy="0"/>
        </a:xfrm>
      </p:grpSpPr>
      <p:pic>
        <p:nvPicPr>
          <p:cNvPr id="137" name="Google Shape;137;p24"/>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38" name="Google Shape;138;p24"/>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39" name="Google Shape;139;p24"/>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40" name="Google Shape;140;p24"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41" name="Google Shape;141;p24"/>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42" name="Google Shape;142;p24"/>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3" name="Google Shape;143;p24"/>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44" name="Google Shape;144;p24"/>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45" name="Google Shape;145;p24"/>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Title Slide Option 1 Red (Locked)">
  <p:cSld name="Title Slide Option 1 Red (Locked)">
    <p:spTree>
      <p:nvGrpSpPr>
        <p:cNvPr id="1" name="Shape 146"/>
        <p:cNvGrpSpPr/>
        <p:nvPr/>
      </p:nvGrpSpPr>
      <p:grpSpPr>
        <a:xfrm>
          <a:off x="0" y="0"/>
          <a:ext cx="0" cy="0"/>
          <a:chOff x="0" y="0"/>
          <a:chExt cx="0" cy="0"/>
        </a:xfrm>
      </p:grpSpPr>
      <p:pic>
        <p:nvPicPr>
          <p:cNvPr id="147" name="Google Shape;147;p2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48" name="Google Shape;148;p25"/>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49" name="Google Shape;149;p25"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150" name="Google Shape;150;p25"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51" name="Google Shape;151;p25"/>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52" name="Google Shape;152;p25"/>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3" name="Google Shape;153;p25"/>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54" name="Google Shape;154;p25"/>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55" name="Google Shape;155;p25"/>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Title Slide Option 2 Yellow ">
  <p:cSld name="Title Slide Option 2 Yellow ">
    <p:spTree>
      <p:nvGrpSpPr>
        <p:cNvPr id="1" name="Shape 156"/>
        <p:cNvGrpSpPr/>
        <p:nvPr/>
      </p:nvGrpSpPr>
      <p:grpSpPr>
        <a:xfrm>
          <a:off x="0" y="0"/>
          <a:ext cx="0" cy="0"/>
          <a:chOff x="0" y="0"/>
          <a:chExt cx="0" cy="0"/>
        </a:xfrm>
      </p:grpSpPr>
      <p:sp>
        <p:nvSpPr>
          <p:cNvPr id="157" name="Google Shape;157;p26"/>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58" name="Google Shape;158;p2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pic>
        <p:nvPicPr>
          <p:cNvPr id="159" name="Google Shape;159;p26"/>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160" name="Google Shape;160;p26"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61" name="Google Shape;161;p26"/>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62" name="Google Shape;162;p26"/>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3" name="Google Shape;163;p26"/>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64" name="Google Shape;164;p26"/>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65" name="Google Shape;165;p26"/>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itle Slide Option 3 Purple">
  <p:cSld name="Title Slide Option 3 Purple">
    <p:spTree>
      <p:nvGrpSpPr>
        <p:cNvPr id="1" name="Shape 166"/>
        <p:cNvGrpSpPr/>
        <p:nvPr/>
      </p:nvGrpSpPr>
      <p:grpSpPr>
        <a:xfrm>
          <a:off x="0" y="0"/>
          <a:ext cx="0" cy="0"/>
          <a:chOff x="0" y="0"/>
          <a:chExt cx="0" cy="0"/>
        </a:xfrm>
      </p:grpSpPr>
      <p:pic>
        <p:nvPicPr>
          <p:cNvPr id="167" name="Google Shape;167;p27"/>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68" name="Google Shape;168;p27"/>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69" name="Google Shape;169;p27"/>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170" name="Google Shape;170;p27"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71" name="Google Shape;171;p27"/>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2" name="Google Shape;172;p27"/>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3" name="Google Shape;173;p27"/>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74" name="Google Shape;174;p27"/>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75" name="Google Shape;175;p27"/>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Title Slide Option 4 Blue">
  <p:cSld name="Title Slide Option 4 Blue">
    <p:spTree>
      <p:nvGrpSpPr>
        <p:cNvPr id="1" name="Shape 176"/>
        <p:cNvGrpSpPr/>
        <p:nvPr/>
      </p:nvGrpSpPr>
      <p:grpSpPr>
        <a:xfrm>
          <a:off x="0" y="0"/>
          <a:ext cx="0" cy="0"/>
          <a:chOff x="0" y="0"/>
          <a:chExt cx="0" cy="0"/>
        </a:xfrm>
      </p:grpSpPr>
      <p:pic>
        <p:nvPicPr>
          <p:cNvPr id="177" name="Google Shape;177;p28"/>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78" name="Google Shape;178;p28"/>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79" name="Google Shape;179;p28"/>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80" name="Google Shape;180;p28"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81" name="Google Shape;181;p28"/>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82" name="Google Shape;182;p28"/>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3" name="Google Shape;183;p28"/>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84" name="Google Shape;184;p28"/>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85" name="Google Shape;185;p28"/>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Title Slide Option 5 Green">
  <p:cSld name="Title Slide Option 5 Green">
    <p:spTree>
      <p:nvGrpSpPr>
        <p:cNvPr id="1" name="Shape 186"/>
        <p:cNvGrpSpPr/>
        <p:nvPr/>
      </p:nvGrpSpPr>
      <p:grpSpPr>
        <a:xfrm>
          <a:off x="0" y="0"/>
          <a:ext cx="0" cy="0"/>
          <a:chOff x="0" y="0"/>
          <a:chExt cx="0" cy="0"/>
        </a:xfrm>
      </p:grpSpPr>
      <p:pic>
        <p:nvPicPr>
          <p:cNvPr id="187" name="Google Shape;187;p29"/>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88" name="Google Shape;188;p29"/>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89" name="Google Shape;189;p29"/>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90" name="Google Shape;190;p29"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91" name="Google Shape;191;p29"/>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92" name="Google Shape;192;p29"/>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3" name="Google Shape;193;p29"/>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94" name="Google Shape;194;p29"/>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95" name="Google Shape;195;p29"/>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4_Title Slide Option 3 Purple">
  <p:cSld name="4_Title Slide Option 3 Purple">
    <p:spTree>
      <p:nvGrpSpPr>
        <p:cNvPr id="1" name="Shape 66"/>
        <p:cNvGrpSpPr/>
        <p:nvPr/>
      </p:nvGrpSpPr>
      <p:grpSpPr>
        <a:xfrm>
          <a:off x="0" y="0"/>
          <a:ext cx="0" cy="0"/>
          <a:chOff x="0" y="0"/>
          <a:chExt cx="0" cy="0"/>
        </a:xfrm>
      </p:grpSpPr>
      <p:pic>
        <p:nvPicPr>
          <p:cNvPr id="67" name="Google Shape;67;p17"/>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16875"/>
            <a:ext cx="9144000" cy="5137931"/>
          </a:xfrm>
          <a:prstGeom prst="rect">
            <a:avLst/>
          </a:prstGeom>
          <a:noFill/>
          <a:ln>
            <a:noFill/>
          </a:ln>
        </p:spPr>
      </p:pic>
      <p:sp>
        <p:nvSpPr>
          <p:cNvPr id="68" name="Google Shape;68;p17"/>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69" name="Google Shape;69;p17"/>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70" name="Google Shape;70;p17"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71" name="Google Shape;71;p17"/>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2" name="Google Shape;72;p17"/>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17"/>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74" name="Google Shape;74;p17"/>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75" name="Google Shape;75;p17"/>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2_Title Slide Option 1 Red (Locked)">
  <p:cSld name="2_Title Slide Option 1 Red (Locked)">
    <p:spTree>
      <p:nvGrpSpPr>
        <p:cNvPr id="1" name="Shape 196"/>
        <p:cNvGrpSpPr/>
        <p:nvPr/>
      </p:nvGrpSpPr>
      <p:grpSpPr>
        <a:xfrm>
          <a:off x="0" y="0"/>
          <a:ext cx="0" cy="0"/>
          <a:chOff x="0" y="0"/>
          <a:chExt cx="0" cy="0"/>
        </a:xfrm>
      </p:grpSpPr>
      <p:pic>
        <p:nvPicPr>
          <p:cNvPr id="197" name="Google Shape;197;p30"/>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198" name="Google Shape;198;p30"/>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99" name="Google Shape;199;p30"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200" name="Google Shape;200;p30"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01" name="Google Shape;201;p30"/>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02" name="Google Shape;202;p30"/>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3" name="Google Shape;203;p30"/>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04" name="Google Shape;204;p30"/>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05" name="Google Shape;205;p30"/>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2_Title Slide Option 2 Yellow ">
  <p:cSld name="2_Title Slide Option 2 Yellow ">
    <p:spTree>
      <p:nvGrpSpPr>
        <p:cNvPr id="1" name="Shape 206"/>
        <p:cNvGrpSpPr/>
        <p:nvPr/>
      </p:nvGrpSpPr>
      <p:grpSpPr>
        <a:xfrm>
          <a:off x="0" y="0"/>
          <a:ext cx="0" cy="0"/>
          <a:chOff x="0" y="0"/>
          <a:chExt cx="0" cy="0"/>
        </a:xfrm>
      </p:grpSpPr>
      <p:pic>
        <p:nvPicPr>
          <p:cNvPr id="207" name="Google Shape;207;p3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08" name="Google Shape;208;p31"/>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09" name="Google Shape;209;p31"/>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210" name="Google Shape;210;p31"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11" name="Google Shape;211;p31"/>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12" name="Google Shape;212;p31"/>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3" name="Google Shape;213;p31"/>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14" name="Google Shape;214;p31"/>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15" name="Google Shape;215;p31"/>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2_Title Slide Option 3 Purple">
  <p:cSld name="2_Title Slide Option 3 Purple">
    <p:spTree>
      <p:nvGrpSpPr>
        <p:cNvPr id="1" name="Shape 216"/>
        <p:cNvGrpSpPr/>
        <p:nvPr/>
      </p:nvGrpSpPr>
      <p:grpSpPr>
        <a:xfrm>
          <a:off x="0" y="0"/>
          <a:ext cx="0" cy="0"/>
          <a:chOff x="0" y="0"/>
          <a:chExt cx="0" cy="0"/>
        </a:xfrm>
      </p:grpSpPr>
      <p:pic>
        <p:nvPicPr>
          <p:cNvPr id="217" name="Google Shape;217;p3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18" name="Google Shape;218;p32"/>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19" name="Google Shape;219;p32"/>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220" name="Google Shape;220;p32"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21" name="Google Shape;221;p32"/>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22" name="Google Shape;222;p32"/>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3" name="Google Shape;223;p32"/>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24" name="Google Shape;224;p32"/>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25" name="Google Shape;225;p32"/>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2_Title Slide Option 4 Blue">
  <p:cSld name="2_Title Slide Option 4 Blue">
    <p:spTree>
      <p:nvGrpSpPr>
        <p:cNvPr id="1" name="Shape 226"/>
        <p:cNvGrpSpPr/>
        <p:nvPr/>
      </p:nvGrpSpPr>
      <p:grpSpPr>
        <a:xfrm>
          <a:off x="0" y="0"/>
          <a:ext cx="0" cy="0"/>
          <a:chOff x="0" y="0"/>
          <a:chExt cx="0" cy="0"/>
        </a:xfrm>
      </p:grpSpPr>
      <p:pic>
        <p:nvPicPr>
          <p:cNvPr id="227" name="Google Shape;227;p3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28" name="Google Shape;228;p33"/>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29" name="Google Shape;229;p33"/>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30" name="Google Shape;230;p33"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31" name="Google Shape;231;p33"/>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32" name="Google Shape;232;p33"/>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3" name="Google Shape;233;p33"/>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34" name="Google Shape;234;p33"/>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35" name="Google Shape;235;p33"/>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2_Title Slide Option 5 Green">
  <p:cSld name="2_Title Slide Option 5 Green">
    <p:spTree>
      <p:nvGrpSpPr>
        <p:cNvPr id="1" name="Shape 236"/>
        <p:cNvGrpSpPr/>
        <p:nvPr/>
      </p:nvGrpSpPr>
      <p:grpSpPr>
        <a:xfrm>
          <a:off x="0" y="0"/>
          <a:ext cx="0" cy="0"/>
          <a:chOff x="0" y="0"/>
          <a:chExt cx="0" cy="0"/>
        </a:xfrm>
      </p:grpSpPr>
      <p:pic>
        <p:nvPicPr>
          <p:cNvPr id="237" name="Google Shape;237;p34"/>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38" name="Google Shape;238;p34"/>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39" name="Google Shape;239;p34"/>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40" name="Google Shape;240;p34"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41" name="Google Shape;241;p34"/>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42" name="Google Shape;242;p34"/>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3" name="Google Shape;243;p34"/>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44" name="Google Shape;244;p34"/>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45" name="Google Shape;245;p34"/>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6_Title Slide Option 1 Red (Locked)">
  <p:cSld name="6_Title Slide Option 1 Red (Locked)">
    <p:spTree>
      <p:nvGrpSpPr>
        <p:cNvPr id="1" name="Shape 246"/>
        <p:cNvGrpSpPr/>
        <p:nvPr/>
      </p:nvGrpSpPr>
      <p:grpSpPr>
        <a:xfrm>
          <a:off x="0" y="0"/>
          <a:ext cx="0" cy="0"/>
          <a:chOff x="0" y="0"/>
          <a:chExt cx="0" cy="0"/>
        </a:xfrm>
      </p:grpSpPr>
      <p:pic>
        <p:nvPicPr>
          <p:cNvPr id="247" name="Google Shape;247;p3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48" name="Google Shape;248;p35"/>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49" name="Google Shape;249;p35"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250" name="Google Shape;250;p35"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51" name="Google Shape;251;p35"/>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52" name="Google Shape;252;p35"/>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3" name="Google Shape;253;p35"/>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54" name="Google Shape;254;p35"/>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55" name="Google Shape;255;p35"/>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6_Title Slide Option 2 Yellow ">
  <p:cSld name="6_Title Slide Option 2 Yellow ">
    <p:spTree>
      <p:nvGrpSpPr>
        <p:cNvPr id="1" name="Shape 256"/>
        <p:cNvGrpSpPr/>
        <p:nvPr/>
      </p:nvGrpSpPr>
      <p:grpSpPr>
        <a:xfrm>
          <a:off x="0" y="0"/>
          <a:ext cx="0" cy="0"/>
          <a:chOff x="0" y="0"/>
          <a:chExt cx="0" cy="0"/>
        </a:xfrm>
      </p:grpSpPr>
      <p:pic>
        <p:nvPicPr>
          <p:cNvPr id="257" name="Google Shape;257;p3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58" name="Google Shape;258;p36"/>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59" name="Google Shape;259;p36"/>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260" name="Google Shape;260;p36"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61" name="Google Shape;261;p36"/>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62" name="Google Shape;262;p36"/>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63" name="Google Shape;263;p36"/>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64" name="Google Shape;264;p36"/>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65" name="Google Shape;265;p36"/>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6_Title Slide Option 3 Purple">
  <p:cSld name="6_Title Slide Option 3 Purple">
    <p:spTree>
      <p:nvGrpSpPr>
        <p:cNvPr id="1" name="Shape 266"/>
        <p:cNvGrpSpPr/>
        <p:nvPr/>
      </p:nvGrpSpPr>
      <p:grpSpPr>
        <a:xfrm>
          <a:off x="0" y="0"/>
          <a:ext cx="0" cy="0"/>
          <a:chOff x="0" y="0"/>
          <a:chExt cx="0" cy="0"/>
        </a:xfrm>
      </p:grpSpPr>
      <p:pic>
        <p:nvPicPr>
          <p:cNvPr id="267" name="Google Shape;267;p37"/>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68" name="Google Shape;268;p37"/>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69" name="Google Shape;269;p37"/>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270" name="Google Shape;270;p37"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71" name="Google Shape;271;p37"/>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72" name="Google Shape;272;p37"/>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3" name="Google Shape;273;p37"/>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74" name="Google Shape;274;p37"/>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75" name="Google Shape;275;p37"/>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6_Title Slide Option 4 Blue">
  <p:cSld name="6_Title Slide Option 4 Blue">
    <p:spTree>
      <p:nvGrpSpPr>
        <p:cNvPr id="1" name="Shape 276"/>
        <p:cNvGrpSpPr/>
        <p:nvPr/>
      </p:nvGrpSpPr>
      <p:grpSpPr>
        <a:xfrm>
          <a:off x="0" y="0"/>
          <a:ext cx="0" cy="0"/>
          <a:chOff x="0" y="0"/>
          <a:chExt cx="0" cy="0"/>
        </a:xfrm>
      </p:grpSpPr>
      <p:pic>
        <p:nvPicPr>
          <p:cNvPr id="277" name="Google Shape;277;p38"/>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78" name="Google Shape;278;p38"/>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79" name="Google Shape;279;p38"/>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80" name="Google Shape;280;p38"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81" name="Google Shape;281;p38"/>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82" name="Google Shape;282;p38"/>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83" name="Google Shape;283;p38"/>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84" name="Google Shape;284;p38"/>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85" name="Google Shape;285;p38"/>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6_Title Slide Option 5 Green">
  <p:cSld name="6_Title Slide Option 5 Green">
    <p:spTree>
      <p:nvGrpSpPr>
        <p:cNvPr id="1" name="Shape 286"/>
        <p:cNvGrpSpPr/>
        <p:nvPr/>
      </p:nvGrpSpPr>
      <p:grpSpPr>
        <a:xfrm>
          <a:off x="0" y="0"/>
          <a:ext cx="0" cy="0"/>
          <a:chOff x="0" y="0"/>
          <a:chExt cx="0" cy="0"/>
        </a:xfrm>
      </p:grpSpPr>
      <p:pic>
        <p:nvPicPr>
          <p:cNvPr id="287" name="Google Shape;287;p39"/>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88" name="Google Shape;288;p39"/>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89" name="Google Shape;289;p39"/>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90" name="Google Shape;290;p39"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91" name="Google Shape;291;p39"/>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92" name="Google Shape;292;p39"/>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3" name="Google Shape;293;p39"/>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94" name="Google Shape;294;p39"/>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95" name="Google Shape;295;p39"/>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4_Title Slide Option 4 Blue">
  <p:cSld name="4_Title Slide Option 4 Blue">
    <p:spTree>
      <p:nvGrpSpPr>
        <p:cNvPr id="1" name="Shape 76"/>
        <p:cNvGrpSpPr/>
        <p:nvPr/>
      </p:nvGrpSpPr>
      <p:grpSpPr>
        <a:xfrm>
          <a:off x="0" y="0"/>
          <a:ext cx="0" cy="0"/>
          <a:chOff x="0" y="0"/>
          <a:chExt cx="0" cy="0"/>
        </a:xfrm>
      </p:grpSpPr>
      <p:pic>
        <p:nvPicPr>
          <p:cNvPr id="77" name="Google Shape;77;p18"/>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18386"/>
            <a:ext cx="9144000" cy="5137931"/>
          </a:xfrm>
          <a:prstGeom prst="rect">
            <a:avLst/>
          </a:prstGeom>
          <a:noFill/>
          <a:ln>
            <a:noFill/>
          </a:ln>
        </p:spPr>
      </p:pic>
      <p:sp>
        <p:nvSpPr>
          <p:cNvPr id="78" name="Google Shape;78;p18"/>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79" name="Google Shape;79;p18"/>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80" name="Google Shape;80;p18"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81" name="Google Shape;81;p18"/>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82" name="Google Shape;82;p18"/>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18"/>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84" name="Google Shape;84;p18"/>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85" name="Google Shape;85;p18"/>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Title Slide Unlocked">
  <p:cSld name="Title Slide Unlocked">
    <p:spTree>
      <p:nvGrpSpPr>
        <p:cNvPr id="1" name="Shape 296"/>
        <p:cNvGrpSpPr/>
        <p:nvPr/>
      </p:nvGrpSpPr>
      <p:grpSpPr>
        <a:xfrm>
          <a:off x="0" y="0"/>
          <a:ext cx="0" cy="0"/>
          <a:chOff x="0" y="0"/>
          <a:chExt cx="0" cy="0"/>
        </a:xfrm>
      </p:grpSpPr>
      <p:sp>
        <p:nvSpPr>
          <p:cNvPr id="297" name="Google Shape;297;p40"/>
          <p:cNvSpPr>
            <a:spLocks noGrp="1"/>
          </p:cNvSpPr>
          <p:nvPr>
            <p:ph type="pic" idx="2"/>
          </p:nvPr>
        </p:nvSpPr>
        <p:spPr>
          <a:xfrm>
            <a:off x="0" y="0"/>
            <a:ext cx="9144000" cy="5143500"/>
          </a:xfrm>
          <a:prstGeom prst="rect">
            <a:avLst/>
          </a:prstGeom>
          <a:solidFill>
            <a:schemeClr val="lt2"/>
          </a:solidFill>
          <a:ln>
            <a:noFill/>
          </a:ln>
        </p:spPr>
      </p:sp>
      <p:sp>
        <p:nvSpPr>
          <p:cNvPr id="298" name="Google Shape;298;p40"/>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99" name="Google Shape;299;p40"/>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0" name="Google Shape;300;p40"/>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301" name="Google Shape;301;p40"/>
          <p:cNvSpPr txBox="1">
            <a:spLocks noGrp="1"/>
          </p:cNvSpPr>
          <p:nvPr>
            <p:ph type="body" idx="3"/>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02" name="Google Shape;302;p40"/>
          <p:cNvSpPr txBox="1">
            <a:spLocks noGrp="1"/>
          </p:cNvSpPr>
          <p:nvPr>
            <p:ph type="body" idx="4"/>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4_Title Slide Option 2">
  <p:cSld name="4_Title Slide Option 2">
    <p:bg>
      <p:bgPr>
        <a:solidFill>
          <a:srgbClr val="FEB912"/>
        </a:solidFill>
        <a:effectLst/>
      </p:bgPr>
    </p:bg>
    <p:spTree>
      <p:nvGrpSpPr>
        <p:cNvPr id="1" name="Shape 303"/>
        <p:cNvGrpSpPr/>
        <p:nvPr/>
      </p:nvGrpSpPr>
      <p:grpSpPr>
        <a:xfrm>
          <a:off x="0" y="0"/>
          <a:ext cx="0" cy="0"/>
          <a:chOff x="0" y="0"/>
          <a:chExt cx="0" cy="0"/>
        </a:xfrm>
      </p:grpSpPr>
      <p:sp>
        <p:nvSpPr>
          <p:cNvPr id="304" name="Google Shape;304;p41"/>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05" name="Google Shape;305;p41"/>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6" name="Google Shape;306;p41"/>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307" name="Google Shape;307;p41"/>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08" name="Google Shape;308;p41"/>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09" name="Google Shape;309;p41"/>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310" name="Google Shape;310;p4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311" name="Google Shape;311;p41"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1_Title Slide Option 2">
  <p:cSld name="1_Title Slide Option 2">
    <p:bg>
      <p:bgPr>
        <a:solidFill>
          <a:srgbClr val="BE0064"/>
        </a:solidFill>
        <a:effectLst/>
      </p:bgPr>
    </p:bg>
    <p:spTree>
      <p:nvGrpSpPr>
        <p:cNvPr id="1" name="Shape 312"/>
        <p:cNvGrpSpPr/>
        <p:nvPr/>
      </p:nvGrpSpPr>
      <p:grpSpPr>
        <a:xfrm>
          <a:off x="0" y="0"/>
          <a:ext cx="0" cy="0"/>
          <a:chOff x="0" y="0"/>
          <a:chExt cx="0" cy="0"/>
        </a:xfrm>
      </p:grpSpPr>
      <p:sp>
        <p:nvSpPr>
          <p:cNvPr id="313" name="Google Shape;313;p42"/>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14" name="Google Shape;314;p42"/>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5" name="Google Shape;315;p42"/>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316" name="Google Shape;316;p42"/>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17" name="Google Shape;317;p42"/>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18" name="Google Shape;318;p42"/>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319" name="Google Shape;319;p4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320" name="Google Shape;320;p42"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2_Title Slide Option 2">
  <p:cSld name="2_Title Slide Option 2">
    <p:bg>
      <p:bgPr>
        <a:solidFill>
          <a:srgbClr val="0071F8"/>
        </a:solidFill>
        <a:effectLst/>
      </p:bgPr>
    </p:bg>
    <p:spTree>
      <p:nvGrpSpPr>
        <p:cNvPr id="1" name="Shape 321"/>
        <p:cNvGrpSpPr/>
        <p:nvPr/>
      </p:nvGrpSpPr>
      <p:grpSpPr>
        <a:xfrm>
          <a:off x="0" y="0"/>
          <a:ext cx="0" cy="0"/>
          <a:chOff x="0" y="0"/>
          <a:chExt cx="0" cy="0"/>
        </a:xfrm>
      </p:grpSpPr>
      <p:sp>
        <p:nvSpPr>
          <p:cNvPr id="322" name="Google Shape;322;p43"/>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23" name="Google Shape;323;p43"/>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rgbClr val="0071F8"/>
              </a:buClr>
              <a:buSzPts val="4500"/>
              <a:buFont typeface="Arial"/>
              <a:buNone/>
              <a:defRPr sz="4500" b="1" cap="none">
                <a:solidFill>
                  <a:srgbClr val="0071F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24" name="Google Shape;324;p43"/>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325" name="Google Shape;325;p43"/>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26" name="Google Shape;326;p43"/>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27" name="Google Shape;327;p43"/>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328" name="Google Shape;328;p4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329" name="Google Shape;329;p43"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Title Slide Option 2">
  <p:cSld name="Title Slide Option 2">
    <p:bg>
      <p:bgPr>
        <a:solidFill>
          <a:srgbClr val="00A068"/>
        </a:solidFill>
        <a:effectLst/>
      </p:bgPr>
    </p:bg>
    <p:spTree>
      <p:nvGrpSpPr>
        <p:cNvPr id="1" name="Shape 330"/>
        <p:cNvGrpSpPr/>
        <p:nvPr/>
      </p:nvGrpSpPr>
      <p:grpSpPr>
        <a:xfrm>
          <a:off x="0" y="0"/>
          <a:ext cx="0" cy="0"/>
          <a:chOff x="0" y="0"/>
          <a:chExt cx="0" cy="0"/>
        </a:xfrm>
      </p:grpSpPr>
      <p:sp>
        <p:nvSpPr>
          <p:cNvPr id="331" name="Google Shape;331;p44"/>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32" name="Google Shape;332;p44"/>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rgbClr val="00A068"/>
              </a:buClr>
              <a:buSzPts val="4500"/>
              <a:buFont typeface="Arial"/>
              <a:buNone/>
              <a:defRPr sz="4500" b="1" cap="none">
                <a:solidFill>
                  <a:srgbClr val="00A06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3" name="Google Shape;333;p44"/>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334" name="Google Shape;334;p44"/>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35" name="Google Shape;335;p44"/>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36" name="Google Shape;336;p44"/>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337" name="Google Shape;337;p44"/>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338" name="Google Shape;338;p44"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Contents">
  <p:cSld name="Contents">
    <p:spTree>
      <p:nvGrpSpPr>
        <p:cNvPr id="1" name="Shape 339"/>
        <p:cNvGrpSpPr/>
        <p:nvPr/>
      </p:nvGrpSpPr>
      <p:grpSpPr>
        <a:xfrm>
          <a:off x="0" y="0"/>
          <a:ext cx="0" cy="0"/>
          <a:chOff x="0" y="0"/>
          <a:chExt cx="0" cy="0"/>
        </a:xfrm>
      </p:grpSpPr>
      <p:sp>
        <p:nvSpPr>
          <p:cNvPr id="340" name="Google Shape;340;p45"/>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1" name="Google Shape;341;p45"/>
          <p:cNvSpPr txBox="1">
            <a:spLocks noGrp="1"/>
          </p:cNvSpPr>
          <p:nvPr>
            <p:ph type="body" idx="1"/>
          </p:nvPr>
        </p:nvSpPr>
        <p:spPr>
          <a:xfrm>
            <a:off x="251520" y="986400"/>
            <a:ext cx="7200900" cy="3459831"/>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rgbClr val="0071F8"/>
              </a:buClr>
              <a:buSzPts val="4500"/>
              <a:buNone/>
              <a:defRPr sz="4500" b="1" cap="none">
                <a:solidFill>
                  <a:srgbClr val="0071F8"/>
                </a:solidFill>
                <a:latin typeface="Arial"/>
                <a:ea typeface="Arial"/>
                <a:cs typeface="Arial"/>
                <a:sym typeface="Arial"/>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42" name="Google Shape;342;p45"/>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3" name="Google Shape;343;p45"/>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Welcome">
  <p:cSld name="Welcome">
    <p:spTree>
      <p:nvGrpSpPr>
        <p:cNvPr id="1" name="Shape 344"/>
        <p:cNvGrpSpPr/>
        <p:nvPr/>
      </p:nvGrpSpPr>
      <p:grpSpPr>
        <a:xfrm>
          <a:off x="0" y="0"/>
          <a:ext cx="0" cy="0"/>
          <a:chOff x="0" y="0"/>
          <a:chExt cx="0" cy="0"/>
        </a:xfrm>
      </p:grpSpPr>
      <p:sp>
        <p:nvSpPr>
          <p:cNvPr id="345" name="Google Shape;345;p46"/>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6" name="Google Shape;346;p46"/>
          <p:cNvSpPr txBox="1">
            <a:spLocks noGrp="1"/>
          </p:cNvSpPr>
          <p:nvPr>
            <p:ph type="body" idx="1"/>
          </p:nvPr>
        </p:nvSpPr>
        <p:spPr>
          <a:xfrm>
            <a:off x="234000" y="986399"/>
            <a:ext cx="8441688" cy="3601475"/>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rgbClr val="BE0064"/>
              </a:buClr>
              <a:buSzPts val="3600"/>
              <a:buNone/>
              <a:defRPr sz="3600" b="1">
                <a:solidFill>
                  <a:srgbClr val="BE0064"/>
                </a:solidFill>
              </a:defRPr>
            </a:lvl1pPr>
            <a:lvl2pPr marL="914400" lvl="1" indent="-228600" algn="l">
              <a:lnSpc>
                <a:spcPct val="100000"/>
              </a:lnSpc>
              <a:spcBef>
                <a:spcPts val="0"/>
              </a:spcBef>
              <a:spcAft>
                <a:spcPts val="0"/>
              </a:spcAft>
              <a:buClr>
                <a:schemeClr val="dk1"/>
              </a:buClr>
              <a:buSzPts val="3600"/>
              <a:buNone/>
              <a:defRPr sz="3600"/>
            </a:lvl2pPr>
            <a:lvl3pPr marL="1371600" lvl="2" indent="-228600" algn="l">
              <a:lnSpc>
                <a:spcPct val="100000"/>
              </a:lnSpc>
              <a:spcBef>
                <a:spcPts val="0"/>
              </a:spcBef>
              <a:spcAft>
                <a:spcPts val="0"/>
              </a:spcAft>
              <a:buClr>
                <a:schemeClr val="dk1"/>
              </a:buClr>
              <a:buSzPts val="3600"/>
              <a:buNone/>
              <a:defRPr sz="3600"/>
            </a:lvl3pPr>
            <a:lvl4pPr marL="1828800" lvl="3" indent="-228600" algn="l">
              <a:lnSpc>
                <a:spcPct val="100000"/>
              </a:lnSpc>
              <a:spcBef>
                <a:spcPts val="0"/>
              </a:spcBef>
              <a:spcAft>
                <a:spcPts val="0"/>
              </a:spcAft>
              <a:buClr>
                <a:schemeClr val="dk1"/>
              </a:buClr>
              <a:buSzPts val="3600"/>
              <a:buNone/>
              <a:defRPr sz="3600"/>
            </a:lvl4pPr>
            <a:lvl5pPr marL="2286000" lvl="4" indent="-228600" algn="l">
              <a:lnSpc>
                <a:spcPct val="100000"/>
              </a:lnSpc>
              <a:spcBef>
                <a:spcPts val="0"/>
              </a:spcBef>
              <a:spcAft>
                <a:spcPts val="0"/>
              </a:spcAft>
              <a:buClr>
                <a:schemeClr val="dk1"/>
              </a:buClr>
              <a:buSzPts val="3600"/>
              <a:buNone/>
              <a:defRPr sz="3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47" name="Google Shape;347;p46"/>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8" name="Google Shape;348;p46"/>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2_Divider 2">
  <p:cSld name="2_Divider 2">
    <p:bg>
      <p:bgPr>
        <a:solidFill>
          <a:schemeClr val="accent3"/>
        </a:solidFill>
        <a:effectLst/>
      </p:bgPr>
    </p:bg>
    <p:spTree>
      <p:nvGrpSpPr>
        <p:cNvPr id="1" name="Shape 349"/>
        <p:cNvGrpSpPr/>
        <p:nvPr/>
      </p:nvGrpSpPr>
      <p:grpSpPr>
        <a:xfrm>
          <a:off x="0" y="0"/>
          <a:ext cx="0" cy="0"/>
          <a:chOff x="0" y="0"/>
          <a:chExt cx="0" cy="0"/>
        </a:xfrm>
      </p:grpSpPr>
      <p:sp>
        <p:nvSpPr>
          <p:cNvPr id="350" name="Google Shape;350;p47"/>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1" name="Google Shape;351;p47"/>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pic>
        <p:nvPicPr>
          <p:cNvPr id="352" name="Google Shape;352;p47"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1" y="288000"/>
            <a:ext cx="892437" cy="474132"/>
          </a:xfrm>
          <a:prstGeom prst="rect">
            <a:avLst/>
          </a:prstGeom>
          <a:noFill/>
          <a:ln>
            <a:noFill/>
          </a:ln>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4_Divider 1">
  <p:cSld name="4_Divider 1">
    <p:bg>
      <p:bgPr>
        <a:solidFill>
          <a:schemeClr val="accent5"/>
        </a:solidFill>
        <a:effectLst/>
      </p:bgPr>
    </p:bg>
    <p:spTree>
      <p:nvGrpSpPr>
        <p:cNvPr id="1" name="Shape 353"/>
        <p:cNvGrpSpPr/>
        <p:nvPr/>
      </p:nvGrpSpPr>
      <p:grpSpPr>
        <a:xfrm>
          <a:off x="0" y="0"/>
          <a:ext cx="0" cy="0"/>
          <a:chOff x="0" y="0"/>
          <a:chExt cx="0" cy="0"/>
        </a:xfrm>
      </p:grpSpPr>
      <p:sp>
        <p:nvSpPr>
          <p:cNvPr id="354" name="Google Shape;354;p48"/>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5" name="Google Shape;355;p48"/>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pic>
        <p:nvPicPr>
          <p:cNvPr id="356" name="Google Shape;356;p48"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0" y="288000"/>
            <a:ext cx="892439" cy="474132"/>
          </a:xfrm>
          <a:prstGeom prst="rect">
            <a:avLst/>
          </a:prstGeom>
          <a:noFill/>
          <a:ln>
            <a:noFill/>
          </a:ln>
        </p:spPr>
      </p:pic>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5_Divider 1">
  <p:cSld name="5_Divider 1">
    <p:bg>
      <p:bgPr>
        <a:solidFill>
          <a:srgbClr val="0071F8"/>
        </a:solidFill>
        <a:effectLst/>
      </p:bgPr>
    </p:bg>
    <p:spTree>
      <p:nvGrpSpPr>
        <p:cNvPr id="1" name="Shape 357"/>
        <p:cNvGrpSpPr/>
        <p:nvPr/>
      </p:nvGrpSpPr>
      <p:grpSpPr>
        <a:xfrm>
          <a:off x="0" y="0"/>
          <a:ext cx="0" cy="0"/>
          <a:chOff x="0" y="0"/>
          <a:chExt cx="0" cy="0"/>
        </a:xfrm>
      </p:grpSpPr>
      <p:sp>
        <p:nvSpPr>
          <p:cNvPr id="358" name="Google Shape;358;p49"/>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9" name="Google Shape;359;p49"/>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pic>
        <p:nvPicPr>
          <p:cNvPr id="360" name="Google Shape;360;p49"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0" y="288832"/>
            <a:ext cx="892439" cy="472467"/>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theme" Target="../theme/theme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73.xml"/><Relationship Id="rId18" Type="http://schemas.openxmlformats.org/officeDocument/2006/relationships/slideLayout" Target="../slideLayouts/slideLayout78.xml"/><Relationship Id="rId26" Type="http://schemas.openxmlformats.org/officeDocument/2006/relationships/slideLayout" Target="../slideLayouts/slideLayout86.xml"/><Relationship Id="rId39" Type="http://schemas.openxmlformats.org/officeDocument/2006/relationships/slideLayout" Target="../slideLayouts/slideLayout99.xml"/><Relationship Id="rId21" Type="http://schemas.openxmlformats.org/officeDocument/2006/relationships/slideLayout" Target="../slideLayouts/slideLayout81.xml"/><Relationship Id="rId34" Type="http://schemas.openxmlformats.org/officeDocument/2006/relationships/slideLayout" Target="../slideLayouts/slideLayout94.xml"/><Relationship Id="rId42" Type="http://schemas.openxmlformats.org/officeDocument/2006/relationships/slideLayout" Target="../slideLayouts/slideLayout102.xml"/><Relationship Id="rId47" Type="http://schemas.openxmlformats.org/officeDocument/2006/relationships/slideLayout" Target="../slideLayouts/slideLayout107.xml"/><Relationship Id="rId50" Type="http://schemas.openxmlformats.org/officeDocument/2006/relationships/slideLayout" Target="../slideLayouts/slideLayout110.xml"/><Relationship Id="rId55" Type="http://schemas.openxmlformats.org/officeDocument/2006/relationships/slideLayout" Target="../slideLayouts/slideLayout115.xml"/><Relationship Id="rId7" Type="http://schemas.openxmlformats.org/officeDocument/2006/relationships/slideLayout" Target="../slideLayouts/slideLayout67.xml"/><Relationship Id="rId2" Type="http://schemas.openxmlformats.org/officeDocument/2006/relationships/slideLayout" Target="../slideLayouts/slideLayout62.xml"/><Relationship Id="rId16" Type="http://schemas.openxmlformats.org/officeDocument/2006/relationships/slideLayout" Target="../slideLayouts/slideLayout76.xml"/><Relationship Id="rId29" Type="http://schemas.openxmlformats.org/officeDocument/2006/relationships/slideLayout" Target="../slideLayouts/slideLayout89.xml"/><Relationship Id="rId11" Type="http://schemas.openxmlformats.org/officeDocument/2006/relationships/slideLayout" Target="../slideLayouts/slideLayout71.xml"/><Relationship Id="rId24" Type="http://schemas.openxmlformats.org/officeDocument/2006/relationships/slideLayout" Target="../slideLayouts/slideLayout84.xml"/><Relationship Id="rId32" Type="http://schemas.openxmlformats.org/officeDocument/2006/relationships/slideLayout" Target="../slideLayouts/slideLayout92.xml"/><Relationship Id="rId37" Type="http://schemas.openxmlformats.org/officeDocument/2006/relationships/slideLayout" Target="../slideLayouts/slideLayout97.xml"/><Relationship Id="rId40" Type="http://schemas.openxmlformats.org/officeDocument/2006/relationships/slideLayout" Target="../slideLayouts/slideLayout100.xml"/><Relationship Id="rId45" Type="http://schemas.openxmlformats.org/officeDocument/2006/relationships/slideLayout" Target="../slideLayouts/slideLayout105.xml"/><Relationship Id="rId53" Type="http://schemas.openxmlformats.org/officeDocument/2006/relationships/slideLayout" Target="../slideLayouts/slideLayout113.xml"/><Relationship Id="rId58" Type="http://schemas.openxmlformats.org/officeDocument/2006/relationships/slideLayout" Target="../slideLayouts/slideLayout118.xml"/><Relationship Id="rId5" Type="http://schemas.openxmlformats.org/officeDocument/2006/relationships/slideLayout" Target="../slideLayouts/slideLayout65.xml"/><Relationship Id="rId61" Type="http://schemas.openxmlformats.org/officeDocument/2006/relationships/theme" Target="../theme/theme2.xml"/><Relationship Id="rId19" Type="http://schemas.openxmlformats.org/officeDocument/2006/relationships/slideLayout" Target="../slideLayouts/slideLayout79.xml"/><Relationship Id="rId14" Type="http://schemas.openxmlformats.org/officeDocument/2006/relationships/slideLayout" Target="../slideLayouts/slideLayout74.xml"/><Relationship Id="rId22" Type="http://schemas.openxmlformats.org/officeDocument/2006/relationships/slideLayout" Target="../slideLayouts/slideLayout82.xml"/><Relationship Id="rId27" Type="http://schemas.openxmlformats.org/officeDocument/2006/relationships/slideLayout" Target="../slideLayouts/slideLayout87.xml"/><Relationship Id="rId30" Type="http://schemas.openxmlformats.org/officeDocument/2006/relationships/slideLayout" Target="../slideLayouts/slideLayout90.xml"/><Relationship Id="rId35" Type="http://schemas.openxmlformats.org/officeDocument/2006/relationships/slideLayout" Target="../slideLayouts/slideLayout95.xml"/><Relationship Id="rId43" Type="http://schemas.openxmlformats.org/officeDocument/2006/relationships/slideLayout" Target="../slideLayouts/slideLayout103.xml"/><Relationship Id="rId48" Type="http://schemas.openxmlformats.org/officeDocument/2006/relationships/slideLayout" Target="../slideLayouts/slideLayout108.xml"/><Relationship Id="rId56" Type="http://schemas.openxmlformats.org/officeDocument/2006/relationships/slideLayout" Target="../slideLayouts/slideLayout116.xml"/><Relationship Id="rId8" Type="http://schemas.openxmlformats.org/officeDocument/2006/relationships/slideLayout" Target="../slideLayouts/slideLayout68.xml"/><Relationship Id="rId51" Type="http://schemas.openxmlformats.org/officeDocument/2006/relationships/slideLayout" Target="../slideLayouts/slideLayout111.xml"/><Relationship Id="rId3" Type="http://schemas.openxmlformats.org/officeDocument/2006/relationships/slideLayout" Target="../slideLayouts/slideLayout63.xml"/><Relationship Id="rId12" Type="http://schemas.openxmlformats.org/officeDocument/2006/relationships/slideLayout" Target="../slideLayouts/slideLayout72.xml"/><Relationship Id="rId17" Type="http://schemas.openxmlformats.org/officeDocument/2006/relationships/slideLayout" Target="../slideLayouts/slideLayout77.xml"/><Relationship Id="rId25" Type="http://schemas.openxmlformats.org/officeDocument/2006/relationships/slideLayout" Target="../slideLayouts/slideLayout85.xml"/><Relationship Id="rId33" Type="http://schemas.openxmlformats.org/officeDocument/2006/relationships/slideLayout" Target="../slideLayouts/slideLayout93.xml"/><Relationship Id="rId38" Type="http://schemas.openxmlformats.org/officeDocument/2006/relationships/slideLayout" Target="../slideLayouts/slideLayout98.xml"/><Relationship Id="rId46" Type="http://schemas.openxmlformats.org/officeDocument/2006/relationships/slideLayout" Target="../slideLayouts/slideLayout106.xml"/><Relationship Id="rId59" Type="http://schemas.openxmlformats.org/officeDocument/2006/relationships/slideLayout" Target="../slideLayouts/slideLayout119.xml"/><Relationship Id="rId20" Type="http://schemas.openxmlformats.org/officeDocument/2006/relationships/slideLayout" Target="../slideLayouts/slideLayout80.xml"/><Relationship Id="rId41" Type="http://schemas.openxmlformats.org/officeDocument/2006/relationships/slideLayout" Target="../slideLayouts/slideLayout101.xml"/><Relationship Id="rId54" Type="http://schemas.openxmlformats.org/officeDocument/2006/relationships/slideLayout" Target="../slideLayouts/slideLayout114.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5" Type="http://schemas.openxmlformats.org/officeDocument/2006/relationships/slideLayout" Target="../slideLayouts/slideLayout75.xml"/><Relationship Id="rId23" Type="http://schemas.openxmlformats.org/officeDocument/2006/relationships/slideLayout" Target="../slideLayouts/slideLayout83.xml"/><Relationship Id="rId28" Type="http://schemas.openxmlformats.org/officeDocument/2006/relationships/slideLayout" Target="../slideLayouts/slideLayout88.xml"/><Relationship Id="rId36" Type="http://schemas.openxmlformats.org/officeDocument/2006/relationships/slideLayout" Target="../slideLayouts/slideLayout96.xml"/><Relationship Id="rId49" Type="http://schemas.openxmlformats.org/officeDocument/2006/relationships/slideLayout" Target="../slideLayouts/slideLayout109.xml"/><Relationship Id="rId57" Type="http://schemas.openxmlformats.org/officeDocument/2006/relationships/slideLayout" Target="../slideLayouts/slideLayout117.xml"/><Relationship Id="rId10" Type="http://schemas.openxmlformats.org/officeDocument/2006/relationships/slideLayout" Target="../slideLayouts/slideLayout70.xml"/><Relationship Id="rId31" Type="http://schemas.openxmlformats.org/officeDocument/2006/relationships/slideLayout" Target="../slideLayouts/slideLayout91.xml"/><Relationship Id="rId44" Type="http://schemas.openxmlformats.org/officeDocument/2006/relationships/slideLayout" Target="../slideLayouts/slideLayout104.xml"/><Relationship Id="rId52" Type="http://schemas.openxmlformats.org/officeDocument/2006/relationships/slideLayout" Target="../slideLayouts/slideLayout112.xml"/><Relationship Id="rId60" Type="http://schemas.openxmlformats.org/officeDocument/2006/relationships/slideLayout" Target="../slideLayouts/slideLayout120.xml"/><Relationship Id="rId4" Type="http://schemas.openxmlformats.org/officeDocument/2006/relationships/slideLayout" Target="../slideLayouts/slideLayout64.xml"/><Relationship Id="rId9" Type="http://schemas.openxmlformats.org/officeDocument/2006/relationships/slideLayout" Target="../slideLayouts/slideLayout69.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133.xml"/><Relationship Id="rId18" Type="http://schemas.openxmlformats.org/officeDocument/2006/relationships/slideLayout" Target="../slideLayouts/slideLayout138.xml"/><Relationship Id="rId26" Type="http://schemas.openxmlformats.org/officeDocument/2006/relationships/slideLayout" Target="../slideLayouts/slideLayout146.xml"/><Relationship Id="rId39" Type="http://schemas.openxmlformats.org/officeDocument/2006/relationships/slideLayout" Target="../slideLayouts/slideLayout159.xml"/><Relationship Id="rId21" Type="http://schemas.openxmlformats.org/officeDocument/2006/relationships/slideLayout" Target="../slideLayouts/slideLayout141.xml"/><Relationship Id="rId34" Type="http://schemas.openxmlformats.org/officeDocument/2006/relationships/slideLayout" Target="../slideLayouts/slideLayout154.xml"/><Relationship Id="rId42" Type="http://schemas.openxmlformats.org/officeDocument/2006/relationships/slideLayout" Target="../slideLayouts/slideLayout162.xml"/><Relationship Id="rId47" Type="http://schemas.openxmlformats.org/officeDocument/2006/relationships/slideLayout" Target="../slideLayouts/slideLayout167.xml"/><Relationship Id="rId50" Type="http://schemas.openxmlformats.org/officeDocument/2006/relationships/slideLayout" Target="../slideLayouts/slideLayout170.xml"/><Relationship Id="rId55" Type="http://schemas.openxmlformats.org/officeDocument/2006/relationships/slideLayout" Target="../slideLayouts/slideLayout175.xml"/><Relationship Id="rId7" Type="http://schemas.openxmlformats.org/officeDocument/2006/relationships/slideLayout" Target="../slideLayouts/slideLayout127.xml"/><Relationship Id="rId2" Type="http://schemas.openxmlformats.org/officeDocument/2006/relationships/slideLayout" Target="../slideLayouts/slideLayout122.xml"/><Relationship Id="rId16" Type="http://schemas.openxmlformats.org/officeDocument/2006/relationships/slideLayout" Target="../slideLayouts/slideLayout136.xml"/><Relationship Id="rId29" Type="http://schemas.openxmlformats.org/officeDocument/2006/relationships/slideLayout" Target="../slideLayouts/slideLayout149.xml"/><Relationship Id="rId11" Type="http://schemas.openxmlformats.org/officeDocument/2006/relationships/slideLayout" Target="../slideLayouts/slideLayout131.xml"/><Relationship Id="rId24" Type="http://schemas.openxmlformats.org/officeDocument/2006/relationships/slideLayout" Target="../slideLayouts/slideLayout144.xml"/><Relationship Id="rId32" Type="http://schemas.openxmlformats.org/officeDocument/2006/relationships/slideLayout" Target="../slideLayouts/slideLayout152.xml"/><Relationship Id="rId37" Type="http://schemas.openxmlformats.org/officeDocument/2006/relationships/slideLayout" Target="../slideLayouts/slideLayout157.xml"/><Relationship Id="rId40" Type="http://schemas.openxmlformats.org/officeDocument/2006/relationships/slideLayout" Target="../slideLayouts/slideLayout160.xml"/><Relationship Id="rId45" Type="http://schemas.openxmlformats.org/officeDocument/2006/relationships/slideLayout" Target="../slideLayouts/slideLayout165.xml"/><Relationship Id="rId53" Type="http://schemas.openxmlformats.org/officeDocument/2006/relationships/slideLayout" Target="../slideLayouts/slideLayout173.xml"/><Relationship Id="rId58" Type="http://schemas.openxmlformats.org/officeDocument/2006/relationships/slideLayout" Target="../slideLayouts/slideLayout178.xml"/><Relationship Id="rId5" Type="http://schemas.openxmlformats.org/officeDocument/2006/relationships/slideLayout" Target="../slideLayouts/slideLayout125.xml"/><Relationship Id="rId61" Type="http://schemas.openxmlformats.org/officeDocument/2006/relationships/theme" Target="../theme/theme3.xml"/><Relationship Id="rId19" Type="http://schemas.openxmlformats.org/officeDocument/2006/relationships/slideLayout" Target="../slideLayouts/slideLayout139.xml"/><Relationship Id="rId14" Type="http://schemas.openxmlformats.org/officeDocument/2006/relationships/slideLayout" Target="../slideLayouts/slideLayout134.xml"/><Relationship Id="rId22" Type="http://schemas.openxmlformats.org/officeDocument/2006/relationships/slideLayout" Target="../slideLayouts/slideLayout142.xml"/><Relationship Id="rId27" Type="http://schemas.openxmlformats.org/officeDocument/2006/relationships/slideLayout" Target="../slideLayouts/slideLayout147.xml"/><Relationship Id="rId30" Type="http://schemas.openxmlformats.org/officeDocument/2006/relationships/slideLayout" Target="../slideLayouts/slideLayout150.xml"/><Relationship Id="rId35" Type="http://schemas.openxmlformats.org/officeDocument/2006/relationships/slideLayout" Target="../slideLayouts/slideLayout155.xml"/><Relationship Id="rId43" Type="http://schemas.openxmlformats.org/officeDocument/2006/relationships/slideLayout" Target="../slideLayouts/slideLayout163.xml"/><Relationship Id="rId48" Type="http://schemas.openxmlformats.org/officeDocument/2006/relationships/slideLayout" Target="../slideLayouts/slideLayout168.xml"/><Relationship Id="rId56" Type="http://schemas.openxmlformats.org/officeDocument/2006/relationships/slideLayout" Target="../slideLayouts/slideLayout176.xml"/><Relationship Id="rId8" Type="http://schemas.openxmlformats.org/officeDocument/2006/relationships/slideLayout" Target="../slideLayouts/slideLayout128.xml"/><Relationship Id="rId51" Type="http://schemas.openxmlformats.org/officeDocument/2006/relationships/slideLayout" Target="../slideLayouts/slideLayout171.xml"/><Relationship Id="rId3" Type="http://schemas.openxmlformats.org/officeDocument/2006/relationships/slideLayout" Target="../slideLayouts/slideLayout123.xml"/><Relationship Id="rId12" Type="http://schemas.openxmlformats.org/officeDocument/2006/relationships/slideLayout" Target="../slideLayouts/slideLayout132.xml"/><Relationship Id="rId17" Type="http://schemas.openxmlformats.org/officeDocument/2006/relationships/slideLayout" Target="../slideLayouts/slideLayout137.xml"/><Relationship Id="rId25" Type="http://schemas.openxmlformats.org/officeDocument/2006/relationships/slideLayout" Target="../slideLayouts/slideLayout145.xml"/><Relationship Id="rId33" Type="http://schemas.openxmlformats.org/officeDocument/2006/relationships/slideLayout" Target="../slideLayouts/slideLayout153.xml"/><Relationship Id="rId38" Type="http://schemas.openxmlformats.org/officeDocument/2006/relationships/slideLayout" Target="../slideLayouts/slideLayout158.xml"/><Relationship Id="rId46" Type="http://schemas.openxmlformats.org/officeDocument/2006/relationships/slideLayout" Target="../slideLayouts/slideLayout166.xml"/><Relationship Id="rId59" Type="http://schemas.openxmlformats.org/officeDocument/2006/relationships/slideLayout" Target="../slideLayouts/slideLayout179.xml"/><Relationship Id="rId20" Type="http://schemas.openxmlformats.org/officeDocument/2006/relationships/slideLayout" Target="../slideLayouts/slideLayout140.xml"/><Relationship Id="rId41" Type="http://schemas.openxmlformats.org/officeDocument/2006/relationships/slideLayout" Target="../slideLayouts/slideLayout161.xml"/><Relationship Id="rId54" Type="http://schemas.openxmlformats.org/officeDocument/2006/relationships/slideLayout" Target="../slideLayouts/slideLayout174.xml"/><Relationship Id="rId1" Type="http://schemas.openxmlformats.org/officeDocument/2006/relationships/slideLayout" Target="../slideLayouts/slideLayout121.xml"/><Relationship Id="rId6" Type="http://schemas.openxmlformats.org/officeDocument/2006/relationships/slideLayout" Target="../slideLayouts/slideLayout126.xml"/><Relationship Id="rId15" Type="http://schemas.openxmlformats.org/officeDocument/2006/relationships/slideLayout" Target="../slideLayouts/slideLayout135.xml"/><Relationship Id="rId23" Type="http://schemas.openxmlformats.org/officeDocument/2006/relationships/slideLayout" Target="../slideLayouts/slideLayout143.xml"/><Relationship Id="rId28" Type="http://schemas.openxmlformats.org/officeDocument/2006/relationships/slideLayout" Target="../slideLayouts/slideLayout148.xml"/><Relationship Id="rId36" Type="http://schemas.openxmlformats.org/officeDocument/2006/relationships/slideLayout" Target="../slideLayouts/slideLayout156.xml"/><Relationship Id="rId49" Type="http://schemas.openxmlformats.org/officeDocument/2006/relationships/slideLayout" Target="../slideLayouts/slideLayout169.xml"/><Relationship Id="rId57" Type="http://schemas.openxmlformats.org/officeDocument/2006/relationships/slideLayout" Target="../slideLayouts/slideLayout177.xml"/><Relationship Id="rId10" Type="http://schemas.openxmlformats.org/officeDocument/2006/relationships/slideLayout" Target="../slideLayouts/slideLayout130.xml"/><Relationship Id="rId31" Type="http://schemas.openxmlformats.org/officeDocument/2006/relationships/slideLayout" Target="../slideLayouts/slideLayout151.xml"/><Relationship Id="rId44" Type="http://schemas.openxmlformats.org/officeDocument/2006/relationships/slideLayout" Target="../slideLayouts/slideLayout164.xml"/><Relationship Id="rId52" Type="http://schemas.openxmlformats.org/officeDocument/2006/relationships/slideLayout" Target="../slideLayouts/slideLayout172.xml"/><Relationship Id="rId60" Type="http://schemas.openxmlformats.org/officeDocument/2006/relationships/slideLayout" Target="../slideLayouts/slideLayout180.xml"/><Relationship Id="rId4" Type="http://schemas.openxmlformats.org/officeDocument/2006/relationships/slideLayout" Target="../slideLayouts/slideLayout124.xml"/><Relationship Id="rId9" Type="http://schemas.openxmlformats.org/officeDocument/2006/relationships/slideLayout" Target="../slideLayouts/slideLayout1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9"/>
          <p:cNvSpPr txBox="1">
            <a:spLocks noGrp="1"/>
          </p:cNvSpPr>
          <p:nvPr>
            <p:ph type="title"/>
          </p:nvPr>
        </p:nvSpPr>
        <p:spPr>
          <a:xfrm>
            <a:off x="252094" y="205979"/>
            <a:ext cx="8423593" cy="857250"/>
          </a:xfrm>
          <a:prstGeom prst="rect">
            <a:avLst/>
          </a:prstGeom>
          <a:noFill/>
          <a:ln>
            <a:noFill/>
          </a:ln>
        </p:spPr>
        <p:txBody>
          <a:bodyPr spcFirstLastPara="1" wrap="square" lIns="0" tIns="0" rIns="0" bIns="0" anchor="ctr" anchorCtr="0">
            <a:normAutofit/>
          </a:bodyPr>
          <a:lstStyle>
            <a:lvl1pPr marR="0" lvl="0" algn="l" rtl="0">
              <a:lnSpc>
                <a:spcPct val="10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9"/>
          <p:cNvSpPr txBox="1">
            <a:spLocks noGrp="1"/>
          </p:cNvSpPr>
          <p:nvPr>
            <p:ph type="body" idx="1"/>
          </p:nvPr>
        </p:nvSpPr>
        <p:spPr>
          <a:xfrm>
            <a:off x="252094" y="1200151"/>
            <a:ext cx="8423593" cy="3394472"/>
          </a:xfrm>
          <a:prstGeom prst="rect">
            <a:avLst/>
          </a:prstGeom>
          <a:noFill/>
          <a:ln>
            <a:noFill/>
          </a:ln>
        </p:spPr>
        <p:txBody>
          <a:bodyPr spcFirstLastPara="1" wrap="square" lIns="0" tIns="0" rIns="0" bIns="0" anchor="t" anchorCtr="0">
            <a:no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2" name="Google Shape;12;p9"/>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rgbClr val="000000"/>
              </a:buClr>
              <a:buSzPts val="1400"/>
              <a:buFont typeface="Arial"/>
              <a:buNone/>
              <a:defRPr sz="700"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3" name="Google Shape;13;p9"/>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9"/>
          <p:cNvSpPr txBox="1">
            <a:spLocks noGrp="1"/>
          </p:cNvSpPr>
          <p:nvPr>
            <p:ph type="title"/>
          </p:nvPr>
        </p:nvSpPr>
        <p:spPr>
          <a:xfrm>
            <a:off x="252094" y="205979"/>
            <a:ext cx="8423593" cy="857250"/>
          </a:xfrm>
          <a:prstGeom prst="rect">
            <a:avLst/>
          </a:prstGeom>
          <a:noFill/>
          <a:ln>
            <a:noFill/>
          </a:ln>
        </p:spPr>
        <p:txBody>
          <a:bodyPr spcFirstLastPara="1" wrap="square" lIns="0" tIns="0" rIns="0" bIns="0" anchor="ctr" anchorCtr="0">
            <a:normAutofit/>
          </a:bodyPr>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9"/>
          <p:cNvSpPr txBox="1">
            <a:spLocks noGrp="1"/>
          </p:cNvSpPr>
          <p:nvPr>
            <p:ph type="body" idx="1"/>
          </p:nvPr>
        </p:nvSpPr>
        <p:spPr>
          <a:xfrm>
            <a:off x="252094" y="1200151"/>
            <a:ext cx="8423593" cy="3394472"/>
          </a:xfrm>
          <a:prstGeom prst="rect">
            <a:avLst/>
          </a:prstGeom>
          <a:noFill/>
          <a:ln>
            <a:noFill/>
          </a:ln>
        </p:spPr>
        <p:txBody>
          <a:bodyPr spcFirstLastPara="1" wrap="square" lIns="0" tIns="0" rIns="0" bIns="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2" name="Google Shape;12;p9"/>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SzPts val="1400"/>
              <a:buNone/>
              <a:defRPr sz="700" b="1"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9"/>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rtl="0">
              <a:spcBef>
                <a:spcPts val="0"/>
              </a:spcBef>
              <a:buNone/>
              <a:defRPr sz="700" b="1" i="0" u="none" strike="noStrike" cap="none">
                <a:solidFill>
                  <a:schemeClr val="dk1"/>
                </a:solidFill>
                <a:latin typeface="Arial"/>
                <a:ea typeface="Arial"/>
                <a:cs typeface="Arial"/>
                <a:sym typeface="Arial"/>
              </a:defRPr>
            </a:lvl1pPr>
            <a:lvl2pPr marL="0" marR="0" lvl="1" indent="0" algn="r" rtl="0">
              <a:spcBef>
                <a:spcPts val="0"/>
              </a:spcBef>
              <a:buNone/>
              <a:defRPr sz="700" b="1" i="0" u="none" strike="noStrike" cap="none">
                <a:solidFill>
                  <a:schemeClr val="dk1"/>
                </a:solidFill>
                <a:latin typeface="Arial"/>
                <a:ea typeface="Arial"/>
                <a:cs typeface="Arial"/>
                <a:sym typeface="Arial"/>
              </a:defRPr>
            </a:lvl2pPr>
            <a:lvl3pPr marL="0" marR="0" lvl="2" indent="0" algn="r" rtl="0">
              <a:spcBef>
                <a:spcPts val="0"/>
              </a:spcBef>
              <a:buNone/>
              <a:defRPr sz="700" b="1" i="0" u="none" strike="noStrike" cap="none">
                <a:solidFill>
                  <a:schemeClr val="dk1"/>
                </a:solidFill>
                <a:latin typeface="Arial"/>
                <a:ea typeface="Arial"/>
                <a:cs typeface="Arial"/>
                <a:sym typeface="Arial"/>
              </a:defRPr>
            </a:lvl3pPr>
            <a:lvl4pPr marL="0" marR="0" lvl="3" indent="0" algn="r" rtl="0">
              <a:spcBef>
                <a:spcPts val="0"/>
              </a:spcBef>
              <a:buNone/>
              <a:defRPr sz="700" b="1" i="0" u="none" strike="noStrike" cap="none">
                <a:solidFill>
                  <a:schemeClr val="dk1"/>
                </a:solidFill>
                <a:latin typeface="Arial"/>
                <a:ea typeface="Arial"/>
                <a:cs typeface="Arial"/>
                <a:sym typeface="Arial"/>
              </a:defRPr>
            </a:lvl4pPr>
            <a:lvl5pPr marL="0" marR="0" lvl="4" indent="0" algn="r" rtl="0">
              <a:spcBef>
                <a:spcPts val="0"/>
              </a:spcBef>
              <a:buNone/>
              <a:defRPr sz="700" b="1" i="0" u="none" strike="noStrike" cap="none">
                <a:solidFill>
                  <a:schemeClr val="dk1"/>
                </a:solidFill>
                <a:latin typeface="Arial"/>
                <a:ea typeface="Arial"/>
                <a:cs typeface="Arial"/>
                <a:sym typeface="Arial"/>
              </a:defRPr>
            </a:lvl5pPr>
            <a:lvl6pPr marL="0" marR="0" lvl="5" indent="0" algn="r" rtl="0">
              <a:spcBef>
                <a:spcPts val="0"/>
              </a:spcBef>
              <a:buNone/>
              <a:defRPr sz="700" b="1" i="0" u="none" strike="noStrike" cap="none">
                <a:solidFill>
                  <a:schemeClr val="dk1"/>
                </a:solidFill>
                <a:latin typeface="Arial"/>
                <a:ea typeface="Arial"/>
                <a:cs typeface="Arial"/>
                <a:sym typeface="Arial"/>
              </a:defRPr>
            </a:lvl6pPr>
            <a:lvl7pPr marL="0" marR="0" lvl="6" indent="0" algn="r" rtl="0">
              <a:spcBef>
                <a:spcPts val="0"/>
              </a:spcBef>
              <a:buNone/>
              <a:defRPr sz="700" b="1" i="0" u="none" strike="noStrike" cap="none">
                <a:solidFill>
                  <a:schemeClr val="dk1"/>
                </a:solidFill>
                <a:latin typeface="Arial"/>
                <a:ea typeface="Arial"/>
                <a:cs typeface="Arial"/>
                <a:sym typeface="Arial"/>
              </a:defRPr>
            </a:lvl7pPr>
            <a:lvl8pPr marL="0" marR="0" lvl="7" indent="0" algn="r" rtl="0">
              <a:spcBef>
                <a:spcPts val="0"/>
              </a:spcBef>
              <a:buNone/>
              <a:defRPr sz="700" b="1" i="0" u="none" strike="noStrike" cap="none">
                <a:solidFill>
                  <a:schemeClr val="dk1"/>
                </a:solidFill>
                <a:latin typeface="Arial"/>
                <a:ea typeface="Arial"/>
                <a:cs typeface="Arial"/>
                <a:sym typeface="Arial"/>
              </a:defRPr>
            </a:lvl8pPr>
            <a:lvl9pPr marL="0" marR="0" lvl="8" indent="0" algn="r" rtl="0">
              <a:spcBef>
                <a:spcPts val="0"/>
              </a:spcBef>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2" r:id="rId12"/>
    <p:sldLayoutId id="2147483723" r:id="rId13"/>
    <p:sldLayoutId id="2147483724" r:id="rId14"/>
    <p:sldLayoutId id="2147483725" r:id="rId15"/>
    <p:sldLayoutId id="2147483726" r:id="rId16"/>
    <p:sldLayoutId id="2147483727" r:id="rId17"/>
    <p:sldLayoutId id="2147483728" r:id="rId18"/>
    <p:sldLayoutId id="2147483729" r:id="rId19"/>
    <p:sldLayoutId id="2147483730" r:id="rId20"/>
    <p:sldLayoutId id="2147483731" r:id="rId21"/>
    <p:sldLayoutId id="2147483732" r:id="rId22"/>
    <p:sldLayoutId id="2147483733" r:id="rId23"/>
    <p:sldLayoutId id="2147483734" r:id="rId24"/>
    <p:sldLayoutId id="2147483735" r:id="rId25"/>
    <p:sldLayoutId id="2147483736" r:id="rId26"/>
    <p:sldLayoutId id="2147483737" r:id="rId27"/>
    <p:sldLayoutId id="2147483738" r:id="rId28"/>
    <p:sldLayoutId id="2147483739" r:id="rId29"/>
    <p:sldLayoutId id="2147483740" r:id="rId30"/>
    <p:sldLayoutId id="2147483741" r:id="rId31"/>
    <p:sldLayoutId id="2147483742" r:id="rId32"/>
    <p:sldLayoutId id="2147483743" r:id="rId33"/>
    <p:sldLayoutId id="2147483744" r:id="rId34"/>
    <p:sldLayoutId id="2147483745" r:id="rId35"/>
    <p:sldLayoutId id="2147483746" r:id="rId36"/>
    <p:sldLayoutId id="2147483747" r:id="rId37"/>
    <p:sldLayoutId id="2147483748" r:id="rId38"/>
    <p:sldLayoutId id="2147483749" r:id="rId39"/>
    <p:sldLayoutId id="2147483750" r:id="rId40"/>
    <p:sldLayoutId id="2147483751" r:id="rId41"/>
    <p:sldLayoutId id="2147483752" r:id="rId42"/>
    <p:sldLayoutId id="2147483753" r:id="rId43"/>
    <p:sldLayoutId id="2147483754" r:id="rId44"/>
    <p:sldLayoutId id="2147483755" r:id="rId45"/>
    <p:sldLayoutId id="2147483756" r:id="rId46"/>
    <p:sldLayoutId id="2147483757" r:id="rId47"/>
    <p:sldLayoutId id="2147483758" r:id="rId48"/>
    <p:sldLayoutId id="2147483759" r:id="rId49"/>
    <p:sldLayoutId id="2147483760" r:id="rId50"/>
    <p:sldLayoutId id="2147483761" r:id="rId51"/>
    <p:sldLayoutId id="2147483762" r:id="rId52"/>
    <p:sldLayoutId id="2147483763" r:id="rId53"/>
    <p:sldLayoutId id="2147483764" r:id="rId54"/>
    <p:sldLayoutId id="2147483765" r:id="rId55"/>
    <p:sldLayoutId id="2147483766" r:id="rId56"/>
    <p:sldLayoutId id="2147483767" r:id="rId57"/>
    <p:sldLayoutId id="2147483768" r:id="rId58"/>
    <p:sldLayoutId id="2147483769" r:id="rId59"/>
    <p:sldLayoutId id="2147483831" r:id="rId6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9"/>
          <p:cNvSpPr txBox="1">
            <a:spLocks noGrp="1"/>
          </p:cNvSpPr>
          <p:nvPr>
            <p:ph type="title"/>
          </p:nvPr>
        </p:nvSpPr>
        <p:spPr>
          <a:xfrm>
            <a:off x="252094" y="205979"/>
            <a:ext cx="8423593" cy="857250"/>
          </a:xfrm>
          <a:prstGeom prst="rect">
            <a:avLst/>
          </a:prstGeom>
          <a:noFill/>
          <a:ln>
            <a:noFill/>
          </a:ln>
        </p:spPr>
        <p:txBody>
          <a:bodyPr spcFirstLastPara="1" wrap="square" lIns="0" tIns="0" rIns="0" bIns="0" anchor="ctr" anchorCtr="0">
            <a:normAutofit/>
          </a:bodyPr>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9"/>
          <p:cNvSpPr txBox="1">
            <a:spLocks noGrp="1"/>
          </p:cNvSpPr>
          <p:nvPr>
            <p:ph type="body" idx="1"/>
          </p:nvPr>
        </p:nvSpPr>
        <p:spPr>
          <a:xfrm>
            <a:off x="252094" y="1200151"/>
            <a:ext cx="8423593" cy="3394472"/>
          </a:xfrm>
          <a:prstGeom prst="rect">
            <a:avLst/>
          </a:prstGeom>
          <a:noFill/>
          <a:ln>
            <a:noFill/>
          </a:ln>
        </p:spPr>
        <p:txBody>
          <a:bodyPr spcFirstLastPara="1" wrap="square" lIns="0" tIns="0" rIns="0" bIns="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2" name="Google Shape;12;p9"/>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SzPts val="1400"/>
              <a:buNone/>
              <a:defRPr sz="700" b="1"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r>
              <a:rPr lang="en-US"/>
              <a:t>Education and Training Foundation</a:t>
            </a:r>
            <a:endParaRPr/>
          </a:p>
        </p:txBody>
      </p:sp>
      <p:sp>
        <p:nvSpPr>
          <p:cNvPr id="13" name="Google Shape;13;p9"/>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rtl="0">
              <a:spcBef>
                <a:spcPts val="0"/>
              </a:spcBef>
              <a:buNone/>
              <a:defRPr sz="700" b="1" i="0" u="none" strike="noStrike" cap="none">
                <a:solidFill>
                  <a:schemeClr val="dk1"/>
                </a:solidFill>
                <a:latin typeface="Arial"/>
                <a:ea typeface="Arial"/>
                <a:cs typeface="Arial"/>
                <a:sym typeface="Arial"/>
              </a:defRPr>
            </a:lvl1pPr>
            <a:lvl2pPr marL="0" marR="0" lvl="1" indent="0" algn="r" rtl="0">
              <a:spcBef>
                <a:spcPts val="0"/>
              </a:spcBef>
              <a:buNone/>
              <a:defRPr sz="700" b="1" i="0" u="none" strike="noStrike" cap="none">
                <a:solidFill>
                  <a:schemeClr val="dk1"/>
                </a:solidFill>
                <a:latin typeface="Arial"/>
                <a:ea typeface="Arial"/>
                <a:cs typeface="Arial"/>
                <a:sym typeface="Arial"/>
              </a:defRPr>
            </a:lvl2pPr>
            <a:lvl3pPr marL="0" marR="0" lvl="2" indent="0" algn="r" rtl="0">
              <a:spcBef>
                <a:spcPts val="0"/>
              </a:spcBef>
              <a:buNone/>
              <a:defRPr sz="700" b="1" i="0" u="none" strike="noStrike" cap="none">
                <a:solidFill>
                  <a:schemeClr val="dk1"/>
                </a:solidFill>
                <a:latin typeface="Arial"/>
                <a:ea typeface="Arial"/>
                <a:cs typeface="Arial"/>
                <a:sym typeface="Arial"/>
              </a:defRPr>
            </a:lvl3pPr>
            <a:lvl4pPr marL="0" marR="0" lvl="3" indent="0" algn="r" rtl="0">
              <a:spcBef>
                <a:spcPts val="0"/>
              </a:spcBef>
              <a:buNone/>
              <a:defRPr sz="700" b="1" i="0" u="none" strike="noStrike" cap="none">
                <a:solidFill>
                  <a:schemeClr val="dk1"/>
                </a:solidFill>
                <a:latin typeface="Arial"/>
                <a:ea typeface="Arial"/>
                <a:cs typeface="Arial"/>
                <a:sym typeface="Arial"/>
              </a:defRPr>
            </a:lvl4pPr>
            <a:lvl5pPr marL="0" marR="0" lvl="4" indent="0" algn="r" rtl="0">
              <a:spcBef>
                <a:spcPts val="0"/>
              </a:spcBef>
              <a:buNone/>
              <a:defRPr sz="700" b="1" i="0" u="none" strike="noStrike" cap="none">
                <a:solidFill>
                  <a:schemeClr val="dk1"/>
                </a:solidFill>
                <a:latin typeface="Arial"/>
                <a:ea typeface="Arial"/>
                <a:cs typeface="Arial"/>
                <a:sym typeface="Arial"/>
              </a:defRPr>
            </a:lvl5pPr>
            <a:lvl6pPr marL="0" marR="0" lvl="5" indent="0" algn="r" rtl="0">
              <a:spcBef>
                <a:spcPts val="0"/>
              </a:spcBef>
              <a:buNone/>
              <a:defRPr sz="700" b="1" i="0" u="none" strike="noStrike" cap="none">
                <a:solidFill>
                  <a:schemeClr val="dk1"/>
                </a:solidFill>
                <a:latin typeface="Arial"/>
                <a:ea typeface="Arial"/>
                <a:cs typeface="Arial"/>
                <a:sym typeface="Arial"/>
              </a:defRPr>
            </a:lvl6pPr>
            <a:lvl7pPr marL="0" marR="0" lvl="6" indent="0" algn="r" rtl="0">
              <a:spcBef>
                <a:spcPts val="0"/>
              </a:spcBef>
              <a:buNone/>
              <a:defRPr sz="700" b="1" i="0" u="none" strike="noStrike" cap="none">
                <a:solidFill>
                  <a:schemeClr val="dk1"/>
                </a:solidFill>
                <a:latin typeface="Arial"/>
                <a:ea typeface="Arial"/>
                <a:cs typeface="Arial"/>
                <a:sym typeface="Arial"/>
              </a:defRPr>
            </a:lvl7pPr>
            <a:lvl8pPr marL="0" marR="0" lvl="7" indent="0" algn="r" rtl="0">
              <a:spcBef>
                <a:spcPts val="0"/>
              </a:spcBef>
              <a:buNone/>
              <a:defRPr sz="700" b="1" i="0" u="none" strike="noStrike" cap="none">
                <a:solidFill>
                  <a:schemeClr val="dk1"/>
                </a:solidFill>
                <a:latin typeface="Arial"/>
                <a:ea typeface="Arial"/>
                <a:cs typeface="Arial"/>
                <a:sym typeface="Arial"/>
              </a:defRPr>
            </a:lvl8pPr>
            <a:lvl9pPr marL="0" marR="0" lvl="8" indent="0" algn="r" rtl="0">
              <a:spcBef>
                <a:spcPts val="0"/>
              </a:spcBef>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 id="2147483783" r:id="rId12"/>
    <p:sldLayoutId id="2147483784" r:id="rId13"/>
    <p:sldLayoutId id="2147483785" r:id="rId14"/>
    <p:sldLayoutId id="2147483786" r:id="rId15"/>
    <p:sldLayoutId id="2147483787" r:id="rId16"/>
    <p:sldLayoutId id="2147483788" r:id="rId17"/>
    <p:sldLayoutId id="2147483789" r:id="rId18"/>
    <p:sldLayoutId id="2147483790" r:id="rId19"/>
    <p:sldLayoutId id="2147483791" r:id="rId20"/>
    <p:sldLayoutId id="2147483792" r:id="rId21"/>
    <p:sldLayoutId id="2147483793" r:id="rId22"/>
    <p:sldLayoutId id="2147483794" r:id="rId23"/>
    <p:sldLayoutId id="2147483795" r:id="rId24"/>
    <p:sldLayoutId id="2147483796" r:id="rId25"/>
    <p:sldLayoutId id="2147483797" r:id="rId26"/>
    <p:sldLayoutId id="2147483798" r:id="rId27"/>
    <p:sldLayoutId id="2147483799" r:id="rId28"/>
    <p:sldLayoutId id="2147483800" r:id="rId29"/>
    <p:sldLayoutId id="2147483801" r:id="rId30"/>
    <p:sldLayoutId id="2147483802" r:id="rId31"/>
    <p:sldLayoutId id="2147483803" r:id="rId32"/>
    <p:sldLayoutId id="2147483804" r:id="rId33"/>
    <p:sldLayoutId id="2147483805" r:id="rId34"/>
    <p:sldLayoutId id="2147483806" r:id="rId35"/>
    <p:sldLayoutId id="2147483807" r:id="rId36"/>
    <p:sldLayoutId id="2147483808" r:id="rId37"/>
    <p:sldLayoutId id="2147483809" r:id="rId38"/>
    <p:sldLayoutId id="2147483810" r:id="rId39"/>
    <p:sldLayoutId id="2147483811" r:id="rId40"/>
    <p:sldLayoutId id="2147483812" r:id="rId41"/>
    <p:sldLayoutId id="2147483813" r:id="rId42"/>
    <p:sldLayoutId id="2147483814" r:id="rId43"/>
    <p:sldLayoutId id="2147483815" r:id="rId44"/>
    <p:sldLayoutId id="2147483816" r:id="rId45"/>
    <p:sldLayoutId id="2147483817" r:id="rId46"/>
    <p:sldLayoutId id="2147483818" r:id="rId47"/>
    <p:sldLayoutId id="2147483819" r:id="rId48"/>
    <p:sldLayoutId id="2147483820" r:id="rId49"/>
    <p:sldLayoutId id="2147483821" r:id="rId50"/>
    <p:sldLayoutId id="2147483822" r:id="rId51"/>
    <p:sldLayoutId id="2147483823" r:id="rId52"/>
    <p:sldLayoutId id="2147483824" r:id="rId53"/>
    <p:sldLayoutId id="2147483825" r:id="rId54"/>
    <p:sldLayoutId id="2147483826" r:id="rId55"/>
    <p:sldLayoutId id="2147483827" r:id="rId56"/>
    <p:sldLayoutId id="2147483828" r:id="rId57"/>
    <p:sldLayoutId id="2147483829" r:id="rId58"/>
    <p:sldLayoutId id="2147483830" r:id="rId59"/>
    <p:sldLayoutId id="2147483770" r:id="rId60"/>
  </p:sldLayoutIdLst>
  <p:hf hd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2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36.gif"/><Relationship Id="rId3" Type="http://schemas.openxmlformats.org/officeDocument/2006/relationships/slide" Target="slide2.xml"/><Relationship Id="rId7" Type="http://schemas.openxmlformats.org/officeDocument/2006/relationships/image" Target="../media/image35.gif"/><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4.gif"/><Relationship Id="rId5" Type="http://schemas.openxmlformats.org/officeDocument/2006/relationships/image" Target="../media/image33.gif"/><Relationship Id="rId4" Type="http://schemas.openxmlformats.org/officeDocument/2006/relationships/image" Target="../media/image32.gif"/></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2.gi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4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36.gif"/><Relationship Id="rId3" Type="http://schemas.openxmlformats.org/officeDocument/2006/relationships/slide" Target="slide2.xml"/><Relationship Id="rId7" Type="http://schemas.openxmlformats.org/officeDocument/2006/relationships/image" Target="../media/image35.gif"/><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4.gif"/><Relationship Id="rId5" Type="http://schemas.openxmlformats.org/officeDocument/2006/relationships/image" Target="../media/image33.gif"/><Relationship Id="rId4" Type="http://schemas.openxmlformats.org/officeDocument/2006/relationships/image" Target="../media/image32.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07E533-4E2C-D9DF-DE7D-E759C8798613}"/>
              </a:ext>
            </a:extLst>
          </p:cNvPr>
          <p:cNvSpPr>
            <a:spLocks noGrp="1"/>
          </p:cNvSpPr>
          <p:nvPr>
            <p:ph type="ctrTitle"/>
          </p:nvPr>
        </p:nvSpPr>
        <p:spPr>
          <a:xfrm>
            <a:off x="2447280" y="1562309"/>
            <a:ext cx="6408720" cy="1905666"/>
          </a:xfrm>
        </p:spPr>
        <p:txBody>
          <a:bodyPr/>
          <a:lstStyle/>
          <a:p>
            <a:r>
              <a:rPr lang="en-GB" sz="4000" dirty="0"/>
              <a:t>Statistics: Spearman’s rank</a:t>
            </a:r>
            <a:br>
              <a:rPr lang="en-GB" sz="4000" dirty="0"/>
            </a:br>
            <a:r>
              <a:rPr lang="en-GB" sz="4000" dirty="0"/>
              <a:t>Lesson 2 of 2</a:t>
            </a:r>
            <a:endParaRPr lang="en-GB" sz="4000" b="0" dirty="0"/>
          </a:p>
        </p:txBody>
      </p:sp>
      <p:sp>
        <p:nvSpPr>
          <p:cNvPr id="3" name="Subtitle 2">
            <a:extLst>
              <a:ext uri="{FF2B5EF4-FFF2-40B4-BE49-F238E27FC236}">
                <a16:creationId xmlns:a16="http://schemas.microsoft.com/office/drawing/2014/main" id="{F4D34F95-45E4-165C-CBD8-EC4CC28C24E4}"/>
              </a:ext>
            </a:extLst>
          </p:cNvPr>
          <p:cNvSpPr>
            <a:spLocks noGrp="1"/>
          </p:cNvSpPr>
          <p:nvPr>
            <p:ph type="subTitle" idx="1"/>
          </p:nvPr>
        </p:nvSpPr>
        <p:spPr>
          <a:xfrm>
            <a:off x="2446020" y="3668135"/>
            <a:ext cx="6409980" cy="494638"/>
          </a:xfrm>
        </p:spPr>
        <p:txBody>
          <a:bodyPr spcFirstLastPara="1" wrap="square" lIns="144000" tIns="108000" rIns="0" bIns="0" anchor="ctr" anchorCtr="0">
            <a:noAutofit/>
          </a:bodyPr>
          <a:lstStyle/>
          <a:p>
            <a:endParaRPr lang="en-US" sz="1600" dirty="0"/>
          </a:p>
          <a:p>
            <a:endParaRPr lang="en-US" sz="1600" dirty="0"/>
          </a:p>
          <a:p>
            <a:endParaRPr lang="en-US" sz="1600" dirty="0"/>
          </a:p>
          <a:p>
            <a:r>
              <a:rPr lang="en-US" sz="1600" dirty="0"/>
              <a:t>Leeds City College</a:t>
            </a:r>
            <a:endParaRPr lang="en-GB" sz="1600" b="0" dirty="0"/>
          </a:p>
          <a:p>
            <a:endParaRPr lang="en-GB" sz="5400" dirty="0"/>
          </a:p>
        </p:txBody>
      </p:sp>
      <p:pic>
        <p:nvPicPr>
          <p:cNvPr id="5" name="Google Shape;826;p8" descr="A black and white logo&#10;&#10;Description automatically generated">
            <a:extLst>
              <a:ext uri="{FF2B5EF4-FFF2-40B4-BE49-F238E27FC236}">
                <a16:creationId xmlns:a16="http://schemas.microsoft.com/office/drawing/2014/main" id="{32DD9D79-D36B-A90A-6235-680A7FF98CB9}"/>
              </a:ext>
            </a:extLst>
          </p:cNvPr>
          <p:cNvPicPr preferRelativeResize="0"/>
          <p:nvPr/>
        </p:nvPicPr>
        <p:blipFill>
          <a:blip r:embed="rId2" cstate="screen">
            <a:alphaModFix/>
            <a:extLst>
              <a:ext uri="{28A0092B-C50C-407E-A947-70E740481C1C}">
                <a14:useLocalDpi xmlns:a14="http://schemas.microsoft.com/office/drawing/2010/main" val="0"/>
              </a:ext>
            </a:extLst>
          </a:blip>
          <a:stretch>
            <a:fillRect/>
          </a:stretch>
        </p:blipFill>
        <p:spPr>
          <a:xfrm>
            <a:off x="5865608" y="287094"/>
            <a:ext cx="1952389" cy="484750"/>
          </a:xfrm>
          <a:prstGeom prst="rect">
            <a:avLst/>
          </a:prstGeom>
          <a:noFill/>
          <a:ln>
            <a:noFill/>
          </a:ln>
        </p:spPr>
      </p:pic>
    </p:spTree>
    <p:extLst>
      <p:ext uri="{BB962C8B-B14F-4D97-AF65-F5344CB8AC3E}">
        <p14:creationId xmlns:p14="http://schemas.microsoft.com/office/powerpoint/2010/main" val="25782567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19"/>
        <p:cNvGrpSpPr/>
        <p:nvPr/>
      </p:nvGrpSpPr>
      <p:grpSpPr>
        <a:xfrm>
          <a:off x="0" y="0"/>
          <a:ext cx="0" cy="0"/>
          <a:chOff x="0" y="0"/>
          <a:chExt cx="0" cy="0"/>
        </a:xfrm>
      </p:grpSpPr>
      <p:sp>
        <p:nvSpPr>
          <p:cNvPr id="620" name="Google Shape;620;g1957378708f_0_81"/>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dirty="0"/>
              <a:t>EDUCATION AND TRAINING FOUNDATION</a:t>
            </a:r>
            <a:endParaRPr dirty="0"/>
          </a:p>
        </p:txBody>
      </p:sp>
      <p:sp>
        <p:nvSpPr>
          <p:cNvPr id="621" name="Google Shape;621;g1957378708f_0_81"/>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10</a:t>
            </a:fld>
            <a:endParaRPr/>
          </a:p>
        </p:txBody>
      </p:sp>
      <p:sp>
        <p:nvSpPr>
          <p:cNvPr id="622" name="Google Shape;622;g1957378708f_0_81"/>
          <p:cNvSpPr/>
          <p:nvPr/>
        </p:nvSpPr>
        <p:spPr>
          <a:xfrm>
            <a:off x="255003" y="903275"/>
            <a:ext cx="4980000" cy="457174"/>
          </a:xfrm>
          <a:prstGeom prst="rect">
            <a:avLst/>
          </a:prstGeom>
          <a:solidFill>
            <a:schemeClr val="bg1"/>
          </a:solidFill>
          <a:ln w="3810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2200"/>
              <a:buFont typeface="Arial"/>
              <a:buNone/>
            </a:pPr>
            <a:r>
              <a:rPr lang="en-GB" sz="2000" b="1" i="0" u="none" strike="noStrike" cap="none" dirty="0">
                <a:solidFill>
                  <a:schemeClr val="accent2"/>
                </a:solidFill>
                <a:latin typeface="+mj-lt"/>
                <a:ea typeface="Calibri"/>
                <a:cs typeface="Calibri"/>
                <a:sym typeface="Calibri"/>
              </a:rPr>
              <a:t>Example 1</a:t>
            </a:r>
            <a:endParaRPr sz="2000" b="1" i="0" u="none" strike="noStrike" cap="none" dirty="0">
              <a:solidFill>
                <a:schemeClr val="accent2"/>
              </a:solidFill>
              <a:latin typeface="+mj-lt"/>
              <a:ea typeface="Calibri"/>
              <a:cs typeface="Calibri"/>
              <a:sym typeface="Calibri"/>
            </a:endParaRPr>
          </a:p>
        </p:txBody>
      </p:sp>
      <p:sp>
        <p:nvSpPr>
          <p:cNvPr id="623" name="Google Shape;623;g1957378708f_0_81"/>
          <p:cNvSpPr/>
          <p:nvPr/>
        </p:nvSpPr>
        <p:spPr>
          <a:xfrm>
            <a:off x="256478" y="1360449"/>
            <a:ext cx="4978525" cy="2906100"/>
          </a:xfrm>
          <a:prstGeom prst="rect">
            <a:avLst/>
          </a:prstGeom>
          <a:solidFill>
            <a:schemeClr val="bg1"/>
          </a:solidFill>
          <a:ln w="3810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200"/>
              <a:buFont typeface="Arial"/>
              <a:buNone/>
            </a:pPr>
            <a:r>
              <a:rPr lang="en-GB" sz="1800" i="0" u="none" strike="noStrike" cap="none" dirty="0">
                <a:solidFill>
                  <a:srgbClr val="000000"/>
                </a:solidFill>
                <a:latin typeface="+mj-lt"/>
                <a:ea typeface="Calibri"/>
                <a:cs typeface="Calibri"/>
                <a:sym typeface="Calibri"/>
              </a:rPr>
              <a:t>A group of medical professionals wanted to measure the relationship between diabetic readings taken at hospital A and hospital B. The results for both are displayed in the table on the right.</a:t>
            </a:r>
            <a:endParaRPr sz="1800" i="0" u="none" strike="noStrike" cap="none" dirty="0">
              <a:solidFill>
                <a:srgbClr val="000000"/>
              </a:solidFill>
              <a:latin typeface="+mj-lt"/>
              <a:ea typeface="Calibri"/>
              <a:cs typeface="Calibri"/>
              <a:sym typeface="Calibri"/>
            </a:endParaRPr>
          </a:p>
          <a:p>
            <a:pPr marL="457200" marR="0" lvl="0" indent="-355600" algn="l" rtl="0">
              <a:lnSpc>
                <a:spcPct val="100000"/>
              </a:lnSpc>
              <a:spcBef>
                <a:spcPts val="0"/>
              </a:spcBef>
              <a:spcAft>
                <a:spcPts val="0"/>
              </a:spcAft>
              <a:buClr>
                <a:srgbClr val="000000"/>
              </a:buClr>
              <a:buSzPts val="2000"/>
              <a:buFont typeface="Calibri"/>
              <a:buAutoNum type="alphaLcPeriod"/>
            </a:pPr>
            <a:r>
              <a:rPr lang="en-GB" sz="1800" i="0" u="none" strike="noStrike" cap="none" dirty="0">
                <a:solidFill>
                  <a:srgbClr val="000000"/>
                </a:solidFill>
                <a:latin typeface="+mj-lt"/>
                <a:ea typeface="Calibri"/>
                <a:cs typeface="Calibri"/>
                <a:sym typeface="Calibri"/>
              </a:rPr>
              <a:t>Calculate the </a:t>
            </a:r>
            <a:r>
              <a:rPr lang="en-GB" sz="1800" dirty="0">
                <a:latin typeface="+mj-lt"/>
                <a:ea typeface="Calibri"/>
                <a:cs typeface="Calibri"/>
                <a:sym typeface="Calibri"/>
              </a:rPr>
              <a:t>Spearman’s</a:t>
            </a:r>
            <a:r>
              <a:rPr lang="en-GB" sz="1800" i="0" u="none" strike="noStrike" cap="none" dirty="0">
                <a:solidFill>
                  <a:srgbClr val="000000"/>
                </a:solidFill>
                <a:latin typeface="+mj-lt"/>
                <a:ea typeface="Calibri"/>
                <a:cs typeface="Calibri"/>
                <a:sym typeface="Calibri"/>
              </a:rPr>
              <a:t> coefficient of rank.</a:t>
            </a:r>
            <a:endParaRPr sz="1800" i="0" u="none" strike="noStrike" cap="none" dirty="0">
              <a:solidFill>
                <a:srgbClr val="000000"/>
              </a:solidFill>
              <a:latin typeface="+mj-lt"/>
              <a:ea typeface="Calibri"/>
              <a:cs typeface="Calibri"/>
              <a:sym typeface="Calibri"/>
            </a:endParaRPr>
          </a:p>
          <a:p>
            <a:pPr marL="457200" marR="0" lvl="0" indent="-355600" algn="l" rtl="0">
              <a:lnSpc>
                <a:spcPct val="100000"/>
              </a:lnSpc>
              <a:spcBef>
                <a:spcPts val="0"/>
              </a:spcBef>
              <a:spcAft>
                <a:spcPts val="0"/>
              </a:spcAft>
              <a:buClr>
                <a:srgbClr val="000000"/>
              </a:buClr>
              <a:buSzPts val="2000"/>
              <a:buFont typeface="Calibri"/>
              <a:buAutoNum type="alphaLcPeriod"/>
            </a:pPr>
            <a:r>
              <a:rPr lang="en-GB" sz="1800" i="0" u="none" strike="noStrike" cap="none" dirty="0">
                <a:solidFill>
                  <a:srgbClr val="000000"/>
                </a:solidFill>
                <a:latin typeface="+mj-lt"/>
                <a:ea typeface="Calibri"/>
                <a:cs typeface="Calibri"/>
                <a:sym typeface="Calibri"/>
              </a:rPr>
              <a:t>Comment on the relationship you have found.</a:t>
            </a:r>
            <a:endParaRPr sz="1800" i="0" u="none" strike="noStrike" cap="none" dirty="0">
              <a:solidFill>
                <a:srgbClr val="000000"/>
              </a:solidFill>
              <a:latin typeface="+mj-lt"/>
              <a:ea typeface="Calibri"/>
              <a:cs typeface="Calibri"/>
              <a:sym typeface="Calibri"/>
            </a:endParaRPr>
          </a:p>
        </p:txBody>
      </p:sp>
      <p:graphicFrame>
        <p:nvGraphicFramePr>
          <p:cNvPr id="5" name="Table 4">
            <a:extLst>
              <a:ext uri="{FF2B5EF4-FFF2-40B4-BE49-F238E27FC236}">
                <a16:creationId xmlns:a16="http://schemas.microsoft.com/office/drawing/2014/main" id="{A3E7F76F-F352-E232-6FB5-2864B8B7C85F}"/>
              </a:ext>
            </a:extLst>
          </p:cNvPr>
          <p:cNvGraphicFramePr>
            <a:graphicFrameLocks noGrp="1"/>
          </p:cNvGraphicFramePr>
          <p:nvPr>
            <p:extLst>
              <p:ext uri="{D42A27DB-BD31-4B8C-83A1-F6EECF244321}">
                <p14:modId xmlns:p14="http://schemas.microsoft.com/office/powerpoint/2010/main" val="3925002459"/>
              </p:ext>
            </p:extLst>
          </p:nvPr>
        </p:nvGraphicFramePr>
        <p:xfrm>
          <a:off x="5637426" y="914400"/>
          <a:ext cx="2971800" cy="3314700"/>
        </p:xfrm>
        <a:graphic>
          <a:graphicData uri="http://schemas.openxmlformats.org/drawingml/2006/table">
            <a:tbl>
              <a:tblPr firstRow="1" bandRow="1">
                <a:tableStyleId>{F400DA78-1373-41A5-BFEE-383767CC1E11}</a:tableStyleId>
              </a:tblPr>
              <a:tblGrid>
                <a:gridCol w="1485900">
                  <a:extLst>
                    <a:ext uri="{9D8B030D-6E8A-4147-A177-3AD203B41FA5}">
                      <a16:colId xmlns:a16="http://schemas.microsoft.com/office/drawing/2014/main" val="301441742"/>
                    </a:ext>
                  </a:extLst>
                </a:gridCol>
                <a:gridCol w="1485900">
                  <a:extLst>
                    <a:ext uri="{9D8B030D-6E8A-4147-A177-3AD203B41FA5}">
                      <a16:colId xmlns:a16="http://schemas.microsoft.com/office/drawing/2014/main" val="1983470567"/>
                    </a:ext>
                  </a:extLst>
                </a:gridCol>
              </a:tblGrid>
              <a:tr h="638175">
                <a:tc>
                  <a:txBody>
                    <a:bodyPr/>
                    <a:lstStyle/>
                    <a:p>
                      <a:pPr algn="ctr" fontAlgn="base"/>
                      <a:r>
                        <a:rPr lang="en-GB" sz="1800" dirty="0">
                          <a:effectLst/>
                          <a:latin typeface="+mj-lt"/>
                        </a:rPr>
                        <a:t>Hospital A​</a:t>
                      </a:r>
                    </a:p>
                  </a:txBody>
                  <a:tcPr>
                    <a:solidFill>
                      <a:schemeClr val="bg1"/>
                    </a:solidFill>
                  </a:tcPr>
                </a:tc>
                <a:tc>
                  <a:txBody>
                    <a:bodyPr/>
                    <a:lstStyle/>
                    <a:p>
                      <a:pPr algn="ctr" fontAlgn="base"/>
                      <a:r>
                        <a:rPr lang="en-GB" sz="1800" dirty="0">
                          <a:effectLst/>
                          <a:latin typeface="+mj-lt"/>
                        </a:rPr>
                        <a:t>Hospital B​</a:t>
                      </a:r>
                    </a:p>
                  </a:txBody>
                  <a:tcPr>
                    <a:solidFill>
                      <a:schemeClr val="bg1"/>
                    </a:solidFill>
                  </a:tcPr>
                </a:tc>
                <a:extLst>
                  <a:ext uri="{0D108BD9-81ED-4DB2-BD59-A6C34878D82A}">
                    <a16:rowId xmlns:a16="http://schemas.microsoft.com/office/drawing/2014/main" val="10342553"/>
                  </a:ext>
                </a:extLst>
              </a:tr>
              <a:tr h="523875">
                <a:tc>
                  <a:txBody>
                    <a:bodyPr/>
                    <a:lstStyle/>
                    <a:p>
                      <a:pPr algn="ctr" fontAlgn="base"/>
                      <a:r>
                        <a:rPr lang="en-GB" sz="1800" dirty="0">
                          <a:effectLst/>
                          <a:latin typeface="+mj-lt"/>
                        </a:rPr>
                        <a:t>16​</a:t>
                      </a:r>
                    </a:p>
                  </a:txBody>
                  <a:tcPr>
                    <a:solidFill>
                      <a:schemeClr val="bg1"/>
                    </a:solidFill>
                  </a:tcPr>
                </a:tc>
                <a:tc>
                  <a:txBody>
                    <a:bodyPr/>
                    <a:lstStyle/>
                    <a:p>
                      <a:pPr algn="ctr" fontAlgn="base"/>
                      <a:r>
                        <a:rPr lang="en-GB" sz="1800" dirty="0">
                          <a:effectLst/>
                          <a:latin typeface="+mj-lt"/>
                        </a:rPr>
                        <a:t>13​</a:t>
                      </a:r>
                    </a:p>
                  </a:txBody>
                  <a:tcPr>
                    <a:solidFill>
                      <a:schemeClr val="bg1"/>
                    </a:solidFill>
                  </a:tcPr>
                </a:tc>
                <a:extLst>
                  <a:ext uri="{0D108BD9-81ED-4DB2-BD59-A6C34878D82A}">
                    <a16:rowId xmlns:a16="http://schemas.microsoft.com/office/drawing/2014/main" val="1164906986"/>
                  </a:ext>
                </a:extLst>
              </a:tr>
              <a:tr h="523875">
                <a:tc>
                  <a:txBody>
                    <a:bodyPr/>
                    <a:lstStyle/>
                    <a:p>
                      <a:pPr algn="ctr" fontAlgn="base"/>
                      <a:r>
                        <a:rPr lang="en-GB" sz="1800" dirty="0">
                          <a:effectLst/>
                          <a:latin typeface="+mj-lt"/>
                        </a:rPr>
                        <a:t>18​</a:t>
                      </a:r>
                    </a:p>
                  </a:txBody>
                  <a:tcPr>
                    <a:solidFill>
                      <a:schemeClr val="bg1"/>
                    </a:solidFill>
                  </a:tcPr>
                </a:tc>
                <a:tc>
                  <a:txBody>
                    <a:bodyPr/>
                    <a:lstStyle/>
                    <a:p>
                      <a:pPr algn="ctr" fontAlgn="base"/>
                      <a:r>
                        <a:rPr lang="en-GB" sz="1800" dirty="0">
                          <a:effectLst/>
                          <a:latin typeface="+mj-lt"/>
                        </a:rPr>
                        <a:t>14​</a:t>
                      </a:r>
                    </a:p>
                  </a:txBody>
                  <a:tcPr>
                    <a:solidFill>
                      <a:schemeClr val="bg1"/>
                    </a:solidFill>
                  </a:tcPr>
                </a:tc>
                <a:extLst>
                  <a:ext uri="{0D108BD9-81ED-4DB2-BD59-A6C34878D82A}">
                    <a16:rowId xmlns:a16="http://schemas.microsoft.com/office/drawing/2014/main" val="3054441787"/>
                  </a:ext>
                </a:extLst>
              </a:tr>
              <a:tr h="542925">
                <a:tc>
                  <a:txBody>
                    <a:bodyPr/>
                    <a:lstStyle/>
                    <a:p>
                      <a:pPr algn="ctr" fontAlgn="base"/>
                      <a:r>
                        <a:rPr lang="en-GB" sz="1800" dirty="0">
                          <a:effectLst/>
                          <a:latin typeface="+mj-lt"/>
                        </a:rPr>
                        <a:t>17​</a:t>
                      </a:r>
                    </a:p>
                  </a:txBody>
                  <a:tcPr>
                    <a:solidFill>
                      <a:schemeClr val="bg1"/>
                    </a:solidFill>
                  </a:tcPr>
                </a:tc>
                <a:tc>
                  <a:txBody>
                    <a:bodyPr/>
                    <a:lstStyle/>
                    <a:p>
                      <a:pPr algn="ctr" fontAlgn="base"/>
                      <a:r>
                        <a:rPr lang="en-GB" sz="1800" dirty="0">
                          <a:effectLst/>
                          <a:latin typeface="+mj-lt"/>
                        </a:rPr>
                        <a:t>19​</a:t>
                      </a:r>
                    </a:p>
                  </a:txBody>
                  <a:tcPr>
                    <a:solidFill>
                      <a:schemeClr val="bg1"/>
                    </a:solidFill>
                  </a:tcPr>
                </a:tc>
                <a:extLst>
                  <a:ext uri="{0D108BD9-81ED-4DB2-BD59-A6C34878D82A}">
                    <a16:rowId xmlns:a16="http://schemas.microsoft.com/office/drawing/2014/main" val="476444387"/>
                  </a:ext>
                </a:extLst>
              </a:tr>
              <a:tr h="542925">
                <a:tc>
                  <a:txBody>
                    <a:bodyPr/>
                    <a:lstStyle/>
                    <a:p>
                      <a:pPr algn="ctr" fontAlgn="base"/>
                      <a:r>
                        <a:rPr lang="en-GB" sz="1800" dirty="0">
                          <a:effectLst/>
                          <a:latin typeface="+mj-lt"/>
                        </a:rPr>
                        <a:t>14​</a:t>
                      </a:r>
                    </a:p>
                  </a:txBody>
                  <a:tcPr>
                    <a:solidFill>
                      <a:schemeClr val="bg1"/>
                    </a:solidFill>
                  </a:tcPr>
                </a:tc>
                <a:tc>
                  <a:txBody>
                    <a:bodyPr/>
                    <a:lstStyle/>
                    <a:p>
                      <a:pPr algn="ctr" fontAlgn="base"/>
                      <a:r>
                        <a:rPr lang="en-GB" sz="1800" dirty="0">
                          <a:effectLst/>
                          <a:latin typeface="+mj-lt"/>
                        </a:rPr>
                        <a:t>20​</a:t>
                      </a:r>
                    </a:p>
                  </a:txBody>
                  <a:tcPr>
                    <a:solidFill>
                      <a:schemeClr val="bg1"/>
                    </a:solidFill>
                  </a:tcPr>
                </a:tc>
                <a:extLst>
                  <a:ext uri="{0D108BD9-81ED-4DB2-BD59-A6C34878D82A}">
                    <a16:rowId xmlns:a16="http://schemas.microsoft.com/office/drawing/2014/main" val="1745765775"/>
                  </a:ext>
                </a:extLst>
              </a:tr>
              <a:tr h="542925">
                <a:tc>
                  <a:txBody>
                    <a:bodyPr/>
                    <a:lstStyle/>
                    <a:p>
                      <a:pPr algn="ctr" fontAlgn="base"/>
                      <a:r>
                        <a:rPr lang="en-GB" sz="1800" dirty="0">
                          <a:effectLst/>
                          <a:latin typeface="+mj-lt"/>
                        </a:rPr>
                        <a:t>17​</a:t>
                      </a:r>
                    </a:p>
                  </a:txBody>
                  <a:tcPr>
                    <a:solidFill>
                      <a:schemeClr val="bg1"/>
                    </a:solidFill>
                  </a:tcPr>
                </a:tc>
                <a:tc>
                  <a:txBody>
                    <a:bodyPr/>
                    <a:lstStyle/>
                    <a:p>
                      <a:pPr algn="ctr" fontAlgn="base"/>
                      <a:r>
                        <a:rPr lang="en-GB" sz="1800" dirty="0">
                          <a:effectLst/>
                          <a:latin typeface="+mj-lt"/>
                        </a:rPr>
                        <a:t>20​</a:t>
                      </a:r>
                    </a:p>
                  </a:txBody>
                  <a:tcPr>
                    <a:solidFill>
                      <a:schemeClr val="bg1"/>
                    </a:solidFill>
                  </a:tcPr>
                </a:tc>
                <a:extLst>
                  <a:ext uri="{0D108BD9-81ED-4DB2-BD59-A6C34878D82A}">
                    <a16:rowId xmlns:a16="http://schemas.microsoft.com/office/drawing/2014/main" val="3062039171"/>
                  </a:ext>
                </a:extLst>
              </a:tr>
            </a:tbl>
          </a:graphicData>
        </a:graphic>
      </p:graphicFrame>
      <p:sp>
        <p:nvSpPr>
          <p:cNvPr id="2" name="Title 1">
            <a:extLst>
              <a:ext uri="{FF2B5EF4-FFF2-40B4-BE49-F238E27FC236}">
                <a16:creationId xmlns:a16="http://schemas.microsoft.com/office/drawing/2014/main" id="{957D683A-D5AA-7096-D60F-D37E9880A1F9}"/>
              </a:ext>
            </a:extLst>
          </p:cNvPr>
          <p:cNvSpPr>
            <a:spLocks noGrp="1"/>
          </p:cNvSpPr>
          <p:nvPr>
            <p:ph type="title"/>
          </p:nvPr>
        </p:nvSpPr>
        <p:spPr>
          <a:xfrm>
            <a:off x="234000" y="172307"/>
            <a:ext cx="8437563" cy="699425"/>
          </a:xfrm>
        </p:spPr>
        <p:txBody>
          <a:bodyPr>
            <a:normAutofit/>
          </a:bodyPr>
          <a:lstStyle/>
          <a:p>
            <a:pPr marL="0" marR="0" lvl="0" indent="0" rtl="0">
              <a:lnSpc>
                <a:spcPct val="100000"/>
              </a:lnSpc>
              <a:spcBef>
                <a:spcPts val="0"/>
              </a:spcBef>
              <a:spcAft>
                <a:spcPts val="0"/>
              </a:spcAft>
              <a:buClr>
                <a:srgbClr val="000000"/>
              </a:buClr>
              <a:buSzPts val="4700"/>
              <a:buFont typeface="Arial"/>
              <a:buNone/>
            </a:pPr>
            <a:r>
              <a:rPr lang="en-US" sz="2000" b="1" dirty="0">
                <a:solidFill>
                  <a:schemeClr val="tx1"/>
                </a:solidFill>
                <a:latin typeface="+mj-lt"/>
                <a:ea typeface="Calibri"/>
                <a:cs typeface="Calibri"/>
                <a:sym typeface="Calibri"/>
              </a:rPr>
              <a:t>Worked example 1</a:t>
            </a:r>
            <a:endParaRPr lang="en-US" sz="2000" b="1" i="0" u="none" strike="noStrike" cap="none" dirty="0">
              <a:solidFill>
                <a:schemeClr val="tx1"/>
              </a:solidFill>
              <a:latin typeface="+mj-lt"/>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30"/>
        <p:cNvGrpSpPr/>
        <p:nvPr/>
      </p:nvGrpSpPr>
      <p:grpSpPr>
        <a:xfrm>
          <a:off x="0" y="0"/>
          <a:ext cx="0" cy="0"/>
          <a:chOff x="0" y="0"/>
          <a:chExt cx="0" cy="0"/>
        </a:xfrm>
      </p:grpSpPr>
      <p:sp>
        <p:nvSpPr>
          <p:cNvPr id="631" name="Google Shape;631;g196ee33f580_0_200"/>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dirty="0"/>
              <a:t>EDUCATION AND TRAINING FOUNDATION</a:t>
            </a:r>
            <a:endParaRPr dirty="0"/>
          </a:p>
        </p:txBody>
      </p:sp>
      <p:sp>
        <p:nvSpPr>
          <p:cNvPr id="632" name="Google Shape;632;g196ee33f580_0_200"/>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11</a:t>
            </a:fld>
            <a:endParaRPr/>
          </a:p>
        </p:txBody>
      </p:sp>
      <p:sp>
        <p:nvSpPr>
          <p:cNvPr id="633" name="Google Shape;633;g196ee33f580_0_200"/>
          <p:cNvSpPr/>
          <p:nvPr/>
        </p:nvSpPr>
        <p:spPr>
          <a:xfrm>
            <a:off x="234000" y="927740"/>
            <a:ext cx="4980000" cy="385612"/>
          </a:xfrm>
          <a:prstGeom prst="rect">
            <a:avLst/>
          </a:prstGeom>
          <a:solidFill>
            <a:schemeClr val="bg1"/>
          </a:solidFill>
          <a:ln w="3810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2200"/>
              <a:buFont typeface="Arial"/>
              <a:buNone/>
            </a:pPr>
            <a:r>
              <a:rPr lang="en-GB" sz="2000" b="1" i="0" u="none" strike="noStrike" cap="none" dirty="0">
                <a:solidFill>
                  <a:schemeClr val="accent2"/>
                </a:solidFill>
                <a:latin typeface="+mj-lt"/>
                <a:ea typeface="Calibri"/>
                <a:cs typeface="Calibri"/>
                <a:sym typeface="Calibri"/>
              </a:rPr>
              <a:t>Example 1</a:t>
            </a:r>
            <a:endParaRPr sz="2000" b="1" i="0" u="none" strike="noStrike" cap="none" dirty="0">
              <a:solidFill>
                <a:schemeClr val="accent2"/>
              </a:solidFill>
              <a:latin typeface="+mj-lt"/>
              <a:ea typeface="Calibri"/>
              <a:cs typeface="Calibri"/>
              <a:sym typeface="Calibri"/>
            </a:endParaRPr>
          </a:p>
        </p:txBody>
      </p:sp>
      <p:sp>
        <p:nvSpPr>
          <p:cNvPr id="634" name="Google Shape;634;g196ee33f580_0_200"/>
          <p:cNvSpPr/>
          <p:nvPr/>
        </p:nvSpPr>
        <p:spPr>
          <a:xfrm>
            <a:off x="235475" y="1313352"/>
            <a:ext cx="4980000" cy="2906100"/>
          </a:xfrm>
          <a:prstGeom prst="rect">
            <a:avLst/>
          </a:prstGeom>
          <a:solidFill>
            <a:schemeClr val="bg1"/>
          </a:solidFill>
          <a:ln w="3810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200"/>
              <a:buFont typeface="Arial"/>
              <a:buNone/>
            </a:pPr>
            <a:r>
              <a:rPr lang="en-GB" sz="1800" i="0" u="none" strike="noStrike" cap="none" dirty="0">
                <a:solidFill>
                  <a:srgbClr val="000000"/>
                </a:solidFill>
                <a:latin typeface="+mj-lt"/>
                <a:ea typeface="Calibri"/>
                <a:cs typeface="Calibri"/>
                <a:sym typeface="Calibri"/>
              </a:rPr>
              <a:t>A group of medical professionals wanted to measure the relationship between diabetic readings taken at hospital A and hospital B. The results for both are shown in the table on the right.</a:t>
            </a:r>
            <a:endParaRPr sz="1800" i="0" u="none" strike="noStrike" cap="none" dirty="0">
              <a:solidFill>
                <a:srgbClr val="000000"/>
              </a:solidFill>
              <a:latin typeface="+mj-lt"/>
              <a:ea typeface="Calibri"/>
              <a:cs typeface="Calibri"/>
              <a:sym typeface="Calibri"/>
            </a:endParaRPr>
          </a:p>
          <a:p>
            <a:pPr marL="457200" marR="0" lvl="0" indent="-355600" algn="l" rtl="0">
              <a:lnSpc>
                <a:spcPct val="100000"/>
              </a:lnSpc>
              <a:spcBef>
                <a:spcPts val="0"/>
              </a:spcBef>
              <a:spcAft>
                <a:spcPts val="0"/>
              </a:spcAft>
              <a:buClr>
                <a:srgbClr val="000000"/>
              </a:buClr>
              <a:buSzPts val="2000"/>
              <a:buFont typeface="Calibri"/>
              <a:buAutoNum type="alphaLcPeriod"/>
            </a:pPr>
            <a:r>
              <a:rPr lang="en-GB" sz="1800" i="0" u="none" strike="noStrike" cap="none" dirty="0">
                <a:solidFill>
                  <a:srgbClr val="000000"/>
                </a:solidFill>
                <a:latin typeface="+mj-lt"/>
                <a:ea typeface="Calibri"/>
                <a:cs typeface="Calibri"/>
                <a:sym typeface="Calibri"/>
              </a:rPr>
              <a:t>Calculate the </a:t>
            </a:r>
            <a:r>
              <a:rPr lang="en-GB" sz="1800" dirty="0">
                <a:latin typeface="+mj-lt"/>
                <a:ea typeface="Calibri"/>
                <a:cs typeface="Calibri"/>
                <a:sym typeface="Calibri"/>
              </a:rPr>
              <a:t>Spearman</a:t>
            </a:r>
            <a:r>
              <a:rPr lang="en-GB" sz="1800" i="0" u="none" strike="noStrike" cap="none" dirty="0">
                <a:solidFill>
                  <a:srgbClr val="000000"/>
                </a:solidFill>
                <a:latin typeface="+mj-lt"/>
                <a:ea typeface="Calibri"/>
                <a:cs typeface="Calibri"/>
                <a:sym typeface="Calibri"/>
              </a:rPr>
              <a:t> coefficient of rank.</a:t>
            </a:r>
            <a:endParaRPr sz="1800" i="0" u="none" strike="noStrike" cap="none" dirty="0">
              <a:solidFill>
                <a:srgbClr val="000000"/>
              </a:solidFill>
              <a:latin typeface="+mj-lt"/>
              <a:ea typeface="Calibri"/>
              <a:cs typeface="Calibri"/>
              <a:sym typeface="Calibri"/>
            </a:endParaRPr>
          </a:p>
          <a:p>
            <a:pPr marL="457200" marR="0" lvl="0" indent="-355600" algn="l" rtl="0">
              <a:lnSpc>
                <a:spcPct val="100000"/>
              </a:lnSpc>
              <a:spcBef>
                <a:spcPts val="0"/>
              </a:spcBef>
              <a:spcAft>
                <a:spcPts val="0"/>
              </a:spcAft>
              <a:buClr>
                <a:srgbClr val="000000"/>
              </a:buClr>
              <a:buSzPts val="2000"/>
              <a:buFont typeface="Calibri"/>
              <a:buAutoNum type="alphaLcPeriod"/>
            </a:pPr>
            <a:r>
              <a:rPr lang="en-GB" sz="1800" i="0" u="none" strike="noStrike" cap="none" dirty="0">
                <a:solidFill>
                  <a:srgbClr val="000000"/>
                </a:solidFill>
                <a:latin typeface="+mj-lt"/>
                <a:ea typeface="Calibri"/>
                <a:cs typeface="Calibri"/>
                <a:sym typeface="Calibri"/>
              </a:rPr>
              <a:t>Comment on the relationship you have found.</a:t>
            </a:r>
            <a:endParaRPr sz="1800" i="0" u="none" strike="noStrike" cap="none" dirty="0">
              <a:solidFill>
                <a:srgbClr val="000000"/>
              </a:solidFill>
              <a:latin typeface="+mj-lt"/>
              <a:ea typeface="Calibri"/>
              <a:cs typeface="Calibri"/>
              <a:sym typeface="Calibri"/>
            </a:endParaRPr>
          </a:p>
        </p:txBody>
      </p:sp>
      <p:pic>
        <p:nvPicPr>
          <p:cNvPr id="4" name="Picture 4">
            <a:extLst>
              <a:ext uri="{FF2B5EF4-FFF2-40B4-BE49-F238E27FC236}">
                <a16:creationId xmlns:a16="http://schemas.microsoft.com/office/drawing/2014/main" id="{3667C528-ACC1-CCB9-12DC-ED28EE521F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9208" y="943039"/>
            <a:ext cx="3119553" cy="3331156"/>
          </a:xfrm>
          <a:prstGeom prst="rect">
            <a:avLst/>
          </a:prstGeom>
          <a:ln>
            <a:noFill/>
          </a:ln>
        </p:spPr>
      </p:pic>
      <p:sp>
        <p:nvSpPr>
          <p:cNvPr id="2" name="Title 1">
            <a:extLst>
              <a:ext uri="{FF2B5EF4-FFF2-40B4-BE49-F238E27FC236}">
                <a16:creationId xmlns:a16="http://schemas.microsoft.com/office/drawing/2014/main" id="{1DF69789-5CC4-AC61-D8EC-DBDD75AB72C2}"/>
              </a:ext>
            </a:extLst>
          </p:cNvPr>
          <p:cNvSpPr>
            <a:spLocks noGrp="1"/>
          </p:cNvSpPr>
          <p:nvPr>
            <p:ph type="title"/>
          </p:nvPr>
        </p:nvSpPr>
        <p:spPr>
          <a:xfrm>
            <a:off x="234000" y="172307"/>
            <a:ext cx="8437563" cy="699425"/>
          </a:xfrm>
        </p:spPr>
        <p:txBody>
          <a:bodyPr>
            <a:normAutofit/>
          </a:bodyPr>
          <a:lstStyle/>
          <a:p>
            <a:pPr marL="0" marR="0" lvl="0" indent="0" rtl="0">
              <a:lnSpc>
                <a:spcPct val="100000"/>
              </a:lnSpc>
              <a:spcBef>
                <a:spcPts val="0"/>
              </a:spcBef>
              <a:spcAft>
                <a:spcPts val="0"/>
              </a:spcAft>
              <a:buClr>
                <a:srgbClr val="000000"/>
              </a:buClr>
              <a:buSzPts val="4700"/>
              <a:buFont typeface="Arial"/>
              <a:buNone/>
            </a:pPr>
            <a:r>
              <a:rPr lang="en-US" sz="2000" b="1" dirty="0">
                <a:solidFill>
                  <a:schemeClr val="tx1"/>
                </a:solidFill>
                <a:latin typeface="+mj-lt"/>
                <a:ea typeface="Calibri"/>
                <a:cs typeface="Calibri"/>
                <a:sym typeface="Calibri"/>
              </a:rPr>
              <a:t>Worked example 1</a:t>
            </a:r>
            <a:endParaRPr lang="en-US" sz="2000" b="1" i="0" u="none" strike="noStrike" cap="none" dirty="0">
              <a:solidFill>
                <a:schemeClr val="tx1"/>
              </a:solidFill>
              <a:latin typeface="+mj-lt"/>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41"/>
        <p:cNvGrpSpPr/>
        <p:nvPr/>
      </p:nvGrpSpPr>
      <p:grpSpPr>
        <a:xfrm>
          <a:off x="0" y="0"/>
          <a:ext cx="0" cy="0"/>
          <a:chOff x="0" y="0"/>
          <a:chExt cx="0" cy="0"/>
        </a:xfrm>
      </p:grpSpPr>
      <p:sp>
        <p:nvSpPr>
          <p:cNvPr id="642" name="Google Shape;642;g197001e1add_1_11"/>
          <p:cNvSpPr txBox="1">
            <a:spLocks noGrp="1"/>
          </p:cNvSpPr>
          <p:nvPr>
            <p:ph type="ftr" idx="11"/>
          </p:nvPr>
        </p:nvSpPr>
        <p:spPr>
          <a:xfrm>
            <a:off x="5400" y="4995863"/>
            <a:ext cx="7686300" cy="2739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dirty="0"/>
              <a:t>EDUCATION AND TRAINING FOUNDATION</a:t>
            </a:r>
            <a:endParaRPr dirty="0"/>
          </a:p>
        </p:txBody>
      </p:sp>
      <p:sp>
        <p:nvSpPr>
          <p:cNvPr id="643" name="Google Shape;643;g197001e1add_1_11"/>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12</a:t>
            </a:fld>
            <a:endParaRPr/>
          </a:p>
        </p:txBody>
      </p:sp>
      <p:graphicFrame>
        <p:nvGraphicFramePr>
          <p:cNvPr id="646" name="Google Shape;646;g197001e1add_1_11"/>
          <p:cNvGraphicFramePr/>
          <p:nvPr>
            <p:extLst>
              <p:ext uri="{D42A27DB-BD31-4B8C-83A1-F6EECF244321}">
                <p14:modId xmlns:p14="http://schemas.microsoft.com/office/powerpoint/2010/main" val="2651301736"/>
              </p:ext>
            </p:extLst>
          </p:nvPr>
        </p:nvGraphicFramePr>
        <p:xfrm>
          <a:off x="231249" y="967889"/>
          <a:ext cx="4221532" cy="3428045"/>
        </p:xfrm>
        <a:graphic>
          <a:graphicData uri="http://schemas.openxmlformats.org/drawingml/2006/table">
            <a:tbl>
              <a:tblPr>
                <a:noFill/>
                <a:tableStyleId>{463D9290-40A1-42BF-BF81-34BDF903D5E5}</a:tableStyleId>
              </a:tblPr>
              <a:tblGrid>
                <a:gridCol w="1055383">
                  <a:extLst>
                    <a:ext uri="{9D8B030D-6E8A-4147-A177-3AD203B41FA5}">
                      <a16:colId xmlns:a16="http://schemas.microsoft.com/office/drawing/2014/main" val="20000"/>
                    </a:ext>
                  </a:extLst>
                </a:gridCol>
                <a:gridCol w="1055383">
                  <a:extLst>
                    <a:ext uri="{9D8B030D-6E8A-4147-A177-3AD203B41FA5}">
                      <a16:colId xmlns:a16="http://schemas.microsoft.com/office/drawing/2014/main" val="20001"/>
                    </a:ext>
                  </a:extLst>
                </a:gridCol>
                <a:gridCol w="1055383">
                  <a:extLst>
                    <a:ext uri="{9D8B030D-6E8A-4147-A177-3AD203B41FA5}">
                      <a16:colId xmlns:a16="http://schemas.microsoft.com/office/drawing/2014/main" val="20002"/>
                    </a:ext>
                  </a:extLst>
                </a:gridCol>
                <a:gridCol w="1055383">
                  <a:extLst>
                    <a:ext uri="{9D8B030D-6E8A-4147-A177-3AD203B41FA5}">
                      <a16:colId xmlns:a16="http://schemas.microsoft.com/office/drawing/2014/main" val="20003"/>
                    </a:ext>
                  </a:extLst>
                </a:gridCol>
              </a:tblGrid>
              <a:tr h="685025">
                <a:tc>
                  <a:txBody>
                    <a:bodyPr/>
                    <a:lstStyle/>
                    <a:p>
                      <a:pPr marL="0" marR="0" lvl="0" indent="0" algn="ctr" rtl="0">
                        <a:lnSpc>
                          <a:spcPct val="100000"/>
                        </a:lnSpc>
                        <a:spcBef>
                          <a:spcPts val="0"/>
                        </a:spcBef>
                        <a:spcAft>
                          <a:spcPts val="0"/>
                        </a:spcAft>
                        <a:buClr>
                          <a:srgbClr val="000000"/>
                        </a:buClr>
                        <a:buSzPts val="1100"/>
                        <a:buFont typeface="Arial"/>
                        <a:buNone/>
                      </a:pPr>
                      <a:r>
                        <a:rPr lang="en-GB" sz="1800" b="1" u="none" strike="noStrike" cap="none" dirty="0">
                          <a:latin typeface="+mj-lt"/>
                          <a:ea typeface="Calibri"/>
                          <a:cs typeface="Calibri"/>
                          <a:sym typeface="Calibri"/>
                        </a:rPr>
                        <a:t>Rank A</a:t>
                      </a:r>
                      <a:endParaRPr sz="1800" b="1" u="none" strike="noStrike" cap="none" dirty="0">
                        <a:latin typeface="+mj-lt"/>
                        <a:ea typeface="Calibri"/>
                        <a:cs typeface="Calibri"/>
                        <a:sym typeface="Calibri"/>
                      </a:endParaRPr>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000000"/>
                        </a:buClr>
                        <a:buSzPts val="1100"/>
                        <a:buFont typeface="Arial"/>
                        <a:buNone/>
                      </a:pPr>
                      <a:r>
                        <a:rPr lang="en-GB" sz="1800" b="1" u="none" strike="noStrike" cap="none" dirty="0">
                          <a:latin typeface="+mj-lt"/>
                          <a:ea typeface="Calibri"/>
                          <a:cs typeface="Calibri"/>
                          <a:sym typeface="Calibri"/>
                        </a:rPr>
                        <a:t>Rank B</a:t>
                      </a:r>
                      <a:endParaRPr sz="1800" b="1" u="none" strike="noStrike" cap="none">
                        <a:latin typeface="+mj-lt"/>
                        <a:ea typeface="Calibri"/>
                        <a:cs typeface="Calibri"/>
                        <a:sym typeface="Calibri"/>
                      </a:endParaRPr>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None/>
                      </a:pPr>
                      <a:r>
                        <a:rPr lang="en-GB" sz="1800" b="1" dirty="0">
                          <a:latin typeface="+mj-lt"/>
                          <a:ea typeface="Calibri"/>
                          <a:cs typeface="Calibri"/>
                          <a:sym typeface="Calibri"/>
                        </a:rPr>
                        <a:t>d</a:t>
                      </a:r>
                      <a:endParaRPr sz="1800" b="1" u="none" strike="noStrike" cap="none">
                        <a:latin typeface="+mj-lt"/>
                        <a:ea typeface="Calibri"/>
                        <a:cs typeface="Calibri"/>
                        <a:sym typeface="Calibri"/>
                      </a:endParaRPr>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None/>
                      </a:pPr>
                      <a:r>
                        <a:rPr lang="en-GB" sz="1800" b="1" dirty="0">
                          <a:latin typeface="+mj-lt"/>
                          <a:ea typeface="Calibri"/>
                          <a:cs typeface="Calibri"/>
                        </a:rPr>
                        <a:t>d</a:t>
                      </a:r>
                      <a:r>
                        <a:rPr lang="en-GB" sz="1800" b="1" baseline="30000" dirty="0">
                          <a:latin typeface="+mj-lt"/>
                          <a:ea typeface="Calibri"/>
                          <a:cs typeface="Calibri"/>
                        </a:rPr>
                        <a:t>2</a:t>
                      </a:r>
                      <a:endParaRPr sz="1800" b="1" u="none" strike="noStrike" cap="none" baseline="30000" dirty="0">
                        <a:latin typeface="+mj-lt"/>
                        <a:ea typeface="Calibri"/>
                        <a:cs typeface="Calibri"/>
                        <a:sym typeface="Calibri"/>
                      </a:endParaRPr>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367875">
                <a:tc>
                  <a:txBody>
                    <a:bodyPr/>
                    <a:lstStyle/>
                    <a:p>
                      <a:pPr marL="0" marR="0" lvl="0" indent="0" algn="ctr" rtl="0">
                        <a:lnSpc>
                          <a:spcPct val="100000"/>
                        </a:lnSpc>
                        <a:spcBef>
                          <a:spcPts val="0"/>
                        </a:spcBef>
                        <a:spcAft>
                          <a:spcPts val="0"/>
                        </a:spcAft>
                        <a:buClr>
                          <a:srgbClr val="000000"/>
                        </a:buClr>
                        <a:buSzPts val="1200"/>
                        <a:buFont typeface="Arial"/>
                        <a:buNone/>
                      </a:pPr>
                      <a:r>
                        <a:rPr lang="en-GB" sz="1800" dirty="0">
                          <a:solidFill>
                            <a:srgbClr val="FF0000"/>
                          </a:solidFill>
                          <a:latin typeface="+mj-lt"/>
                          <a:ea typeface="Calibri"/>
                          <a:cs typeface="Calibri"/>
                          <a:sym typeface="Calibri"/>
                        </a:rPr>
                        <a:t>4</a:t>
                      </a:r>
                      <a:endParaRPr sz="1800" u="none" strike="noStrike" cap="none">
                        <a:solidFill>
                          <a:srgbClr val="FF0000"/>
                        </a:solidFill>
                        <a:latin typeface="+mj-lt"/>
                        <a:ea typeface="Calibri"/>
                        <a:cs typeface="Calibri"/>
                        <a:sym typeface="Calibri"/>
                      </a:endParaRPr>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dirty="0">
                          <a:solidFill>
                            <a:srgbClr val="FF0000"/>
                          </a:solidFill>
                          <a:latin typeface="+mj-lt"/>
                        </a:rPr>
                        <a:t>5</a:t>
                      </a:r>
                      <a:endParaRPr sz="1800">
                        <a:solidFill>
                          <a:srgbClr val="FF0000"/>
                        </a:solidFill>
                        <a:latin typeface="+mj-lt"/>
                      </a:endParaRPr>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dirty="0">
                          <a:solidFill>
                            <a:srgbClr val="FF0000"/>
                          </a:solidFill>
                          <a:latin typeface="+mj-lt"/>
                        </a:rPr>
                        <a:t>1</a:t>
                      </a:r>
                      <a:endParaRPr sz="1800">
                        <a:solidFill>
                          <a:srgbClr val="FF0000"/>
                        </a:solidFill>
                        <a:latin typeface="+mj-lt"/>
                      </a:endParaRPr>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dirty="0">
                          <a:solidFill>
                            <a:srgbClr val="FF0000"/>
                          </a:solidFill>
                          <a:latin typeface="+mj-lt"/>
                        </a:rPr>
                        <a:t>1</a:t>
                      </a:r>
                      <a:endParaRPr sz="1800">
                        <a:solidFill>
                          <a:srgbClr val="FF0000"/>
                        </a:solidFill>
                        <a:latin typeface="+mj-lt"/>
                      </a:endParaRPr>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367875">
                <a:tc>
                  <a:txBody>
                    <a:bodyPr/>
                    <a:lstStyle/>
                    <a:p>
                      <a:pPr marL="0" lvl="0" indent="0" algn="ctr" rtl="0">
                        <a:spcBef>
                          <a:spcPts val="0"/>
                        </a:spcBef>
                        <a:spcAft>
                          <a:spcPts val="0"/>
                        </a:spcAft>
                        <a:buNone/>
                      </a:pPr>
                      <a:r>
                        <a:rPr lang="en-GB" sz="1800" dirty="0">
                          <a:solidFill>
                            <a:srgbClr val="FF0000"/>
                          </a:solidFill>
                          <a:latin typeface="+mj-lt"/>
                        </a:rPr>
                        <a:t>1</a:t>
                      </a:r>
                      <a:endParaRPr sz="1800">
                        <a:solidFill>
                          <a:srgbClr val="FF0000"/>
                        </a:solidFill>
                        <a:latin typeface="+mj-lt"/>
                      </a:endParaRPr>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dirty="0">
                          <a:solidFill>
                            <a:srgbClr val="FF0000"/>
                          </a:solidFill>
                          <a:latin typeface="+mj-lt"/>
                        </a:rPr>
                        <a:t>4</a:t>
                      </a:r>
                      <a:endParaRPr sz="1800">
                        <a:solidFill>
                          <a:srgbClr val="FF0000"/>
                        </a:solidFill>
                        <a:latin typeface="+mj-lt"/>
                      </a:endParaRPr>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dirty="0">
                          <a:solidFill>
                            <a:srgbClr val="FF0000"/>
                          </a:solidFill>
                          <a:latin typeface="+mj-lt"/>
                        </a:rPr>
                        <a:t>3</a:t>
                      </a:r>
                      <a:endParaRPr sz="1800">
                        <a:solidFill>
                          <a:srgbClr val="FF0000"/>
                        </a:solidFill>
                        <a:latin typeface="+mj-lt"/>
                      </a:endParaRPr>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dirty="0">
                          <a:solidFill>
                            <a:srgbClr val="FF0000"/>
                          </a:solidFill>
                          <a:latin typeface="+mj-lt"/>
                        </a:rPr>
                        <a:t>9</a:t>
                      </a:r>
                      <a:endParaRPr sz="1800">
                        <a:solidFill>
                          <a:srgbClr val="FF0000"/>
                        </a:solidFill>
                        <a:latin typeface="+mj-lt"/>
                      </a:endParaRPr>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377850">
                <a:tc>
                  <a:txBody>
                    <a:bodyPr/>
                    <a:lstStyle/>
                    <a:p>
                      <a:pPr marL="0" lvl="0" indent="0" algn="ctr" rtl="0">
                        <a:spcBef>
                          <a:spcPts val="0"/>
                        </a:spcBef>
                        <a:spcAft>
                          <a:spcPts val="0"/>
                        </a:spcAft>
                        <a:buNone/>
                      </a:pPr>
                      <a:r>
                        <a:rPr lang="en-GB" sz="1800" dirty="0">
                          <a:solidFill>
                            <a:srgbClr val="FF0000"/>
                          </a:solidFill>
                          <a:latin typeface="+mj-lt"/>
                        </a:rPr>
                        <a:t>2.5</a:t>
                      </a:r>
                      <a:endParaRPr sz="1800">
                        <a:solidFill>
                          <a:srgbClr val="FF0000"/>
                        </a:solidFill>
                        <a:latin typeface="+mj-lt"/>
                      </a:endParaRPr>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dirty="0">
                          <a:solidFill>
                            <a:srgbClr val="FF0000"/>
                          </a:solidFill>
                          <a:latin typeface="+mj-lt"/>
                        </a:rPr>
                        <a:t>3</a:t>
                      </a:r>
                      <a:endParaRPr sz="1800">
                        <a:solidFill>
                          <a:srgbClr val="FF0000"/>
                        </a:solidFill>
                        <a:latin typeface="+mj-lt"/>
                      </a:endParaRPr>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dirty="0">
                          <a:solidFill>
                            <a:srgbClr val="FF0000"/>
                          </a:solidFill>
                          <a:latin typeface="+mj-lt"/>
                        </a:rPr>
                        <a:t>0.5</a:t>
                      </a:r>
                      <a:endParaRPr sz="1800">
                        <a:solidFill>
                          <a:srgbClr val="FF0000"/>
                        </a:solidFill>
                        <a:latin typeface="+mj-lt"/>
                      </a:endParaRPr>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dirty="0">
                          <a:solidFill>
                            <a:srgbClr val="FF0000"/>
                          </a:solidFill>
                          <a:latin typeface="+mj-lt"/>
                        </a:rPr>
                        <a:t>0.25</a:t>
                      </a:r>
                      <a:endParaRPr sz="1800">
                        <a:solidFill>
                          <a:srgbClr val="FF0000"/>
                        </a:solidFill>
                        <a:latin typeface="+mj-lt"/>
                      </a:endParaRPr>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377850">
                <a:tc>
                  <a:txBody>
                    <a:bodyPr/>
                    <a:lstStyle/>
                    <a:p>
                      <a:pPr marL="0" lvl="0" indent="0" algn="ctr" rtl="0">
                        <a:spcBef>
                          <a:spcPts val="0"/>
                        </a:spcBef>
                        <a:spcAft>
                          <a:spcPts val="0"/>
                        </a:spcAft>
                        <a:buNone/>
                      </a:pPr>
                      <a:r>
                        <a:rPr lang="en-GB" sz="1800" dirty="0">
                          <a:solidFill>
                            <a:srgbClr val="FF0000"/>
                          </a:solidFill>
                          <a:latin typeface="+mj-lt"/>
                        </a:rPr>
                        <a:t>5</a:t>
                      </a:r>
                      <a:endParaRPr sz="1800">
                        <a:solidFill>
                          <a:srgbClr val="FF0000"/>
                        </a:solidFill>
                        <a:latin typeface="+mj-lt"/>
                      </a:endParaRPr>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dirty="0">
                          <a:solidFill>
                            <a:srgbClr val="FF0000"/>
                          </a:solidFill>
                          <a:latin typeface="+mj-lt"/>
                        </a:rPr>
                        <a:t>1.5</a:t>
                      </a:r>
                      <a:endParaRPr sz="1800">
                        <a:solidFill>
                          <a:srgbClr val="FF0000"/>
                        </a:solidFill>
                        <a:latin typeface="+mj-lt"/>
                      </a:endParaRPr>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dirty="0">
                          <a:solidFill>
                            <a:srgbClr val="FF0000"/>
                          </a:solidFill>
                          <a:latin typeface="+mj-lt"/>
                        </a:rPr>
                        <a:t>3.5</a:t>
                      </a:r>
                      <a:endParaRPr sz="1800">
                        <a:solidFill>
                          <a:srgbClr val="FF0000"/>
                        </a:solidFill>
                        <a:latin typeface="+mj-lt"/>
                      </a:endParaRPr>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dirty="0">
                          <a:solidFill>
                            <a:srgbClr val="FF0000"/>
                          </a:solidFill>
                          <a:latin typeface="+mj-lt"/>
                        </a:rPr>
                        <a:t>12.25</a:t>
                      </a:r>
                      <a:endParaRPr sz="1800">
                        <a:solidFill>
                          <a:srgbClr val="FF0000"/>
                        </a:solidFill>
                        <a:latin typeface="+mj-lt"/>
                      </a:endParaRPr>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r h="377850">
                <a:tc>
                  <a:txBody>
                    <a:bodyPr/>
                    <a:lstStyle/>
                    <a:p>
                      <a:pPr marL="0" lvl="0" indent="0" algn="ctr" rtl="0">
                        <a:spcBef>
                          <a:spcPts val="0"/>
                        </a:spcBef>
                        <a:spcAft>
                          <a:spcPts val="0"/>
                        </a:spcAft>
                        <a:buNone/>
                      </a:pPr>
                      <a:r>
                        <a:rPr lang="en-GB" sz="1800" dirty="0">
                          <a:solidFill>
                            <a:srgbClr val="FF0000"/>
                          </a:solidFill>
                          <a:latin typeface="+mj-lt"/>
                        </a:rPr>
                        <a:t>2.5</a:t>
                      </a:r>
                      <a:endParaRPr sz="1800">
                        <a:solidFill>
                          <a:srgbClr val="FF0000"/>
                        </a:solidFill>
                        <a:latin typeface="+mj-lt"/>
                      </a:endParaRPr>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dirty="0">
                          <a:solidFill>
                            <a:srgbClr val="FF0000"/>
                          </a:solidFill>
                          <a:latin typeface="+mj-lt"/>
                        </a:rPr>
                        <a:t>1.5</a:t>
                      </a:r>
                      <a:endParaRPr sz="1800">
                        <a:solidFill>
                          <a:srgbClr val="FF0000"/>
                        </a:solidFill>
                        <a:latin typeface="+mj-lt"/>
                      </a:endParaRPr>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dirty="0">
                          <a:solidFill>
                            <a:srgbClr val="FF0000"/>
                          </a:solidFill>
                          <a:latin typeface="+mj-lt"/>
                        </a:rPr>
                        <a:t>1</a:t>
                      </a:r>
                      <a:endParaRPr sz="1800">
                        <a:solidFill>
                          <a:srgbClr val="FF0000"/>
                        </a:solidFill>
                        <a:latin typeface="+mj-lt"/>
                      </a:endParaRPr>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dirty="0">
                          <a:solidFill>
                            <a:srgbClr val="FF0000"/>
                          </a:solidFill>
                          <a:latin typeface="+mj-lt"/>
                        </a:rPr>
                        <a:t>1</a:t>
                      </a:r>
                      <a:endParaRPr sz="1800">
                        <a:solidFill>
                          <a:srgbClr val="FF0000"/>
                        </a:solidFill>
                        <a:latin typeface="+mj-lt"/>
                      </a:endParaRPr>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5"/>
                  </a:ext>
                </a:extLst>
              </a:tr>
              <a:tr h="377850">
                <a:tc gridSpan="3">
                  <a:txBody>
                    <a:bodyPr/>
                    <a:lstStyle/>
                    <a:p>
                      <a:pPr marL="0" lvl="0" indent="0" algn="ctr" rtl="0">
                        <a:spcBef>
                          <a:spcPts val="0"/>
                        </a:spcBef>
                        <a:spcAft>
                          <a:spcPts val="0"/>
                        </a:spcAft>
                        <a:buNone/>
                      </a:pPr>
                      <a:r>
                        <a:rPr lang="en-GB" sz="1800" b="1" dirty="0">
                          <a:solidFill>
                            <a:schemeClr val="dk1"/>
                          </a:solidFill>
                          <a:latin typeface="+mj-lt"/>
                        </a:rPr>
                        <a:t>Total</a:t>
                      </a:r>
                      <a:endParaRPr sz="1800" b="1">
                        <a:solidFill>
                          <a:schemeClr val="dk1"/>
                        </a:solidFill>
                        <a:latin typeface="+mj-lt"/>
                      </a:endParaRPr>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a:txBody>
                    <a:bodyPr/>
                    <a:lstStyle/>
                    <a:p>
                      <a:pPr marL="0" lvl="0" indent="0" algn="ctr" rtl="0">
                        <a:spcBef>
                          <a:spcPts val="0"/>
                        </a:spcBef>
                        <a:spcAft>
                          <a:spcPts val="0"/>
                        </a:spcAft>
                        <a:buNone/>
                      </a:pPr>
                      <a:r>
                        <a:rPr lang="en-GB" sz="1800" dirty="0">
                          <a:solidFill>
                            <a:srgbClr val="FF0000"/>
                          </a:solidFill>
                          <a:latin typeface="+mj-lt"/>
                        </a:rPr>
                        <a:t>23.5</a:t>
                      </a:r>
                      <a:endParaRPr sz="1800" dirty="0">
                        <a:solidFill>
                          <a:srgbClr val="FF0000"/>
                        </a:solidFill>
                        <a:latin typeface="+mj-lt"/>
                      </a:endParaRPr>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6"/>
                  </a:ext>
                </a:extLst>
              </a:tr>
            </a:tbl>
          </a:graphicData>
        </a:graphic>
      </p:graphicFrame>
      <p:pic>
        <p:nvPicPr>
          <p:cNvPr id="647" name="Google Shape;647;g197001e1add_1_11"/>
          <p:cNvPicPr preferRelativeResize="0"/>
          <p:nvPr/>
        </p:nvPicPr>
        <p:blipFill>
          <a:blip r:embed="rId3">
            <a:alphaModFix/>
            <a:extLst>
              <a:ext uri="{28A0092B-C50C-407E-A947-70E740481C1C}">
                <a14:useLocalDpi xmlns:a14="http://schemas.microsoft.com/office/drawing/2010/main" val="0"/>
              </a:ext>
            </a:extLst>
          </a:blip>
          <a:stretch>
            <a:fillRect/>
          </a:stretch>
        </p:blipFill>
        <p:spPr>
          <a:xfrm>
            <a:off x="4486100" y="1834075"/>
            <a:ext cx="4505499" cy="2597958"/>
          </a:xfrm>
          <a:prstGeom prst="rect">
            <a:avLst/>
          </a:prstGeom>
          <a:noFill/>
          <a:ln>
            <a:noFill/>
          </a:ln>
        </p:spPr>
      </p:pic>
      <p:sp>
        <p:nvSpPr>
          <p:cNvPr id="648" name="Google Shape;648;g197001e1add_1_11"/>
          <p:cNvSpPr/>
          <p:nvPr/>
        </p:nvSpPr>
        <p:spPr>
          <a:xfrm>
            <a:off x="5553196" y="383575"/>
            <a:ext cx="2575200" cy="1450500"/>
          </a:xfrm>
          <a:prstGeom prst="roundRect">
            <a:avLst>
              <a:gd name="adj" fmla="val 16667"/>
            </a:avLst>
          </a:prstGeom>
          <a:solidFill>
            <a:schemeClr val="accent2"/>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4700"/>
              <a:buFont typeface="Arial"/>
              <a:buNone/>
            </a:pPr>
            <a:r>
              <a:rPr lang="en-GB" sz="1500" b="1" dirty="0">
                <a:solidFill>
                  <a:schemeClr val="lt1"/>
                </a:solidFill>
                <a:latin typeface="Calibri"/>
                <a:ea typeface="Calibri"/>
                <a:cs typeface="Calibri"/>
                <a:sym typeface="Calibri"/>
              </a:rPr>
              <a:t>This appears to be a very weak negative correlation Rs value. It is likely that there is no correlation.</a:t>
            </a:r>
            <a:endParaRPr sz="1500" b="1" dirty="0">
              <a:solidFill>
                <a:schemeClr val="lt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4700"/>
              <a:buFont typeface="Arial"/>
              <a:buNone/>
            </a:pPr>
            <a:endParaRPr sz="1500" b="1" dirty="0">
              <a:solidFill>
                <a:srgbClr val="FFFFFF"/>
              </a:solidFill>
              <a:latin typeface="Calibri"/>
              <a:ea typeface="Calibri"/>
              <a:cs typeface="Calibri"/>
              <a:sym typeface="Calibri"/>
            </a:endParaRPr>
          </a:p>
        </p:txBody>
      </p:sp>
      <p:sp>
        <p:nvSpPr>
          <p:cNvPr id="2" name="Title 1">
            <a:extLst>
              <a:ext uri="{FF2B5EF4-FFF2-40B4-BE49-F238E27FC236}">
                <a16:creationId xmlns:a16="http://schemas.microsoft.com/office/drawing/2014/main" id="{7253157E-A5B2-0AF9-1867-41DF4E81350D}"/>
              </a:ext>
            </a:extLst>
          </p:cNvPr>
          <p:cNvSpPr>
            <a:spLocks noGrp="1"/>
          </p:cNvSpPr>
          <p:nvPr>
            <p:ph type="title"/>
          </p:nvPr>
        </p:nvSpPr>
        <p:spPr>
          <a:xfrm>
            <a:off x="233999" y="172307"/>
            <a:ext cx="8437563" cy="699425"/>
          </a:xfrm>
        </p:spPr>
        <p:txBody>
          <a:bodyPr>
            <a:normAutofit/>
          </a:bodyPr>
          <a:lstStyle/>
          <a:p>
            <a:pPr marL="0" marR="0" lvl="0" indent="0" rtl="0">
              <a:lnSpc>
                <a:spcPct val="100000"/>
              </a:lnSpc>
              <a:spcBef>
                <a:spcPts val="0"/>
              </a:spcBef>
              <a:spcAft>
                <a:spcPts val="0"/>
              </a:spcAft>
              <a:buClr>
                <a:srgbClr val="000000"/>
              </a:buClr>
              <a:buSzPts val="4700"/>
              <a:buFont typeface="Arial"/>
              <a:buNone/>
            </a:pPr>
            <a:r>
              <a:rPr lang="en-US" sz="2000" b="1" dirty="0">
                <a:solidFill>
                  <a:schemeClr val="tx1"/>
                </a:solidFill>
                <a:latin typeface="+mj-lt"/>
                <a:ea typeface="Calibri"/>
                <a:cs typeface="Calibri"/>
                <a:sym typeface="Calibri"/>
              </a:rPr>
              <a:t>Worked example 1</a:t>
            </a:r>
            <a:endParaRPr lang="en-US" sz="2000" b="1" i="0" u="none" strike="noStrike" cap="none" dirty="0">
              <a:solidFill>
                <a:schemeClr val="tx1"/>
              </a:solidFill>
              <a:latin typeface="+mj-lt"/>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53"/>
        <p:cNvGrpSpPr/>
        <p:nvPr/>
      </p:nvGrpSpPr>
      <p:grpSpPr>
        <a:xfrm>
          <a:off x="0" y="0"/>
          <a:ext cx="0" cy="0"/>
          <a:chOff x="0" y="0"/>
          <a:chExt cx="0" cy="0"/>
        </a:xfrm>
      </p:grpSpPr>
      <p:sp>
        <p:nvSpPr>
          <p:cNvPr id="654" name="Google Shape;654;g196ee33f580_0_189"/>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dirty="0"/>
              <a:t>EDUCATION AND TRAINING FOUNDATION</a:t>
            </a:r>
            <a:endParaRPr dirty="0"/>
          </a:p>
        </p:txBody>
      </p:sp>
      <p:sp>
        <p:nvSpPr>
          <p:cNvPr id="655" name="Google Shape;655;g196ee33f580_0_189"/>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13</a:t>
            </a:fld>
            <a:endParaRPr/>
          </a:p>
        </p:txBody>
      </p:sp>
      <p:sp>
        <p:nvSpPr>
          <p:cNvPr id="656" name="Google Shape;656;g196ee33f580_0_189"/>
          <p:cNvSpPr/>
          <p:nvPr/>
        </p:nvSpPr>
        <p:spPr>
          <a:xfrm>
            <a:off x="233999" y="951708"/>
            <a:ext cx="5076478" cy="425369"/>
          </a:xfrm>
          <a:prstGeom prst="rect">
            <a:avLst/>
          </a:prstGeom>
          <a:solidFill>
            <a:schemeClr val="bg1"/>
          </a:solidFill>
          <a:ln w="3810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2200"/>
              <a:buFont typeface="Arial"/>
              <a:buNone/>
            </a:pPr>
            <a:r>
              <a:rPr lang="en-GB" sz="2000" b="1" i="0" u="none" strike="noStrike" cap="none" dirty="0">
                <a:solidFill>
                  <a:schemeClr val="accent2"/>
                </a:solidFill>
                <a:latin typeface="+mj-lt"/>
                <a:ea typeface="Calibri"/>
                <a:cs typeface="Calibri"/>
                <a:sym typeface="Calibri"/>
              </a:rPr>
              <a:t>Example 2</a:t>
            </a:r>
            <a:endParaRPr sz="2000" b="1" i="0" u="none" strike="noStrike" cap="none" dirty="0">
              <a:solidFill>
                <a:schemeClr val="accent2"/>
              </a:solidFill>
              <a:latin typeface="+mj-lt"/>
              <a:ea typeface="Calibri"/>
              <a:cs typeface="Calibri"/>
              <a:sym typeface="Calibri"/>
            </a:endParaRPr>
          </a:p>
        </p:txBody>
      </p:sp>
      <p:sp>
        <p:nvSpPr>
          <p:cNvPr id="657" name="Google Shape;657;g196ee33f580_0_189"/>
          <p:cNvSpPr/>
          <p:nvPr/>
        </p:nvSpPr>
        <p:spPr>
          <a:xfrm>
            <a:off x="233999" y="1377077"/>
            <a:ext cx="5076478" cy="2906100"/>
          </a:xfrm>
          <a:prstGeom prst="rect">
            <a:avLst/>
          </a:prstGeom>
          <a:noFill/>
          <a:ln w="3810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lvl="0">
              <a:buSzPts val="2200"/>
            </a:pPr>
            <a:r>
              <a:rPr lang="en-GB" sz="1800" i="0" u="none" strike="noStrike" cap="none" dirty="0">
                <a:solidFill>
                  <a:srgbClr val="000000"/>
                </a:solidFill>
                <a:latin typeface="+mj-lt"/>
                <a:ea typeface="Calibri"/>
                <a:cs typeface="Calibri"/>
                <a:sym typeface="Calibri"/>
              </a:rPr>
              <a:t>Scientist collected data from seven </a:t>
            </a:r>
            <a:r>
              <a:rPr lang="en-GB" sz="1800" dirty="0">
                <a:latin typeface="+mj-lt"/>
                <a:ea typeface="Calibri"/>
                <a:cs typeface="Calibri"/>
                <a:sym typeface="Calibri"/>
              </a:rPr>
              <a:t>patients at different </a:t>
            </a:r>
            <a:r>
              <a:rPr lang="en-GB" sz="1800" i="0" u="none" strike="noStrike" cap="none" dirty="0">
                <a:solidFill>
                  <a:srgbClr val="000000"/>
                </a:solidFill>
                <a:latin typeface="+mj-lt"/>
                <a:ea typeface="Calibri"/>
                <a:cs typeface="Calibri"/>
                <a:sym typeface="Calibri"/>
              </a:rPr>
              <a:t>care homes about the number of infections they had contracted over the previous two years. The table shows the data collected.</a:t>
            </a:r>
            <a:endParaRPr sz="1800" i="0" u="none" strike="noStrike" cap="none" dirty="0">
              <a:solidFill>
                <a:srgbClr val="000000"/>
              </a:solidFill>
              <a:latin typeface="+mj-lt"/>
              <a:ea typeface="Calibri"/>
              <a:cs typeface="Calibri"/>
              <a:sym typeface="Calibri"/>
            </a:endParaRPr>
          </a:p>
          <a:p>
            <a:pPr marL="457200" marR="0" lvl="0" indent="-349250" algn="l" rtl="0">
              <a:lnSpc>
                <a:spcPct val="100000"/>
              </a:lnSpc>
              <a:spcBef>
                <a:spcPts val="0"/>
              </a:spcBef>
              <a:spcAft>
                <a:spcPts val="0"/>
              </a:spcAft>
              <a:buClr>
                <a:schemeClr val="dk1"/>
              </a:buClr>
              <a:buSzPts val="1900"/>
              <a:buFont typeface="Calibri"/>
              <a:buAutoNum type="alphaLcPeriod"/>
            </a:pPr>
            <a:r>
              <a:rPr lang="en-GB" sz="1800" i="0" u="none" strike="noStrike" cap="none" dirty="0">
                <a:solidFill>
                  <a:schemeClr val="dk1"/>
                </a:solidFill>
                <a:latin typeface="+mj-lt"/>
                <a:ea typeface="Calibri"/>
                <a:cs typeface="Calibri"/>
                <a:sym typeface="Calibri"/>
              </a:rPr>
              <a:t>Calculate the </a:t>
            </a:r>
            <a:r>
              <a:rPr lang="en-GB" sz="1800" dirty="0">
                <a:solidFill>
                  <a:schemeClr val="dk1"/>
                </a:solidFill>
                <a:latin typeface="+mj-lt"/>
                <a:ea typeface="Calibri"/>
                <a:cs typeface="Calibri"/>
                <a:sym typeface="Calibri"/>
              </a:rPr>
              <a:t>Spearman’s</a:t>
            </a:r>
            <a:r>
              <a:rPr lang="en-GB" sz="1800" i="0" u="none" strike="noStrike" cap="none" dirty="0">
                <a:solidFill>
                  <a:schemeClr val="dk1"/>
                </a:solidFill>
                <a:latin typeface="+mj-lt"/>
                <a:ea typeface="Calibri"/>
                <a:cs typeface="Calibri"/>
                <a:sym typeface="Calibri"/>
              </a:rPr>
              <a:t> coefficient of rank.</a:t>
            </a:r>
            <a:endParaRPr sz="1800" i="0" u="none" strike="noStrike" cap="none" dirty="0">
              <a:solidFill>
                <a:schemeClr val="dk1"/>
              </a:solidFill>
              <a:latin typeface="+mj-lt"/>
              <a:ea typeface="Calibri"/>
              <a:cs typeface="Calibri"/>
              <a:sym typeface="Calibri"/>
            </a:endParaRPr>
          </a:p>
          <a:p>
            <a:pPr marL="457200" marR="0" lvl="0" indent="-349250" algn="l" rtl="0">
              <a:lnSpc>
                <a:spcPct val="100000"/>
              </a:lnSpc>
              <a:spcBef>
                <a:spcPts val="0"/>
              </a:spcBef>
              <a:spcAft>
                <a:spcPts val="0"/>
              </a:spcAft>
              <a:buClr>
                <a:schemeClr val="dk1"/>
              </a:buClr>
              <a:buSzPts val="1900"/>
              <a:buFont typeface="Calibri"/>
              <a:buAutoNum type="alphaLcPeriod"/>
            </a:pPr>
            <a:r>
              <a:rPr lang="en-GB" sz="1800" i="0" u="none" strike="noStrike" cap="none" dirty="0">
                <a:solidFill>
                  <a:schemeClr val="dk1"/>
                </a:solidFill>
                <a:latin typeface="+mj-lt"/>
                <a:ea typeface="Calibri"/>
                <a:cs typeface="Calibri"/>
                <a:sym typeface="Calibri"/>
              </a:rPr>
              <a:t>Comment on the relationship you have found.</a:t>
            </a:r>
            <a:endParaRPr sz="1800" i="0" u="none" strike="noStrike" cap="none" dirty="0">
              <a:solidFill>
                <a:srgbClr val="000000"/>
              </a:solidFill>
              <a:latin typeface="+mj-lt"/>
              <a:ea typeface="Calibri"/>
              <a:cs typeface="Calibri"/>
              <a:sym typeface="Calibri"/>
            </a:endParaRPr>
          </a:p>
        </p:txBody>
      </p:sp>
      <p:pic>
        <p:nvPicPr>
          <p:cNvPr id="2" name="Picture 2" descr="Table&#10;&#10;Description automatically generated">
            <a:extLst>
              <a:ext uri="{FF2B5EF4-FFF2-40B4-BE49-F238E27FC236}">
                <a16:creationId xmlns:a16="http://schemas.microsoft.com/office/drawing/2014/main" id="{52EE2163-CE51-EED3-0AF8-C1118DF062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65397" y="659740"/>
            <a:ext cx="3106165" cy="3824020"/>
          </a:xfrm>
          <a:prstGeom prst="rect">
            <a:avLst/>
          </a:prstGeom>
        </p:spPr>
      </p:pic>
      <p:sp>
        <p:nvSpPr>
          <p:cNvPr id="3" name="Title 1">
            <a:extLst>
              <a:ext uri="{FF2B5EF4-FFF2-40B4-BE49-F238E27FC236}">
                <a16:creationId xmlns:a16="http://schemas.microsoft.com/office/drawing/2014/main" id="{5591FEDA-38A6-A9F5-1280-9A4654BB182E}"/>
              </a:ext>
            </a:extLst>
          </p:cNvPr>
          <p:cNvSpPr>
            <a:spLocks noGrp="1"/>
          </p:cNvSpPr>
          <p:nvPr>
            <p:ph type="title"/>
          </p:nvPr>
        </p:nvSpPr>
        <p:spPr>
          <a:xfrm>
            <a:off x="233999" y="168276"/>
            <a:ext cx="8437563" cy="699425"/>
          </a:xfrm>
        </p:spPr>
        <p:txBody>
          <a:bodyPr>
            <a:normAutofit/>
          </a:bodyPr>
          <a:lstStyle/>
          <a:p>
            <a:pPr marL="0" marR="0" lvl="0" indent="0" rtl="0">
              <a:lnSpc>
                <a:spcPct val="100000"/>
              </a:lnSpc>
              <a:spcBef>
                <a:spcPts val="0"/>
              </a:spcBef>
              <a:spcAft>
                <a:spcPts val="0"/>
              </a:spcAft>
              <a:buClr>
                <a:srgbClr val="000000"/>
              </a:buClr>
              <a:buSzPts val="4700"/>
              <a:buFont typeface="Arial"/>
              <a:buNone/>
            </a:pPr>
            <a:r>
              <a:rPr lang="en-US" sz="2000" b="1" dirty="0">
                <a:solidFill>
                  <a:schemeClr val="tx1"/>
                </a:solidFill>
                <a:latin typeface="+mj-lt"/>
                <a:ea typeface="Calibri"/>
                <a:cs typeface="Calibri"/>
                <a:sym typeface="Calibri"/>
              </a:rPr>
              <a:t>Worked example 2</a:t>
            </a:r>
            <a:endParaRPr lang="en-US" sz="2000" b="1" i="0" u="none" strike="noStrike" cap="none" dirty="0">
              <a:solidFill>
                <a:schemeClr val="tx1"/>
              </a:solidFill>
              <a:latin typeface="+mj-lt"/>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64"/>
        <p:cNvGrpSpPr/>
        <p:nvPr/>
      </p:nvGrpSpPr>
      <p:grpSpPr>
        <a:xfrm>
          <a:off x="0" y="0"/>
          <a:ext cx="0" cy="0"/>
          <a:chOff x="0" y="0"/>
          <a:chExt cx="0" cy="0"/>
        </a:xfrm>
      </p:grpSpPr>
      <p:sp>
        <p:nvSpPr>
          <p:cNvPr id="665" name="Google Shape;665;g196ee33f580_0_211"/>
          <p:cNvSpPr txBox="1">
            <a:spLocks noGrp="1"/>
          </p:cNvSpPr>
          <p:nvPr>
            <p:ph type="ftr" idx="11"/>
          </p:nvPr>
        </p:nvSpPr>
        <p:spPr>
          <a:xfrm>
            <a:off x="233999" y="4767263"/>
            <a:ext cx="7686300" cy="2739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dirty="0"/>
              <a:t>EDUCATION AND TRAINING FOUNDATION</a:t>
            </a:r>
            <a:endParaRPr dirty="0"/>
          </a:p>
        </p:txBody>
      </p:sp>
      <p:sp>
        <p:nvSpPr>
          <p:cNvPr id="666" name="Google Shape;666;g196ee33f580_0_211"/>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14</a:t>
            </a:fld>
            <a:endParaRPr/>
          </a:p>
        </p:txBody>
      </p:sp>
      <p:sp>
        <p:nvSpPr>
          <p:cNvPr id="667" name="Google Shape;667;g196ee33f580_0_211"/>
          <p:cNvSpPr/>
          <p:nvPr/>
        </p:nvSpPr>
        <p:spPr>
          <a:xfrm>
            <a:off x="233999" y="979591"/>
            <a:ext cx="4980000" cy="465125"/>
          </a:xfrm>
          <a:prstGeom prst="rect">
            <a:avLst/>
          </a:prstGeom>
          <a:solidFill>
            <a:schemeClr val="bg1"/>
          </a:solidFill>
          <a:ln w="3810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2200"/>
              <a:buFont typeface="Arial"/>
              <a:buNone/>
            </a:pPr>
            <a:r>
              <a:rPr lang="en-GB" sz="2000" b="1" i="0" u="none" strike="noStrike" cap="none" dirty="0">
                <a:solidFill>
                  <a:schemeClr val="accent2"/>
                </a:solidFill>
                <a:latin typeface="+mj-lt"/>
                <a:ea typeface="Calibri"/>
                <a:cs typeface="Calibri"/>
                <a:sym typeface="Calibri"/>
              </a:rPr>
              <a:t>Example 2</a:t>
            </a:r>
            <a:endParaRPr sz="2000" b="1" i="0" u="none" strike="noStrike" cap="none" dirty="0">
              <a:solidFill>
                <a:schemeClr val="accent2"/>
              </a:solidFill>
              <a:latin typeface="+mj-lt"/>
              <a:ea typeface="Calibri"/>
              <a:cs typeface="Calibri"/>
              <a:sym typeface="Calibri"/>
            </a:endParaRPr>
          </a:p>
        </p:txBody>
      </p:sp>
      <p:sp>
        <p:nvSpPr>
          <p:cNvPr id="668" name="Google Shape;668;g196ee33f580_0_211"/>
          <p:cNvSpPr/>
          <p:nvPr/>
        </p:nvSpPr>
        <p:spPr>
          <a:xfrm>
            <a:off x="235474" y="1444716"/>
            <a:ext cx="4980000" cy="2906100"/>
          </a:xfrm>
          <a:prstGeom prst="rect">
            <a:avLst/>
          </a:prstGeom>
          <a:solidFill>
            <a:schemeClr val="bg1"/>
          </a:solidFill>
          <a:ln w="3810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2200"/>
              <a:buFont typeface="Arial"/>
              <a:buNone/>
              <a:tabLst/>
              <a:defRPr/>
            </a:pPr>
            <a:r>
              <a:rPr kumimoji="0" lang="en-US" sz="1800" i="0" u="none" strike="noStrike" kern="0" cap="none" spc="0" normalizeH="0" baseline="0" noProof="0" dirty="0">
                <a:ln>
                  <a:noFill/>
                </a:ln>
                <a:solidFill>
                  <a:srgbClr val="000000"/>
                </a:solidFill>
                <a:effectLst/>
                <a:uLnTx/>
                <a:uFillTx/>
                <a:latin typeface="+mj-lt"/>
                <a:ea typeface="Calibri"/>
                <a:cs typeface="Calibri"/>
                <a:sym typeface="Calibri"/>
              </a:rPr>
              <a:t>Scientist collected data from seven patients at different care homes about the number of infections they had contracted over the previous two years. The table shows the data collected.</a:t>
            </a:r>
          </a:p>
          <a:p>
            <a:pPr marL="457200" marR="0" lvl="0" indent="-349250" algn="l" defTabSz="914400" rtl="0" eaLnBrk="1" fontAlgn="auto" latinLnBrk="0" hangingPunct="1">
              <a:lnSpc>
                <a:spcPct val="100000"/>
              </a:lnSpc>
              <a:spcBef>
                <a:spcPts val="0"/>
              </a:spcBef>
              <a:spcAft>
                <a:spcPts val="0"/>
              </a:spcAft>
              <a:buClr>
                <a:srgbClr val="000000"/>
              </a:buClr>
              <a:buSzPts val="1900"/>
              <a:buFont typeface="Calibri"/>
              <a:buAutoNum type="alphaLcPeriod"/>
              <a:tabLst/>
              <a:defRPr/>
            </a:pPr>
            <a:r>
              <a:rPr kumimoji="0" lang="en-US" sz="1800" i="0" u="none" strike="noStrike" kern="0" cap="none" spc="0" normalizeH="0" baseline="0" noProof="0" dirty="0">
                <a:ln>
                  <a:noFill/>
                </a:ln>
                <a:solidFill>
                  <a:srgbClr val="000000"/>
                </a:solidFill>
                <a:effectLst/>
                <a:uLnTx/>
                <a:uFillTx/>
                <a:latin typeface="+mj-lt"/>
                <a:ea typeface="Calibri"/>
                <a:cs typeface="Calibri"/>
                <a:sym typeface="Calibri"/>
              </a:rPr>
              <a:t>Calculate the Spearman’s coefficient of rank.</a:t>
            </a:r>
          </a:p>
          <a:p>
            <a:pPr marL="457200" marR="0" lvl="0" indent="-349250" algn="l" defTabSz="914400" rtl="0" eaLnBrk="1" fontAlgn="auto" latinLnBrk="0" hangingPunct="1">
              <a:lnSpc>
                <a:spcPct val="100000"/>
              </a:lnSpc>
              <a:spcBef>
                <a:spcPts val="0"/>
              </a:spcBef>
              <a:spcAft>
                <a:spcPts val="0"/>
              </a:spcAft>
              <a:buClr>
                <a:srgbClr val="000000"/>
              </a:buClr>
              <a:buSzPts val="1900"/>
              <a:buFont typeface="Calibri"/>
              <a:buAutoNum type="alphaLcPeriod"/>
              <a:tabLst/>
              <a:defRPr/>
            </a:pPr>
            <a:r>
              <a:rPr kumimoji="0" lang="en-US" sz="1800" i="0" u="none" strike="noStrike" kern="0" cap="none" spc="0" normalizeH="0" baseline="0" noProof="0" dirty="0">
                <a:ln>
                  <a:noFill/>
                </a:ln>
                <a:solidFill>
                  <a:srgbClr val="000000"/>
                </a:solidFill>
                <a:effectLst/>
                <a:uLnTx/>
                <a:uFillTx/>
                <a:latin typeface="+mj-lt"/>
                <a:ea typeface="Calibri"/>
                <a:cs typeface="Calibri"/>
                <a:sym typeface="Calibri"/>
              </a:rPr>
              <a:t>Comment on the relationship you have found.</a:t>
            </a:r>
          </a:p>
        </p:txBody>
      </p:sp>
      <p:pic>
        <p:nvPicPr>
          <p:cNvPr id="2" name="Picture 2" descr="A picture containing text, electronics, cellphone&#10;&#10;Description automatically generated">
            <a:extLst>
              <a:ext uri="{FF2B5EF4-FFF2-40B4-BE49-F238E27FC236}">
                <a16:creationId xmlns:a16="http://schemas.microsoft.com/office/drawing/2014/main" id="{B7AE4338-7B0C-D449-17CD-08B01586A5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96799" y="793590"/>
            <a:ext cx="3258943" cy="3681748"/>
          </a:xfrm>
          <a:prstGeom prst="rect">
            <a:avLst/>
          </a:prstGeom>
        </p:spPr>
      </p:pic>
      <p:sp>
        <p:nvSpPr>
          <p:cNvPr id="3" name="Title 1">
            <a:extLst>
              <a:ext uri="{FF2B5EF4-FFF2-40B4-BE49-F238E27FC236}">
                <a16:creationId xmlns:a16="http://schemas.microsoft.com/office/drawing/2014/main" id="{87471DE1-6C62-C77B-1C1E-D86B1342E409}"/>
              </a:ext>
            </a:extLst>
          </p:cNvPr>
          <p:cNvSpPr>
            <a:spLocks noGrp="1"/>
          </p:cNvSpPr>
          <p:nvPr>
            <p:ph type="title"/>
          </p:nvPr>
        </p:nvSpPr>
        <p:spPr>
          <a:xfrm>
            <a:off x="233999" y="168276"/>
            <a:ext cx="8437563" cy="699425"/>
          </a:xfrm>
        </p:spPr>
        <p:txBody>
          <a:bodyPr>
            <a:normAutofit/>
          </a:bodyPr>
          <a:lstStyle/>
          <a:p>
            <a:pPr marL="0" marR="0" lvl="0" indent="0" rtl="0">
              <a:lnSpc>
                <a:spcPct val="100000"/>
              </a:lnSpc>
              <a:spcBef>
                <a:spcPts val="0"/>
              </a:spcBef>
              <a:spcAft>
                <a:spcPts val="0"/>
              </a:spcAft>
              <a:buClr>
                <a:srgbClr val="000000"/>
              </a:buClr>
              <a:buSzPts val="4700"/>
              <a:buFont typeface="Arial"/>
              <a:buNone/>
            </a:pPr>
            <a:r>
              <a:rPr lang="en-US" sz="2000" b="1" dirty="0">
                <a:solidFill>
                  <a:schemeClr val="tx1"/>
                </a:solidFill>
                <a:latin typeface="+mj-lt"/>
                <a:ea typeface="Calibri"/>
                <a:cs typeface="Calibri"/>
                <a:sym typeface="Calibri"/>
              </a:rPr>
              <a:t>Worked example 2</a:t>
            </a:r>
            <a:endParaRPr lang="en-US" sz="2000" b="1" i="0" u="none" strike="noStrike" cap="none" dirty="0">
              <a:solidFill>
                <a:schemeClr val="tx1"/>
              </a:solidFill>
              <a:latin typeface="+mj-lt"/>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75"/>
        <p:cNvGrpSpPr/>
        <p:nvPr/>
      </p:nvGrpSpPr>
      <p:grpSpPr>
        <a:xfrm>
          <a:off x="0" y="0"/>
          <a:ext cx="0" cy="0"/>
          <a:chOff x="0" y="0"/>
          <a:chExt cx="0" cy="0"/>
        </a:xfrm>
      </p:grpSpPr>
      <p:sp>
        <p:nvSpPr>
          <p:cNvPr id="677" name="Google Shape;677;g197001e1add_1_22"/>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15</a:t>
            </a:fld>
            <a:endParaRPr/>
          </a:p>
        </p:txBody>
      </p:sp>
      <p:graphicFrame>
        <p:nvGraphicFramePr>
          <p:cNvPr id="680" name="Google Shape;680;g197001e1add_1_22"/>
          <p:cNvGraphicFramePr/>
          <p:nvPr>
            <p:extLst>
              <p:ext uri="{D42A27DB-BD31-4B8C-83A1-F6EECF244321}">
                <p14:modId xmlns:p14="http://schemas.microsoft.com/office/powerpoint/2010/main" val="1027835495"/>
              </p:ext>
            </p:extLst>
          </p:nvPr>
        </p:nvGraphicFramePr>
        <p:xfrm>
          <a:off x="233999" y="651645"/>
          <a:ext cx="4379100" cy="3840210"/>
        </p:xfrm>
        <a:graphic>
          <a:graphicData uri="http://schemas.openxmlformats.org/drawingml/2006/table">
            <a:tbl>
              <a:tblPr>
                <a:noFill/>
                <a:tableStyleId>{463D9290-40A1-42BF-BF81-34BDF903D5E5}</a:tableStyleId>
              </a:tblPr>
              <a:tblGrid>
                <a:gridCol w="1094775">
                  <a:extLst>
                    <a:ext uri="{9D8B030D-6E8A-4147-A177-3AD203B41FA5}">
                      <a16:colId xmlns:a16="http://schemas.microsoft.com/office/drawing/2014/main" val="20000"/>
                    </a:ext>
                  </a:extLst>
                </a:gridCol>
                <a:gridCol w="1094775">
                  <a:extLst>
                    <a:ext uri="{9D8B030D-6E8A-4147-A177-3AD203B41FA5}">
                      <a16:colId xmlns:a16="http://schemas.microsoft.com/office/drawing/2014/main" val="20001"/>
                    </a:ext>
                  </a:extLst>
                </a:gridCol>
                <a:gridCol w="1094775">
                  <a:extLst>
                    <a:ext uri="{9D8B030D-6E8A-4147-A177-3AD203B41FA5}">
                      <a16:colId xmlns:a16="http://schemas.microsoft.com/office/drawing/2014/main" val="20002"/>
                    </a:ext>
                  </a:extLst>
                </a:gridCol>
                <a:gridCol w="1094775">
                  <a:extLst>
                    <a:ext uri="{9D8B030D-6E8A-4147-A177-3AD203B41FA5}">
                      <a16:colId xmlns:a16="http://schemas.microsoft.com/office/drawing/2014/main" val="20003"/>
                    </a:ext>
                  </a:extLst>
                </a:gridCol>
              </a:tblGrid>
              <a:tr h="392425">
                <a:tc>
                  <a:txBody>
                    <a:bodyPr/>
                    <a:lstStyle/>
                    <a:p>
                      <a:pPr marL="0" marR="0" lvl="0" indent="0" algn="ctr" rtl="0">
                        <a:lnSpc>
                          <a:spcPct val="100000"/>
                        </a:lnSpc>
                        <a:spcBef>
                          <a:spcPts val="0"/>
                        </a:spcBef>
                        <a:spcAft>
                          <a:spcPts val="0"/>
                        </a:spcAft>
                        <a:buClr>
                          <a:srgbClr val="000000"/>
                        </a:buClr>
                        <a:buSzPts val="1100"/>
                        <a:buFont typeface="Arial"/>
                        <a:buNone/>
                      </a:pPr>
                      <a:r>
                        <a:rPr lang="en-GB" sz="1600" b="1" u="none" strike="noStrike" cap="none" dirty="0">
                          <a:latin typeface="+mj-lt"/>
                          <a:ea typeface="Calibri"/>
                          <a:cs typeface="Calibri"/>
                          <a:sym typeface="Calibri"/>
                        </a:rPr>
                        <a:t>Rank A</a:t>
                      </a:r>
                      <a:endParaRPr sz="1600" b="1" u="none" strike="noStrike" cap="none">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000000"/>
                        </a:buClr>
                        <a:buSzPts val="1100"/>
                        <a:buFont typeface="Arial"/>
                        <a:buNone/>
                      </a:pPr>
                      <a:r>
                        <a:rPr lang="en-GB" sz="1600" b="1" u="none" strike="noStrike" cap="none" dirty="0">
                          <a:latin typeface="+mj-lt"/>
                          <a:ea typeface="Calibri"/>
                          <a:cs typeface="Calibri"/>
                          <a:sym typeface="Calibri"/>
                        </a:rPr>
                        <a:t>Rank B</a:t>
                      </a:r>
                      <a:endParaRPr sz="1600" b="1" u="none" strike="noStrike" cap="none">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None/>
                      </a:pPr>
                      <a:r>
                        <a:rPr lang="en-GB" sz="1600" b="1" dirty="0">
                          <a:latin typeface="+mj-lt"/>
                          <a:ea typeface="Calibri"/>
                          <a:cs typeface="Calibri"/>
                          <a:sym typeface="Calibri"/>
                        </a:rPr>
                        <a:t>d</a:t>
                      </a:r>
                      <a:endParaRPr sz="1600" b="1" u="none" strike="noStrike" cap="none">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None/>
                      </a:pPr>
                      <a:r>
                        <a:rPr lang="en-GB" sz="1600" b="1" dirty="0">
                          <a:latin typeface="+mj-lt"/>
                          <a:ea typeface="Calibri"/>
                          <a:cs typeface="Calibri"/>
                        </a:rPr>
                        <a:t>d</a:t>
                      </a:r>
                      <a:r>
                        <a:rPr lang="en-GB" sz="1600" b="1" baseline="30000" dirty="0">
                          <a:latin typeface="+mj-lt"/>
                          <a:ea typeface="Calibri"/>
                          <a:cs typeface="Calibri"/>
                        </a:rPr>
                        <a:t>2</a:t>
                      </a:r>
                      <a:endParaRPr sz="1600" b="1" u="none" strike="noStrike" cap="none" baseline="30000" dirty="0">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425140">
                <a:tc>
                  <a:txBody>
                    <a:bodyPr/>
                    <a:lstStyle/>
                    <a:p>
                      <a:pPr marL="0" lvl="0" indent="0" algn="ctr" rtl="0">
                        <a:spcBef>
                          <a:spcPts val="0"/>
                        </a:spcBef>
                        <a:spcAft>
                          <a:spcPts val="0"/>
                        </a:spcAft>
                        <a:buNone/>
                      </a:pPr>
                      <a:r>
                        <a:rPr lang="en-GB" sz="1600" dirty="0">
                          <a:solidFill>
                            <a:srgbClr val="FF0000"/>
                          </a:solidFill>
                          <a:latin typeface="+mj-lt"/>
                        </a:rPr>
                        <a:t>7</a:t>
                      </a:r>
                      <a:endParaRPr sz="1600">
                        <a:solidFill>
                          <a:srgbClr val="FF0000"/>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dirty="0">
                          <a:solidFill>
                            <a:srgbClr val="FF0000"/>
                          </a:solidFill>
                          <a:latin typeface="+mj-lt"/>
                        </a:rPr>
                        <a:t>3.5</a:t>
                      </a:r>
                      <a:endParaRPr sz="1600">
                        <a:solidFill>
                          <a:srgbClr val="FF0000"/>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dirty="0">
                          <a:solidFill>
                            <a:srgbClr val="FF0000"/>
                          </a:solidFill>
                          <a:latin typeface="+mj-lt"/>
                        </a:rPr>
                        <a:t>3.5</a:t>
                      </a:r>
                      <a:endParaRPr sz="1600">
                        <a:solidFill>
                          <a:srgbClr val="FF0000"/>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dirty="0">
                          <a:solidFill>
                            <a:srgbClr val="FF0000"/>
                          </a:solidFill>
                          <a:latin typeface="+mj-lt"/>
                        </a:rPr>
                        <a:t>12.25</a:t>
                      </a:r>
                      <a:endParaRPr sz="1600">
                        <a:solidFill>
                          <a:srgbClr val="FF0000"/>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371050">
                <a:tc>
                  <a:txBody>
                    <a:bodyPr/>
                    <a:lstStyle/>
                    <a:p>
                      <a:pPr marL="0" lvl="0" indent="0" algn="ctr" rtl="0">
                        <a:spcBef>
                          <a:spcPts val="0"/>
                        </a:spcBef>
                        <a:spcAft>
                          <a:spcPts val="0"/>
                        </a:spcAft>
                        <a:buNone/>
                      </a:pPr>
                      <a:r>
                        <a:rPr lang="en-GB" sz="1600" dirty="0">
                          <a:solidFill>
                            <a:srgbClr val="FF0000"/>
                          </a:solidFill>
                          <a:latin typeface="+mj-lt"/>
                        </a:rPr>
                        <a:t>6</a:t>
                      </a:r>
                      <a:endParaRPr sz="1600">
                        <a:solidFill>
                          <a:srgbClr val="FF0000"/>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dirty="0">
                          <a:solidFill>
                            <a:srgbClr val="FF0000"/>
                          </a:solidFill>
                          <a:latin typeface="+mj-lt"/>
                        </a:rPr>
                        <a:t>1</a:t>
                      </a:r>
                      <a:endParaRPr sz="1600">
                        <a:solidFill>
                          <a:srgbClr val="FF0000"/>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dirty="0">
                          <a:solidFill>
                            <a:srgbClr val="FF0000"/>
                          </a:solidFill>
                          <a:latin typeface="+mj-lt"/>
                        </a:rPr>
                        <a:t>5</a:t>
                      </a:r>
                      <a:endParaRPr sz="1600" dirty="0">
                        <a:solidFill>
                          <a:srgbClr val="FF0000"/>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dirty="0">
                          <a:solidFill>
                            <a:srgbClr val="FF0000"/>
                          </a:solidFill>
                          <a:latin typeface="+mj-lt"/>
                        </a:rPr>
                        <a:t>25</a:t>
                      </a:r>
                      <a:endParaRPr sz="1600">
                        <a:solidFill>
                          <a:srgbClr val="FF0000"/>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371050">
                <a:tc>
                  <a:txBody>
                    <a:bodyPr/>
                    <a:lstStyle/>
                    <a:p>
                      <a:pPr marL="0" lvl="0" indent="0" algn="ctr" rtl="0">
                        <a:spcBef>
                          <a:spcPts val="0"/>
                        </a:spcBef>
                        <a:spcAft>
                          <a:spcPts val="0"/>
                        </a:spcAft>
                        <a:buNone/>
                      </a:pPr>
                      <a:r>
                        <a:rPr lang="en-GB" sz="1600" dirty="0">
                          <a:solidFill>
                            <a:srgbClr val="FF0000"/>
                          </a:solidFill>
                          <a:latin typeface="+mj-lt"/>
                        </a:rPr>
                        <a:t>1</a:t>
                      </a:r>
                      <a:endParaRPr sz="1600">
                        <a:solidFill>
                          <a:srgbClr val="FF0000"/>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dirty="0">
                          <a:solidFill>
                            <a:srgbClr val="FF0000"/>
                          </a:solidFill>
                          <a:latin typeface="+mj-lt"/>
                        </a:rPr>
                        <a:t>2</a:t>
                      </a:r>
                      <a:endParaRPr sz="1600">
                        <a:solidFill>
                          <a:srgbClr val="FF0000"/>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dirty="0">
                          <a:solidFill>
                            <a:srgbClr val="FF0000"/>
                          </a:solidFill>
                          <a:latin typeface="+mj-lt"/>
                        </a:rPr>
                        <a:t>1</a:t>
                      </a:r>
                      <a:endParaRPr sz="1600">
                        <a:solidFill>
                          <a:srgbClr val="FF0000"/>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dirty="0">
                          <a:solidFill>
                            <a:srgbClr val="FF0000"/>
                          </a:solidFill>
                          <a:latin typeface="+mj-lt"/>
                        </a:rPr>
                        <a:t>1</a:t>
                      </a:r>
                      <a:endParaRPr sz="1600">
                        <a:solidFill>
                          <a:srgbClr val="FF0000"/>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371050">
                <a:tc>
                  <a:txBody>
                    <a:bodyPr/>
                    <a:lstStyle/>
                    <a:p>
                      <a:pPr marL="0" lvl="0" indent="0" algn="ctr" rtl="0">
                        <a:spcBef>
                          <a:spcPts val="0"/>
                        </a:spcBef>
                        <a:spcAft>
                          <a:spcPts val="0"/>
                        </a:spcAft>
                        <a:buNone/>
                      </a:pPr>
                      <a:r>
                        <a:rPr lang="en-GB" sz="1600" dirty="0">
                          <a:solidFill>
                            <a:srgbClr val="FF0000"/>
                          </a:solidFill>
                          <a:latin typeface="+mj-lt"/>
                        </a:rPr>
                        <a:t>5</a:t>
                      </a:r>
                      <a:endParaRPr sz="1600">
                        <a:solidFill>
                          <a:srgbClr val="FF0000"/>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dirty="0">
                          <a:solidFill>
                            <a:srgbClr val="FF0000"/>
                          </a:solidFill>
                          <a:latin typeface="+mj-lt"/>
                        </a:rPr>
                        <a:t>5</a:t>
                      </a:r>
                      <a:endParaRPr sz="1600">
                        <a:solidFill>
                          <a:srgbClr val="FF0000"/>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dirty="0">
                          <a:solidFill>
                            <a:srgbClr val="FF0000"/>
                          </a:solidFill>
                          <a:latin typeface="+mj-lt"/>
                        </a:rPr>
                        <a:t>0</a:t>
                      </a:r>
                      <a:endParaRPr sz="1600">
                        <a:solidFill>
                          <a:srgbClr val="FF0000"/>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dirty="0">
                          <a:solidFill>
                            <a:srgbClr val="FF0000"/>
                          </a:solidFill>
                          <a:latin typeface="+mj-lt"/>
                        </a:rPr>
                        <a:t>0</a:t>
                      </a:r>
                      <a:endParaRPr sz="1600">
                        <a:solidFill>
                          <a:srgbClr val="FF0000"/>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r h="371050">
                <a:tc>
                  <a:txBody>
                    <a:bodyPr/>
                    <a:lstStyle/>
                    <a:p>
                      <a:pPr marL="0" lvl="0" indent="0" algn="ctr" rtl="0">
                        <a:spcBef>
                          <a:spcPts val="0"/>
                        </a:spcBef>
                        <a:spcAft>
                          <a:spcPts val="0"/>
                        </a:spcAft>
                        <a:buNone/>
                      </a:pPr>
                      <a:r>
                        <a:rPr lang="en-GB" sz="1600" dirty="0">
                          <a:solidFill>
                            <a:srgbClr val="FF0000"/>
                          </a:solidFill>
                          <a:latin typeface="+mj-lt"/>
                        </a:rPr>
                        <a:t>4</a:t>
                      </a:r>
                      <a:endParaRPr sz="1600">
                        <a:solidFill>
                          <a:srgbClr val="FF0000"/>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dirty="0">
                          <a:solidFill>
                            <a:srgbClr val="FF0000"/>
                          </a:solidFill>
                          <a:latin typeface="+mj-lt"/>
                        </a:rPr>
                        <a:t>7</a:t>
                      </a:r>
                      <a:endParaRPr sz="1600">
                        <a:solidFill>
                          <a:srgbClr val="FF0000"/>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dirty="0">
                          <a:solidFill>
                            <a:srgbClr val="FF0000"/>
                          </a:solidFill>
                          <a:latin typeface="+mj-lt"/>
                        </a:rPr>
                        <a:t>3</a:t>
                      </a:r>
                      <a:endParaRPr sz="1600">
                        <a:solidFill>
                          <a:srgbClr val="FF0000"/>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dirty="0">
                          <a:solidFill>
                            <a:srgbClr val="FF0000"/>
                          </a:solidFill>
                          <a:latin typeface="+mj-lt"/>
                        </a:rPr>
                        <a:t>9</a:t>
                      </a:r>
                      <a:endParaRPr sz="1600">
                        <a:solidFill>
                          <a:srgbClr val="FF0000"/>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5"/>
                  </a:ext>
                </a:extLst>
              </a:tr>
              <a:tr h="0">
                <a:tc>
                  <a:txBody>
                    <a:bodyPr/>
                    <a:lstStyle/>
                    <a:p>
                      <a:pPr marL="0" lvl="0" indent="0" algn="ctr" rtl="0">
                        <a:spcBef>
                          <a:spcPts val="0"/>
                        </a:spcBef>
                        <a:spcAft>
                          <a:spcPts val="0"/>
                        </a:spcAft>
                        <a:buNone/>
                      </a:pPr>
                      <a:r>
                        <a:rPr lang="en-GB" sz="1600" dirty="0">
                          <a:solidFill>
                            <a:srgbClr val="FF0000"/>
                          </a:solidFill>
                          <a:latin typeface="+mj-lt"/>
                        </a:rPr>
                        <a:t>3</a:t>
                      </a:r>
                      <a:endParaRPr sz="1600">
                        <a:solidFill>
                          <a:srgbClr val="FF0000"/>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dirty="0">
                          <a:solidFill>
                            <a:srgbClr val="FF0000"/>
                          </a:solidFill>
                          <a:latin typeface="+mj-lt"/>
                        </a:rPr>
                        <a:t>6</a:t>
                      </a:r>
                      <a:endParaRPr sz="1600">
                        <a:solidFill>
                          <a:srgbClr val="FF0000"/>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dirty="0">
                          <a:solidFill>
                            <a:srgbClr val="FF0000"/>
                          </a:solidFill>
                          <a:latin typeface="+mj-lt"/>
                        </a:rPr>
                        <a:t>3</a:t>
                      </a:r>
                      <a:endParaRPr sz="1600">
                        <a:solidFill>
                          <a:srgbClr val="FF0000"/>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dirty="0">
                          <a:solidFill>
                            <a:srgbClr val="FF0000"/>
                          </a:solidFill>
                          <a:latin typeface="+mj-lt"/>
                        </a:rPr>
                        <a:t>9</a:t>
                      </a:r>
                      <a:endParaRPr sz="1600">
                        <a:solidFill>
                          <a:srgbClr val="FF0000"/>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6"/>
                  </a:ext>
                </a:extLst>
              </a:tr>
              <a:tr h="371050">
                <a:tc>
                  <a:txBody>
                    <a:bodyPr/>
                    <a:lstStyle/>
                    <a:p>
                      <a:pPr marL="0" lvl="0" indent="0" algn="ctr" rtl="0">
                        <a:spcBef>
                          <a:spcPts val="0"/>
                        </a:spcBef>
                        <a:spcAft>
                          <a:spcPts val="0"/>
                        </a:spcAft>
                        <a:buNone/>
                      </a:pPr>
                      <a:r>
                        <a:rPr lang="en-GB" sz="1600" dirty="0">
                          <a:solidFill>
                            <a:srgbClr val="FF0000"/>
                          </a:solidFill>
                          <a:latin typeface="+mj-lt"/>
                        </a:rPr>
                        <a:t>2</a:t>
                      </a:r>
                      <a:endParaRPr sz="1600">
                        <a:solidFill>
                          <a:srgbClr val="FF0000"/>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dirty="0">
                          <a:solidFill>
                            <a:srgbClr val="FF0000"/>
                          </a:solidFill>
                          <a:latin typeface="+mj-lt"/>
                        </a:rPr>
                        <a:t>3.5</a:t>
                      </a:r>
                      <a:endParaRPr sz="1600">
                        <a:solidFill>
                          <a:srgbClr val="FF0000"/>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dirty="0">
                          <a:solidFill>
                            <a:srgbClr val="FF0000"/>
                          </a:solidFill>
                          <a:latin typeface="+mj-lt"/>
                        </a:rPr>
                        <a:t>1.5</a:t>
                      </a:r>
                      <a:endParaRPr sz="1600">
                        <a:solidFill>
                          <a:srgbClr val="FF0000"/>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dirty="0">
                          <a:solidFill>
                            <a:srgbClr val="FF0000"/>
                          </a:solidFill>
                          <a:latin typeface="+mj-lt"/>
                        </a:rPr>
                        <a:t>2.25</a:t>
                      </a:r>
                      <a:endParaRPr sz="1600">
                        <a:solidFill>
                          <a:srgbClr val="FF0000"/>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7"/>
                  </a:ext>
                </a:extLst>
              </a:tr>
              <a:tr h="371050">
                <a:tc gridSpan="3">
                  <a:txBody>
                    <a:bodyPr/>
                    <a:lstStyle/>
                    <a:p>
                      <a:pPr marL="0" lvl="0" indent="0" algn="ctr" rtl="0">
                        <a:spcBef>
                          <a:spcPts val="0"/>
                        </a:spcBef>
                        <a:spcAft>
                          <a:spcPts val="0"/>
                        </a:spcAft>
                        <a:buNone/>
                      </a:pPr>
                      <a:r>
                        <a:rPr lang="en-GB" sz="1600" dirty="0">
                          <a:solidFill>
                            <a:schemeClr val="dk1"/>
                          </a:solidFill>
                          <a:latin typeface="+mj-lt"/>
                        </a:rPr>
                        <a:t>Total</a:t>
                      </a:r>
                      <a:endParaRPr sz="1600">
                        <a:solidFill>
                          <a:schemeClr val="dk1"/>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a:txBody>
                    <a:bodyPr/>
                    <a:lstStyle/>
                    <a:p>
                      <a:pPr marL="0" lvl="0" indent="0" algn="ctr" rtl="0">
                        <a:spcBef>
                          <a:spcPts val="0"/>
                        </a:spcBef>
                        <a:spcAft>
                          <a:spcPts val="0"/>
                        </a:spcAft>
                        <a:buNone/>
                      </a:pPr>
                      <a:r>
                        <a:rPr lang="en-GB" sz="1600" dirty="0">
                          <a:solidFill>
                            <a:srgbClr val="FF0000"/>
                          </a:solidFill>
                          <a:latin typeface="+mj-lt"/>
                        </a:rPr>
                        <a:t>58.5</a:t>
                      </a:r>
                      <a:endParaRPr sz="1600" dirty="0">
                        <a:solidFill>
                          <a:srgbClr val="FF0000"/>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8"/>
                  </a:ext>
                </a:extLst>
              </a:tr>
            </a:tbl>
          </a:graphicData>
        </a:graphic>
      </p:graphicFrame>
      <p:pic>
        <p:nvPicPr>
          <p:cNvPr id="681" name="Google Shape;681;g197001e1add_1_22"/>
          <p:cNvPicPr preferRelativeResize="0"/>
          <p:nvPr/>
        </p:nvPicPr>
        <p:blipFill>
          <a:blip r:embed="rId3">
            <a:alphaModFix/>
            <a:extLst>
              <a:ext uri="{28A0092B-C50C-407E-A947-70E740481C1C}">
                <a14:useLocalDpi xmlns:a14="http://schemas.microsoft.com/office/drawing/2010/main" val="0"/>
              </a:ext>
            </a:extLst>
          </a:blip>
          <a:stretch>
            <a:fillRect/>
          </a:stretch>
        </p:blipFill>
        <p:spPr>
          <a:xfrm>
            <a:off x="5096786" y="2074159"/>
            <a:ext cx="3505200" cy="2417696"/>
          </a:xfrm>
          <a:prstGeom prst="rect">
            <a:avLst/>
          </a:prstGeom>
          <a:noFill/>
          <a:ln w="38100" cap="flat" cmpd="sng">
            <a:solidFill>
              <a:schemeClr val="dk1"/>
            </a:solidFill>
            <a:prstDash val="solid"/>
            <a:round/>
            <a:headEnd type="none" w="sm" len="sm"/>
            <a:tailEnd type="none" w="sm" len="sm"/>
          </a:ln>
        </p:spPr>
      </p:pic>
      <p:sp>
        <p:nvSpPr>
          <p:cNvPr id="682" name="Google Shape;682;g197001e1add_1_22"/>
          <p:cNvSpPr/>
          <p:nvPr/>
        </p:nvSpPr>
        <p:spPr>
          <a:xfrm>
            <a:off x="5561786" y="417859"/>
            <a:ext cx="2575200" cy="1450500"/>
          </a:xfrm>
          <a:prstGeom prst="roundRect">
            <a:avLst>
              <a:gd name="adj" fmla="val 16667"/>
            </a:avLst>
          </a:prstGeom>
          <a:solidFill>
            <a:schemeClr val="accent2"/>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4700"/>
              <a:buFont typeface="Arial"/>
              <a:buNone/>
            </a:pPr>
            <a:r>
              <a:rPr lang="en-GB" sz="1500" dirty="0">
                <a:solidFill>
                  <a:srgbClr val="FFFFFF"/>
                </a:solidFill>
                <a:latin typeface="+mj-lt"/>
                <a:ea typeface="Calibri"/>
                <a:cs typeface="Calibri"/>
                <a:sym typeface="Calibri"/>
              </a:rPr>
              <a:t>This appears to be a very weak negative correlation Rs value. It is likely that there is no correlation.</a:t>
            </a:r>
            <a:endParaRPr sz="1500" i="0" u="none" strike="noStrike" cap="none" dirty="0">
              <a:solidFill>
                <a:srgbClr val="FFFFFF"/>
              </a:solidFill>
              <a:latin typeface="+mj-lt"/>
              <a:ea typeface="Calibri"/>
              <a:cs typeface="Calibri"/>
              <a:sym typeface="Calibri"/>
            </a:endParaRPr>
          </a:p>
        </p:txBody>
      </p:sp>
      <p:sp>
        <p:nvSpPr>
          <p:cNvPr id="2" name="Title 1">
            <a:extLst>
              <a:ext uri="{FF2B5EF4-FFF2-40B4-BE49-F238E27FC236}">
                <a16:creationId xmlns:a16="http://schemas.microsoft.com/office/drawing/2014/main" id="{6DC4F71F-A8F8-720B-CB70-46051E4BC078}"/>
              </a:ext>
            </a:extLst>
          </p:cNvPr>
          <p:cNvSpPr>
            <a:spLocks noGrp="1"/>
          </p:cNvSpPr>
          <p:nvPr>
            <p:ph type="title"/>
          </p:nvPr>
        </p:nvSpPr>
        <p:spPr>
          <a:xfrm>
            <a:off x="233999" y="168276"/>
            <a:ext cx="8437563" cy="699425"/>
          </a:xfrm>
        </p:spPr>
        <p:txBody>
          <a:bodyPr>
            <a:normAutofit/>
          </a:bodyPr>
          <a:lstStyle/>
          <a:p>
            <a:pPr marL="0" marR="0" lvl="0" indent="0" rtl="0">
              <a:lnSpc>
                <a:spcPct val="100000"/>
              </a:lnSpc>
              <a:spcBef>
                <a:spcPts val="0"/>
              </a:spcBef>
              <a:spcAft>
                <a:spcPts val="0"/>
              </a:spcAft>
              <a:buClr>
                <a:srgbClr val="000000"/>
              </a:buClr>
              <a:buSzPts val="4700"/>
              <a:buFont typeface="Arial"/>
              <a:buNone/>
            </a:pPr>
            <a:r>
              <a:rPr lang="en-US" sz="2000" b="1" dirty="0">
                <a:solidFill>
                  <a:schemeClr val="tx1"/>
                </a:solidFill>
                <a:latin typeface="+mj-lt"/>
                <a:ea typeface="Calibri"/>
                <a:cs typeface="Calibri"/>
                <a:sym typeface="Calibri"/>
              </a:rPr>
              <a:t>Worked example 2</a:t>
            </a:r>
            <a:endParaRPr lang="en-US" sz="2000" b="1" i="0" u="none" strike="noStrike" cap="none" dirty="0">
              <a:solidFill>
                <a:schemeClr val="tx1"/>
              </a:solidFill>
              <a:latin typeface="+mj-lt"/>
              <a:ea typeface="Calibri"/>
              <a:cs typeface="Calibri"/>
              <a:sym typeface="Calibri"/>
            </a:endParaRPr>
          </a:p>
        </p:txBody>
      </p:sp>
      <p:sp>
        <p:nvSpPr>
          <p:cNvPr id="3" name="Google Shape;665;g196ee33f580_0_211">
            <a:extLst>
              <a:ext uri="{FF2B5EF4-FFF2-40B4-BE49-F238E27FC236}">
                <a16:creationId xmlns:a16="http://schemas.microsoft.com/office/drawing/2014/main" id="{64BD67EC-0E4E-47BB-AFCD-DE7C3EBE267D}"/>
              </a:ext>
            </a:extLst>
          </p:cNvPr>
          <p:cNvSpPr txBox="1">
            <a:spLocks noGrp="1"/>
          </p:cNvSpPr>
          <p:nvPr>
            <p:ph type="ftr" idx="11"/>
          </p:nvPr>
        </p:nvSpPr>
        <p:spPr>
          <a:xfrm>
            <a:off x="233999" y="4767263"/>
            <a:ext cx="7686300" cy="2739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dirty="0"/>
              <a:t>EDUCATION AND TRAINING FOUNDATION</a:t>
            </a:r>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Shape 687"/>
        <p:cNvGrpSpPr/>
        <p:nvPr/>
      </p:nvGrpSpPr>
      <p:grpSpPr>
        <a:xfrm>
          <a:off x="0" y="0"/>
          <a:ext cx="0" cy="0"/>
          <a:chOff x="0" y="0"/>
          <a:chExt cx="0" cy="0"/>
        </a:xfrm>
      </p:grpSpPr>
      <p:sp>
        <p:nvSpPr>
          <p:cNvPr id="688" name="Google Shape;688;g196ee33f580_0_167"/>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dirty="0"/>
              <a:t>EDUCATION AND TRAINING FOUNDATION</a:t>
            </a:r>
            <a:endParaRPr dirty="0"/>
          </a:p>
        </p:txBody>
      </p:sp>
      <p:sp>
        <p:nvSpPr>
          <p:cNvPr id="689" name="Google Shape;689;g196ee33f580_0_167"/>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16</a:t>
            </a:fld>
            <a:endParaRPr/>
          </a:p>
        </p:txBody>
      </p:sp>
      <p:pic>
        <p:nvPicPr>
          <p:cNvPr id="690" name="Google Shape;690;g196ee33f580_0_167" descr="arrow bullseye Sticker by Precision Nutrition">
            <a:hlinkClick r:id="rId3" action="ppaction://hlinksldjump"/>
          </p:cNvPr>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3258375" y="304800"/>
            <a:ext cx="2699025" cy="2699025"/>
          </a:xfrm>
          <a:prstGeom prst="rect">
            <a:avLst/>
          </a:prstGeom>
          <a:noFill/>
          <a:ln>
            <a:noFill/>
          </a:ln>
        </p:spPr>
      </p:pic>
      <p:grpSp>
        <p:nvGrpSpPr>
          <p:cNvPr id="691" name="Google Shape;691;g196ee33f580_0_167"/>
          <p:cNvGrpSpPr/>
          <p:nvPr/>
        </p:nvGrpSpPr>
        <p:grpSpPr>
          <a:xfrm>
            <a:off x="987988" y="2930628"/>
            <a:ext cx="7548911" cy="1430018"/>
            <a:chOff x="987988" y="2930628"/>
            <a:chExt cx="7548911" cy="1430018"/>
          </a:xfrm>
        </p:grpSpPr>
        <p:grpSp>
          <p:nvGrpSpPr>
            <p:cNvPr id="692" name="Google Shape;692;g196ee33f580_0_167"/>
            <p:cNvGrpSpPr/>
            <p:nvPr/>
          </p:nvGrpSpPr>
          <p:grpSpPr>
            <a:xfrm>
              <a:off x="1162154" y="2930628"/>
              <a:ext cx="6903777" cy="144653"/>
              <a:chOff x="219600" y="2938900"/>
              <a:chExt cx="8704800" cy="198400"/>
            </a:xfrm>
          </p:grpSpPr>
          <p:cxnSp>
            <p:nvCxnSpPr>
              <p:cNvPr id="693" name="Google Shape;693;g196ee33f580_0_167"/>
              <p:cNvCxnSpPr/>
              <p:nvPr/>
            </p:nvCxnSpPr>
            <p:spPr>
              <a:xfrm>
                <a:off x="219600" y="2979600"/>
                <a:ext cx="8704800" cy="0"/>
              </a:xfrm>
              <a:prstGeom prst="straightConnector1">
                <a:avLst/>
              </a:prstGeom>
              <a:noFill/>
              <a:ln w="38100" cap="flat" cmpd="sng">
                <a:solidFill>
                  <a:srgbClr val="FFFFFF"/>
                </a:solidFill>
                <a:prstDash val="solid"/>
                <a:round/>
                <a:headEnd type="none" w="sm" len="sm"/>
                <a:tailEnd type="none" w="sm" len="sm"/>
              </a:ln>
            </p:spPr>
          </p:cxnSp>
          <p:cxnSp>
            <p:nvCxnSpPr>
              <p:cNvPr id="694" name="Google Shape;694;g196ee33f580_0_167"/>
              <p:cNvCxnSpPr/>
              <p:nvPr/>
            </p:nvCxnSpPr>
            <p:spPr>
              <a:xfrm flipH="1">
                <a:off x="8852225" y="3017000"/>
                <a:ext cx="8700" cy="120300"/>
              </a:xfrm>
              <a:prstGeom prst="straightConnector1">
                <a:avLst/>
              </a:prstGeom>
              <a:noFill/>
              <a:ln w="38100" cap="flat" cmpd="sng">
                <a:solidFill>
                  <a:srgbClr val="FFFFFF"/>
                </a:solidFill>
                <a:prstDash val="solid"/>
                <a:round/>
                <a:headEnd type="none" w="sm" len="sm"/>
                <a:tailEnd type="none" w="sm" len="sm"/>
              </a:ln>
            </p:spPr>
          </p:cxnSp>
          <p:cxnSp>
            <p:nvCxnSpPr>
              <p:cNvPr id="695" name="Google Shape;695;g196ee33f580_0_167"/>
              <p:cNvCxnSpPr/>
              <p:nvPr/>
            </p:nvCxnSpPr>
            <p:spPr>
              <a:xfrm flipH="1">
                <a:off x="241625" y="2938900"/>
                <a:ext cx="8700" cy="120300"/>
              </a:xfrm>
              <a:prstGeom prst="straightConnector1">
                <a:avLst/>
              </a:prstGeom>
              <a:noFill/>
              <a:ln w="38100" cap="flat" cmpd="sng">
                <a:solidFill>
                  <a:srgbClr val="FFFFFF"/>
                </a:solidFill>
                <a:prstDash val="solid"/>
                <a:round/>
                <a:headEnd type="none" w="sm" len="sm"/>
                <a:tailEnd type="none" w="sm" len="sm"/>
              </a:ln>
            </p:spPr>
          </p:cxnSp>
          <p:cxnSp>
            <p:nvCxnSpPr>
              <p:cNvPr id="696" name="Google Shape;696;g196ee33f580_0_167"/>
              <p:cNvCxnSpPr/>
              <p:nvPr/>
            </p:nvCxnSpPr>
            <p:spPr>
              <a:xfrm flipH="1">
                <a:off x="3137225" y="3015100"/>
                <a:ext cx="8700" cy="120300"/>
              </a:xfrm>
              <a:prstGeom prst="straightConnector1">
                <a:avLst/>
              </a:prstGeom>
              <a:noFill/>
              <a:ln w="38100" cap="flat" cmpd="sng">
                <a:solidFill>
                  <a:srgbClr val="FFFFFF"/>
                </a:solidFill>
                <a:prstDash val="solid"/>
                <a:round/>
                <a:headEnd type="none" w="sm" len="sm"/>
                <a:tailEnd type="none" w="sm" len="sm"/>
              </a:ln>
            </p:spPr>
          </p:cxnSp>
          <p:cxnSp>
            <p:nvCxnSpPr>
              <p:cNvPr id="697" name="Google Shape;697;g196ee33f580_0_167"/>
              <p:cNvCxnSpPr/>
              <p:nvPr/>
            </p:nvCxnSpPr>
            <p:spPr>
              <a:xfrm flipH="1">
                <a:off x="6109025" y="3015100"/>
                <a:ext cx="8700" cy="120300"/>
              </a:xfrm>
              <a:prstGeom prst="straightConnector1">
                <a:avLst/>
              </a:prstGeom>
              <a:noFill/>
              <a:ln w="38100" cap="flat" cmpd="sng">
                <a:solidFill>
                  <a:srgbClr val="FFFFFF"/>
                </a:solidFill>
                <a:prstDash val="solid"/>
                <a:round/>
                <a:headEnd type="none" w="sm" len="sm"/>
                <a:tailEnd type="none" w="sm" len="sm"/>
              </a:ln>
            </p:spPr>
          </p:cxnSp>
        </p:grpSp>
        <p:pic>
          <p:nvPicPr>
            <p:cNvPr id="698" name="Google Shape;698;g196ee33f580_0_167" descr="Sad Bad Day Sticker"/>
            <p:cNvPicPr preferRelativeResize="0"/>
            <p:nvPr/>
          </p:nvPicPr>
          <p:blipFill rotWithShape="1">
            <a:blip r:embed="rId5" cstate="screen">
              <a:alphaModFix/>
              <a:extLst>
                <a:ext uri="{28A0092B-C50C-407E-A947-70E740481C1C}">
                  <a14:useLocalDpi xmlns:a14="http://schemas.microsoft.com/office/drawing/2010/main" val="0"/>
                </a:ext>
              </a:extLst>
            </a:blip>
            <a:srcRect/>
            <a:stretch/>
          </p:blipFill>
          <p:spPr>
            <a:xfrm>
              <a:off x="987988" y="3073882"/>
              <a:ext cx="915436" cy="841564"/>
            </a:xfrm>
            <a:prstGeom prst="rect">
              <a:avLst/>
            </a:prstGeom>
            <a:noFill/>
            <a:ln>
              <a:noFill/>
            </a:ln>
          </p:spPr>
        </p:pic>
        <p:pic>
          <p:nvPicPr>
            <p:cNvPr id="699" name="Google Shape;699;g196ee33f580_0_167" descr="Happy Face Sticker"/>
            <p:cNvPicPr preferRelativeResize="0"/>
            <p:nvPr/>
          </p:nvPicPr>
          <p:blipFill rotWithShape="1">
            <a:blip r:embed="rId6" cstate="screen">
              <a:alphaModFix/>
              <a:extLst>
                <a:ext uri="{28A0092B-C50C-407E-A947-70E740481C1C}">
                  <a14:useLocalDpi xmlns:a14="http://schemas.microsoft.com/office/drawing/2010/main" val="0"/>
                </a:ext>
              </a:extLst>
            </a:blip>
            <a:srcRect t="-8000" b="8000"/>
            <a:stretch/>
          </p:blipFill>
          <p:spPr>
            <a:xfrm>
              <a:off x="7490042" y="2938324"/>
              <a:ext cx="1046857" cy="1044676"/>
            </a:xfrm>
            <a:prstGeom prst="rect">
              <a:avLst/>
            </a:prstGeom>
            <a:noFill/>
            <a:ln>
              <a:noFill/>
            </a:ln>
          </p:spPr>
        </p:pic>
        <p:pic>
          <p:nvPicPr>
            <p:cNvPr id="700" name="Google Shape;700;g196ee33f580_0_167" descr="Happy Back To School Sticker by The YKMS"/>
            <p:cNvPicPr preferRelativeResize="0"/>
            <p:nvPr/>
          </p:nvPicPr>
          <p:blipFill rotWithShape="1">
            <a:blip r:embed="rId7" cstate="screen">
              <a:alphaModFix/>
              <a:extLst>
                <a:ext uri="{28A0092B-C50C-407E-A947-70E740481C1C}">
                  <a14:useLocalDpi xmlns:a14="http://schemas.microsoft.com/office/drawing/2010/main" val="0"/>
                </a:ext>
              </a:extLst>
            </a:blip>
            <a:srcRect/>
            <a:stretch/>
          </p:blipFill>
          <p:spPr>
            <a:xfrm>
              <a:off x="5367587" y="3126460"/>
              <a:ext cx="937841" cy="736428"/>
            </a:xfrm>
            <a:prstGeom prst="rect">
              <a:avLst/>
            </a:prstGeom>
            <a:noFill/>
            <a:ln>
              <a:noFill/>
            </a:ln>
          </p:spPr>
        </p:pic>
        <p:sp>
          <p:nvSpPr>
            <p:cNvPr id="701" name="Google Shape;701;g196ee33f580_0_167"/>
            <p:cNvSpPr txBox="1"/>
            <p:nvPr/>
          </p:nvSpPr>
          <p:spPr>
            <a:xfrm>
              <a:off x="1162154" y="3915446"/>
              <a:ext cx="297000" cy="445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500"/>
                <a:buFont typeface="Arial"/>
                <a:buNone/>
              </a:pPr>
              <a:r>
                <a:rPr lang="en-GB" sz="3500" b="1" i="0" u="none" strike="noStrike" cap="none">
                  <a:solidFill>
                    <a:srgbClr val="FFFFFF"/>
                  </a:solidFill>
                  <a:latin typeface="Calibri"/>
                  <a:ea typeface="Calibri"/>
                  <a:cs typeface="Calibri"/>
                  <a:sym typeface="Calibri"/>
                </a:rPr>
                <a:t>1</a:t>
              </a:r>
              <a:endParaRPr sz="3500" b="1" i="0" u="none" strike="noStrike" cap="none">
                <a:solidFill>
                  <a:srgbClr val="FFFFFF"/>
                </a:solidFill>
                <a:latin typeface="Calibri"/>
                <a:ea typeface="Calibri"/>
                <a:cs typeface="Calibri"/>
                <a:sym typeface="Calibri"/>
              </a:endParaRPr>
            </a:p>
          </p:txBody>
        </p:sp>
        <p:sp>
          <p:nvSpPr>
            <p:cNvPr id="702" name="Google Shape;702;g196ee33f580_0_167"/>
            <p:cNvSpPr txBox="1"/>
            <p:nvPr/>
          </p:nvSpPr>
          <p:spPr>
            <a:xfrm>
              <a:off x="3277352" y="3915446"/>
              <a:ext cx="297000" cy="445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500"/>
                <a:buFont typeface="Arial"/>
                <a:buNone/>
              </a:pPr>
              <a:r>
                <a:rPr lang="en-GB" sz="3500" b="1" i="0" u="none" strike="noStrike" cap="none">
                  <a:solidFill>
                    <a:srgbClr val="FFFFFF"/>
                  </a:solidFill>
                  <a:latin typeface="Calibri"/>
                  <a:ea typeface="Calibri"/>
                  <a:cs typeface="Calibri"/>
                  <a:sym typeface="Calibri"/>
                </a:rPr>
                <a:t>2</a:t>
              </a:r>
              <a:endParaRPr sz="3500" b="1" i="0" u="none" strike="noStrike" cap="none">
                <a:solidFill>
                  <a:srgbClr val="FFFFFF"/>
                </a:solidFill>
                <a:latin typeface="Calibri"/>
                <a:ea typeface="Calibri"/>
                <a:cs typeface="Calibri"/>
                <a:sym typeface="Calibri"/>
              </a:endParaRPr>
            </a:p>
          </p:txBody>
        </p:sp>
        <p:sp>
          <p:nvSpPr>
            <p:cNvPr id="703" name="Google Shape;703;g196ee33f580_0_167"/>
            <p:cNvSpPr txBox="1"/>
            <p:nvPr/>
          </p:nvSpPr>
          <p:spPr>
            <a:xfrm>
              <a:off x="5694721" y="3915446"/>
              <a:ext cx="297000" cy="445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500"/>
                <a:buFont typeface="Arial"/>
                <a:buNone/>
              </a:pPr>
              <a:r>
                <a:rPr lang="en-GB" sz="3500" b="1" i="0" u="none" strike="noStrike" cap="none">
                  <a:solidFill>
                    <a:srgbClr val="FFFFFF"/>
                  </a:solidFill>
                  <a:latin typeface="Calibri"/>
                  <a:ea typeface="Calibri"/>
                  <a:cs typeface="Calibri"/>
                  <a:sym typeface="Calibri"/>
                </a:rPr>
                <a:t>3</a:t>
              </a:r>
              <a:endParaRPr sz="3500" b="1" i="0" u="none" strike="noStrike" cap="none">
                <a:solidFill>
                  <a:srgbClr val="FFFFFF"/>
                </a:solidFill>
                <a:latin typeface="Calibri"/>
                <a:ea typeface="Calibri"/>
                <a:cs typeface="Calibri"/>
                <a:sym typeface="Calibri"/>
              </a:endParaRPr>
            </a:p>
          </p:txBody>
        </p:sp>
        <p:sp>
          <p:nvSpPr>
            <p:cNvPr id="704" name="Google Shape;704;g196ee33f580_0_167"/>
            <p:cNvSpPr txBox="1"/>
            <p:nvPr/>
          </p:nvSpPr>
          <p:spPr>
            <a:xfrm>
              <a:off x="7809918" y="3859889"/>
              <a:ext cx="297000" cy="445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500"/>
                <a:buFont typeface="Arial"/>
                <a:buNone/>
              </a:pPr>
              <a:r>
                <a:rPr lang="en-GB" sz="3500" b="1" i="0" u="none" strike="noStrike" cap="none">
                  <a:solidFill>
                    <a:srgbClr val="FFFFFF"/>
                  </a:solidFill>
                  <a:latin typeface="Calibri"/>
                  <a:ea typeface="Calibri"/>
                  <a:cs typeface="Calibri"/>
                  <a:sym typeface="Calibri"/>
                </a:rPr>
                <a:t>4</a:t>
              </a:r>
              <a:endParaRPr sz="3500" b="1" i="0" u="none" strike="noStrike" cap="none">
                <a:solidFill>
                  <a:srgbClr val="FFFFFF"/>
                </a:solidFill>
                <a:latin typeface="Calibri"/>
                <a:ea typeface="Calibri"/>
                <a:cs typeface="Calibri"/>
                <a:sym typeface="Calibri"/>
              </a:endParaRPr>
            </a:p>
          </p:txBody>
        </p:sp>
        <p:pic>
          <p:nvPicPr>
            <p:cNvPr id="705" name="Google Shape;705;g196ee33f580_0_167" descr="confused emoji STICKER by Nolski"/>
            <p:cNvPicPr preferRelativeResize="0"/>
            <p:nvPr/>
          </p:nvPicPr>
          <p:blipFill rotWithShape="1">
            <a:blip r:embed="rId8" cstate="screen">
              <a:alphaModFix/>
              <a:extLst>
                <a:ext uri="{28A0092B-C50C-407E-A947-70E740481C1C}">
                  <a14:useLocalDpi xmlns:a14="http://schemas.microsoft.com/office/drawing/2010/main" val="0"/>
                </a:ext>
              </a:extLst>
            </a:blip>
            <a:srcRect/>
            <a:stretch/>
          </p:blipFill>
          <p:spPr>
            <a:xfrm>
              <a:off x="3064625" y="3202650"/>
              <a:ext cx="736425" cy="736425"/>
            </a:xfrm>
            <a:prstGeom prst="rect">
              <a:avLst/>
            </a:prstGeom>
            <a:noFill/>
            <a:ln>
              <a:noFill/>
            </a:ln>
          </p:spPr>
        </p:pic>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710"/>
        <p:cNvGrpSpPr/>
        <p:nvPr/>
      </p:nvGrpSpPr>
      <p:grpSpPr>
        <a:xfrm>
          <a:off x="0" y="0"/>
          <a:ext cx="0" cy="0"/>
          <a:chOff x="0" y="0"/>
          <a:chExt cx="0" cy="0"/>
        </a:xfrm>
      </p:grpSpPr>
      <p:sp>
        <p:nvSpPr>
          <p:cNvPr id="711" name="Google Shape;711;g197001e1add_1_1"/>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dirty="0"/>
              <a:t>EDUCATION AND TRAINING FOUNDATION</a:t>
            </a:r>
            <a:endParaRPr dirty="0"/>
          </a:p>
        </p:txBody>
      </p:sp>
      <p:sp>
        <p:nvSpPr>
          <p:cNvPr id="712" name="Google Shape;712;g197001e1add_1_1"/>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17</a:t>
            </a:fld>
            <a:endParaRPr/>
          </a:p>
        </p:txBody>
      </p:sp>
      <p:sp>
        <p:nvSpPr>
          <p:cNvPr id="713" name="Google Shape;713;g197001e1add_1_1"/>
          <p:cNvSpPr/>
          <p:nvPr/>
        </p:nvSpPr>
        <p:spPr>
          <a:xfrm>
            <a:off x="147150" y="-152400"/>
            <a:ext cx="9002100" cy="18522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4600"/>
              <a:buFont typeface="Arial"/>
              <a:buNone/>
            </a:pPr>
            <a:endParaRPr sz="3200" b="1" i="0" u="sng" strike="noStrike" cap="none" dirty="0">
              <a:solidFill>
                <a:srgbClr val="FFFFFF"/>
              </a:solidFill>
              <a:latin typeface="Calibri"/>
              <a:ea typeface="Calibri"/>
              <a:cs typeface="Calibri"/>
              <a:sym typeface="Calibri"/>
            </a:endParaRPr>
          </a:p>
        </p:txBody>
      </p:sp>
      <p:pic>
        <p:nvPicPr>
          <p:cNvPr id="714" name="Google Shape;714;g197001e1add_1_1"/>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147150" y="1335023"/>
            <a:ext cx="2762665" cy="2762665"/>
          </a:xfrm>
          <a:prstGeom prst="rect">
            <a:avLst/>
          </a:prstGeom>
          <a:noFill/>
          <a:ln>
            <a:noFill/>
          </a:ln>
        </p:spPr>
      </p:pic>
      <p:graphicFrame>
        <p:nvGraphicFramePr>
          <p:cNvPr id="5" name="Table 4">
            <a:extLst>
              <a:ext uri="{FF2B5EF4-FFF2-40B4-BE49-F238E27FC236}">
                <a16:creationId xmlns:a16="http://schemas.microsoft.com/office/drawing/2014/main" id="{1950C5F9-DA7F-DF55-C494-8A3997E1C832}"/>
              </a:ext>
            </a:extLst>
          </p:cNvPr>
          <p:cNvGraphicFramePr>
            <a:graphicFrameLocks noGrp="1"/>
          </p:cNvGraphicFramePr>
          <p:nvPr>
            <p:extLst>
              <p:ext uri="{D42A27DB-BD31-4B8C-83A1-F6EECF244321}">
                <p14:modId xmlns:p14="http://schemas.microsoft.com/office/powerpoint/2010/main" val="3554221374"/>
              </p:ext>
            </p:extLst>
          </p:nvPr>
        </p:nvGraphicFramePr>
        <p:xfrm>
          <a:off x="3083209" y="1103657"/>
          <a:ext cx="5647260" cy="3474720"/>
        </p:xfrm>
        <a:graphic>
          <a:graphicData uri="http://schemas.openxmlformats.org/drawingml/2006/table">
            <a:tbl>
              <a:tblPr/>
              <a:tblGrid>
                <a:gridCol w="1882420">
                  <a:extLst>
                    <a:ext uri="{9D8B030D-6E8A-4147-A177-3AD203B41FA5}">
                      <a16:colId xmlns:a16="http://schemas.microsoft.com/office/drawing/2014/main" val="2644422070"/>
                    </a:ext>
                  </a:extLst>
                </a:gridCol>
                <a:gridCol w="1882420">
                  <a:extLst>
                    <a:ext uri="{9D8B030D-6E8A-4147-A177-3AD203B41FA5}">
                      <a16:colId xmlns:a16="http://schemas.microsoft.com/office/drawing/2014/main" val="3214046108"/>
                    </a:ext>
                  </a:extLst>
                </a:gridCol>
                <a:gridCol w="1882420">
                  <a:extLst>
                    <a:ext uri="{9D8B030D-6E8A-4147-A177-3AD203B41FA5}">
                      <a16:colId xmlns:a16="http://schemas.microsoft.com/office/drawing/2014/main" val="1746127874"/>
                    </a:ext>
                  </a:extLst>
                </a:gridCol>
              </a:tblGrid>
              <a:tr h="1027743">
                <a:tc>
                  <a:txBody>
                    <a:bodyPr/>
                    <a:lstStyle/>
                    <a:p>
                      <a:pPr algn="ctr" fontAlgn="base"/>
                      <a:r>
                        <a:rPr lang="en-US" sz="1400" b="0" i="0" u="none" strike="noStrike">
                          <a:solidFill>
                            <a:srgbClr val="000000"/>
                          </a:solidFill>
                          <a:effectLst/>
                          <a:latin typeface="+mj-lt"/>
                        </a:rPr>
                        <a:t>What is the importance of Spearman’s rank correlation in industry?</a:t>
                      </a:r>
                      <a:r>
                        <a:rPr lang="en-US" sz="1400" b="0" i="0">
                          <a:solidFill>
                            <a:srgbClr val="000000"/>
                          </a:solidFill>
                          <a:effectLst/>
                          <a:latin typeface="+mj-lt"/>
                        </a:rPr>
                        <a:t>​</a:t>
                      </a:r>
                    </a:p>
                  </a:txBody>
                  <a:tcPr anchor="ctr">
                    <a:lnL w="23813" cap="flat" cmpd="sng" algn="ctr">
                      <a:solidFill>
                        <a:srgbClr val="000000"/>
                      </a:solidFill>
                      <a:prstDash val="solid"/>
                      <a:round/>
                      <a:headEnd type="none" w="med" len="med"/>
                      <a:tailEnd type="none" w="med" len="med"/>
                    </a:lnL>
                    <a:lnR w="23813" cap="flat" cmpd="sng" algn="ctr">
                      <a:solidFill>
                        <a:srgbClr val="000000"/>
                      </a:solidFill>
                      <a:prstDash val="solid"/>
                      <a:round/>
                      <a:headEnd type="none" w="med" len="med"/>
                      <a:tailEnd type="none" w="med" len="med"/>
                    </a:lnR>
                    <a:lnT w="23813" cap="flat" cmpd="sng" algn="ctr">
                      <a:solidFill>
                        <a:srgbClr val="000000"/>
                      </a:solidFill>
                      <a:prstDash val="solid"/>
                      <a:round/>
                      <a:headEnd type="none" w="med" len="med"/>
                      <a:tailEnd type="none" w="med" len="med"/>
                    </a:lnT>
                    <a:lnB w="23813" cap="flat" cmpd="sng" algn="ctr">
                      <a:solidFill>
                        <a:srgbClr val="000000"/>
                      </a:solidFill>
                      <a:prstDash val="solid"/>
                      <a:round/>
                      <a:headEnd type="none" w="med" len="med"/>
                      <a:tailEnd type="none" w="med" len="med"/>
                    </a:lnB>
                    <a:solidFill>
                      <a:schemeClr val="bg1"/>
                    </a:solidFill>
                  </a:tcPr>
                </a:tc>
                <a:tc>
                  <a:txBody>
                    <a:bodyPr/>
                    <a:lstStyle/>
                    <a:p>
                      <a:pPr algn="ctr" fontAlgn="base"/>
                      <a:r>
                        <a:rPr lang="en-US" sz="1400" b="0" i="0" u="none" strike="noStrike" dirty="0">
                          <a:solidFill>
                            <a:srgbClr val="000000"/>
                          </a:solidFill>
                          <a:effectLst/>
                          <a:latin typeface="+mj-lt"/>
                        </a:rPr>
                        <a:t>Define the </a:t>
                      </a:r>
                      <a:r>
                        <a:rPr lang="en-US" sz="1400" b="0" i="0" u="none" strike="noStrike" dirty="0" err="1">
                          <a:solidFill>
                            <a:srgbClr val="000000"/>
                          </a:solidFill>
                          <a:effectLst/>
                          <a:latin typeface="+mj-lt"/>
                        </a:rPr>
                        <a:t>r</a:t>
                      </a:r>
                      <a:r>
                        <a:rPr lang="en-US" sz="1400" b="0" i="0" u="none" strike="noStrike" baseline="-25000" dirty="0" err="1">
                          <a:solidFill>
                            <a:srgbClr val="000000"/>
                          </a:solidFill>
                          <a:effectLst/>
                          <a:latin typeface="+mj-lt"/>
                        </a:rPr>
                        <a:t>s</a:t>
                      </a:r>
                      <a:r>
                        <a:rPr lang="en-US" sz="1400" b="0" i="0" u="none" strike="noStrike" dirty="0">
                          <a:solidFill>
                            <a:srgbClr val="000000"/>
                          </a:solidFill>
                          <a:effectLst/>
                          <a:latin typeface="+mj-lt"/>
                        </a:rPr>
                        <a:t> value that describes a positive correlation.</a:t>
                      </a:r>
                      <a:r>
                        <a:rPr lang="en-US" sz="1400" b="0" i="0" dirty="0">
                          <a:solidFill>
                            <a:srgbClr val="000000"/>
                          </a:solidFill>
                          <a:effectLst/>
                          <a:latin typeface="+mj-lt"/>
                        </a:rPr>
                        <a:t>​</a:t>
                      </a:r>
                    </a:p>
                  </a:txBody>
                  <a:tcPr anchor="ctr">
                    <a:lnL w="23813" cap="flat" cmpd="sng" algn="ctr">
                      <a:solidFill>
                        <a:srgbClr val="000000"/>
                      </a:solidFill>
                      <a:prstDash val="solid"/>
                      <a:round/>
                      <a:headEnd type="none" w="med" len="med"/>
                      <a:tailEnd type="none" w="med" len="med"/>
                    </a:lnL>
                    <a:lnR w="23813" cap="flat" cmpd="sng" algn="ctr">
                      <a:solidFill>
                        <a:srgbClr val="000000"/>
                      </a:solidFill>
                      <a:prstDash val="solid"/>
                      <a:round/>
                      <a:headEnd type="none" w="med" len="med"/>
                      <a:tailEnd type="none" w="med" len="med"/>
                    </a:lnR>
                    <a:lnT w="23813" cap="flat" cmpd="sng" algn="ctr">
                      <a:solidFill>
                        <a:srgbClr val="000000"/>
                      </a:solidFill>
                      <a:prstDash val="solid"/>
                      <a:round/>
                      <a:headEnd type="none" w="med" len="med"/>
                      <a:tailEnd type="none" w="med" len="med"/>
                    </a:lnT>
                    <a:lnB w="23813" cap="flat" cmpd="sng" algn="ctr">
                      <a:solidFill>
                        <a:srgbClr val="000000"/>
                      </a:solidFill>
                      <a:prstDash val="solid"/>
                      <a:round/>
                      <a:headEnd type="none" w="med" len="med"/>
                      <a:tailEnd type="none" w="med" len="med"/>
                    </a:lnB>
                    <a:solidFill>
                      <a:schemeClr val="bg1"/>
                    </a:solidFill>
                  </a:tcPr>
                </a:tc>
                <a:tc>
                  <a:txBody>
                    <a:bodyPr/>
                    <a:lstStyle/>
                    <a:p>
                      <a:pPr algn="ctr" fontAlgn="base"/>
                      <a:r>
                        <a:rPr lang="en-US" sz="1400" b="0" i="0" u="none" strike="noStrike" dirty="0">
                          <a:solidFill>
                            <a:srgbClr val="000000"/>
                          </a:solidFill>
                          <a:effectLst/>
                          <a:latin typeface="+mj-lt"/>
                        </a:rPr>
                        <a:t>Define the </a:t>
                      </a:r>
                      <a:r>
                        <a:rPr lang="en-US" sz="1400" b="0" i="0" u="none" strike="noStrike" dirty="0" err="1">
                          <a:solidFill>
                            <a:srgbClr val="000000"/>
                          </a:solidFill>
                          <a:effectLst/>
                          <a:latin typeface="+mj-lt"/>
                        </a:rPr>
                        <a:t>r</a:t>
                      </a:r>
                      <a:r>
                        <a:rPr lang="en-US" sz="1400" b="0" i="0" u="none" strike="noStrike" baseline="-25000" dirty="0" err="1">
                          <a:solidFill>
                            <a:srgbClr val="000000"/>
                          </a:solidFill>
                          <a:effectLst/>
                          <a:latin typeface="+mj-lt"/>
                        </a:rPr>
                        <a:t>s</a:t>
                      </a:r>
                      <a:r>
                        <a:rPr lang="en-US" sz="1400" b="0" i="0" u="none" strike="noStrike" dirty="0">
                          <a:solidFill>
                            <a:srgbClr val="000000"/>
                          </a:solidFill>
                          <a:effectLst/>
                          <a:latin typeface="+mj-lt"/>
                        </a:rPr>
                        <a:t> value that describes a negative correlation.</a:t>
                      </a:r>
                      <a:r>
                        <a:rPr lang="en-US" sz="1400" b="0" i="0" dirty="0">
                          <a:solidFill>
                            <a:srgbClr val="000000"/>
                          </a:solidFill>
                          <a:effectLst/>
                          <a:latin typeface="+mj-lt"/>
                        </a:rPr>
                        <a:t>​</a:t>
                      </a:r>
                    </a:p>
                  </a:txBody>
                  <a:tcPr anchor="ctr">
                    <a:lnL w="23813" cap="flat" cmpd="sng" algn="ctr">
                      <a:solidFill>
                        <a:srgbClr val="000000"/>
                      </a:solidFill>
                      <a:prstDash val="solid"/>
                      <a:round/>
                      <a:headEnd type="none" w="med" len="med"/>
                      <a:tailEnd type="none" w="med" len="med"/>
                    </a:lnL>
                    <a:lnR w="23813" cap="flat" cmpd="sng" algn="ctr">
                      <a:solidFill>
                        <a:srgbClr val="000000"/>
                      </a:solidFill>
                      <a:prstDash val="solid"/>
                      <a:round/>
                      <a:headEnd type="none" w="med" len="med"/>
                      <a:tailEnd type="none" w="med" len="med"/>
                    </a:lnR>
                    <a:lnT w="23813" cap="flat" cmpd="sng" algn="ctr">
                      <a:solidFill>
                        <a:srgbClr val="000000"/>
                      </a:solidFill>
                      <a:prstDash val="solid"/>
                      <a:round/>
                      <a:headEnd type="none" w="med" len="med"/>
                      <a:tailEnd type="none" w="med" len="med"/>
                    </a:lnT>
                    <a:lnB w="23813"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163244534"/>
                  </a:ext>
                </a:extLst>
              </a:tr>
              <a:tr h="1027743">
                <a:tc>
                  <a:txBody>
                    <a:bodyPr/>
                    <a:lstStyle/>
                    <a:p>
                      <a:pPr algn="ctr" fontAlgn="base"/>
                      <a:r>
                        <a:rPr lang="en-US" sz="1400" b="0" i="0" u="none" strike="noStrike">
                          <a:solidFill>
                            <a:srgbClr val="000000"/>
                          </a:solidFill>
                          <a:effectLst/>
                          <a:latin typeface="+mj-lt"/>
                        </a:rPr>
                        <a:t>Draw the chart for a positive correlation.</a:t>
                      </a:r>
                      <a:r>
                        <a:rPr lang="en-US" sz="1400" b="0" i="0">
                          <a:solidFill>
                            <a:srgbClr val="000000"/>
                          </a:solidFill>
                          <a:effectLst/>
                          <a:latin typeface="+mj-lt"/>
                        </a:rPr>
                        <a:t>​</a:t>
                      </a:r>
                    </a:p>
                  </a:txBody>
                  <a:tcPr anchor="ctr">
                    <a:lnL w="23813" cap="flat" cmpd="sng" algn="ctr">
                      <a:solidFill>
                        <a:srgbClr val="000000"/>
                      </a:solidFill>
                      <a:prstDash val="solid"/>
                      <a:round/>
                      <a:headEnd type="none" w="med" len="med"/>
                      <a:tailEnd type="none" w="med" len="med"/>
                    </a:lnL>
                    <a:lnR w="23813" cap="flat" cmpd="sng" algn="ctr">
                      <a:solidFill>
                        <a:srgbClr val="000000"/>
                      </a:solidFill>
                      <a:prstDash val="solid"/>
                      <a:round/>
                      <a:headEnd type="none" w="med" len="med"/>
                      <a:tailEnd type="none" w="med" len="med"/>
                    </a:lnR>
                    <a:lnT w="23813" cap="flat" cmpd="sng" algn="ctr">
                      <a:solidFill>
                        <a:srgbClr val="000000"/>
                      </a:solidFill>
                      <a:prstDash val="solid"/>
                      <a:round/>
                      <a:headEnd type="none" w="med" len="med"/>
                      <a:tailEnd type="none" w="med" len="med"/>
                    </a:lnT>
                    <a:lnB w="23813" cap="flat" cmpd="sng" algn="ctr">
                      <a:solidFill>
                        <a:srgbClr val="000000"/>
                      </a:solidFill>
                      <a:prstDash val="solid"/>
                      <a:round/>
                      <a:headEnd type="none" w="med" len="med"/>
                      <a:tailEnd type="none" w="med" len="med"/>
                    </a:lnB>
                    <a:solidFill>
                      <a:schemeClr val="bg1"/>
                    </a:solidFill>
                  </a:tcPr>
                </a:tc>
                <a:tc>
                  <a:txBody>
                    <a:bodyPr/>
                    <a:lstStyle/>
                    <a:p>
                      <a:pPr algn="ctr" fontAlgn="base"/>
                      <a:r>
                        <a:rPr lang="en-US" sz="1400" b="0" i="0" u="none" strike="noStrike">
                          <a:solidFill>
                            <a:srgbClr val="000000"/>
                          </a:solidFill>
                          <a:effectLst/>
                          <a:latin typeface="+mj-lt"/>
                        </a:rPr>
                        <a:t>Define a setting in industry that utilises Spearman’s rank.</a:t>
                      </a:r>
                      <a:r>
                        <a:rPr lang="en-US" sz="1400" b="0" i="0">
                          <a:solidFill>
                            <a:srgbClr val="000000"/>
                          </a:solidFill>
                          <a:effectLst/>
                          <a:latin typeface="+mj-lt"/>
                        </a:rPr>
                        <a:t>​</a:t>
                      </a:r>
                    </a:p>
                    <a:p>
                      <a:pPr algn="ctr" fontAlgn="base"/>
                      <a:r>
                        <a:rPr lang="en-US" sz="1400" b="0" i="0">
                          <a:solidFill>
                            <a:srgbClr val="000000"/>
                          </a:solidFill>
                          <a:effectLst/>
                          <a:latin typeface="+mj-lt"/>
                        </a:rPr>
                        <a:t>​</a:t>
                      </a:r>
                    </a:p>
                  </a:txBody>
                  <a:tcPr anchor="ctr">
                    <a:lnL w="23813" cap="flat" cmpd="sng" algn="ctr">
                      <a:solidFill>
                        <a:srgbClr val="000000"/>
                      </a:solidFill>
                      <a:prstDash val="solid"/>
                      <a:round/>
                      <a:headEnd type="none" w="med" len="med"/>
                      <a:tailEnd type="none" w="med" len="med"/>
                    </a:lnL>
                    <a:lnR w="23813" cap="flat" cmpd="sng" algn="ctr">
                      <a:solidFill>
                        <a:srgbClr val="000000"/>
                      </a:solidFill>
                      <a:prstDash val="solid"/>
                      <a:round/>
                      <a:headEnd type="none" w="med" len="med"/>
                      <a:tailEnd type="none" w="med" len="med"/>
                    </a:lnR>
                    <a:lnT w="23813" cap="flat" cmpd="sng" algn="ctr">
                      <a:solidFill>
                        <a:srgbClr val="000000"/>
                      </a:solidFill>
                      <a:prstDash val="solid"/>
                      <a:round/>
                      <a:headEnd type="none" w="med" len="med"/>
                      <a:tailEnd type="none" w="med" len="med"/>
                    </a:lnT>
                    <a:lnB w="23813" cap="flat" cmpd="sng" algn="ctr">
                      <a:solidFill>
                        <a:srgbClr val="000000"/>
                      </a:solidFill>
                      <a:prstDash val="solid"/>
                      <a:round/>
                      <a:headEnd type="none" w="med" len="med"/>
                      <a:tailEnd type="none" w="med" len="med"/>
                    </a:lnB>
                    <a:solidFill>
                      <a:schemeClr val="bg1"/>
                    </a:solidFill>
                  </a:tcPr>
                </a:tc>
                <a:tc>
                  <a:txBody>
                    <a:bodyPr/>
                    <a:lstStyle/>
                    <a:p>
                      <a:pPr algn="ctr" fontAlgn="base"/>
                      <a:r>
                        <a:rPr lang="en-US" sz="1400" b="0" i="0" u="none" strike="noStrike">
                          <a:solidFill>
                            <a:srgbClr val="000000"/>
                          </a:solidFill>
                          <a:effectLst/>
                          <a:latin typeface="+mj-lt"/>
                        </a:rPr>
                        <a:t>Draw the chart for a negative correlation.</a:t>
                      </a:r>
                      <a:r>
                        <a:rPr lang="en-US" sz="1400" b="0" i="0">
                          <a:solidFill>
                            <a:srgbClr val="000000"/>
                          </a:solidFill>
                          <a:effectLst/>
                          <a:latin typeface="+mj-lt"/>
                        </a:rPr>
                        <a:t>​</a:t>
                      </a:r>
                    </a:p>
                  </a:txBody>
                  <a:tcPr anchor="ctr">
                    <a:lnL w="23813" cap="flat" cmpd="sng" algn="ctr">
                      <a:solidFill>
                        <a:srgbClr val="000000"/>
                      </a:solidFill>
                      <a:prstDash val="solid"/>
                      <a:round/>
                      <a:headEnd type="none" w="med" len="med"/>
                      <a:tailEnd type="none" w="med" len="med"/>
                    </a:lnL>
                    <a:lnR w="23813" cap="flat" cmpd="sng" algn="ctr">
                      <a:solidFill>
                        <a:srgbClr val="000000"/>
                      </a:solidFill>
                      <a:prstDash val="solid"/>
                      <a:round/>
                      <a:headEnd type="none" w="med" len="med"/>
                      <a:tailEnd type="none" w="med" len="med"/>
                    </a:lnR>
                    <a:lnT w="23813" cap="flat" cmpd="sng" algn="ctr">
                      <a:solidFill>
                        <a:srgbClr val="000000"/>
                      </a:solidFill>
                      <a:prstDash val="solid"/>
                      <a:round/>
                      <a:headEnd type="none" w="med" len="med"/>
                      <a:tailEnd type="none" w="med" len="med"/>
                    </a:lnT>
                    <a:lnB w="23813"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577042797"/>
                  </a:ext>
                </a:extLst>
              </a:tr>
              <a:tr h="1027743">
                <a:tc>
                  <a:txBody>
                    <a:bodyPr/>
                    <a:lstStyle/>
                    <a:p>
                      <a:pPr algn="ctr" fontAlgn="base"/>
                      <a:r>
                        <a:rPr lang="en-US" sz="1400" b="0" i="0" u="none" strike="noStrike">
                          <a:solidFill>
                            <a:srgbClr val="000000"/>
                          </a:solidFill>
                          <a:effectLst/>
                          <a:latin typeface="+mj-lt"/>
                        </a:rPr>
                        <a:t>If you come across two or more values that are ranked the same, what do you do in this instance?</a:t>
                      </a:r>
                      <a:r>
                        <a:rPr lang="en-US" sz="1400" b="0" i="0">
                          <a:solidFill>
                            <a:srgbClr val="000000"/>
                          </a:solidFill>
                          <a:effectLst/>
                          <a:latin typeface="+mj-lt"/>
                        </a:rPr>
                        <a:t>​</a:t>
                      </a:r>
                    </a:p>
                  </a:txBody>
                  <a:tcPr anchor="ctr">
                    <a:lnL w="23813" cap="flat" cmpd="sng" algn="ctr">
                      <a:solidFill>
                        <a:srgbClr val="000000"/>
                      </a:solidFill>
                      <a:prstDash val="solid"/>
                      <a:round/>
                      <a:headEnd type="none" w="med" len="med"/>
                      <a:tailEnd type="none" w="med" len="med"/>
                    </a:lnL>
                    <a:lnR w="23813" cap="flat" cmpd="sng" algn="ctr">
                      <a:solidFill>
                        <a:srgbClr val="000000"/>
                      </a:solidFill>
                      <a:prstDash val="solid"/>
                      <a:round/>
                      <a:headEnd type="none" w="med" len="med"/>
                      <a:tailEnd type="none" w="med" len="med"/>
                    </a:lnR>
                    <a:lnT w="23813" cap="flat" cmpd="sng" algn="ctr">
                      <a:solidFill>
                        <a:srgbClr val="000000"/>
                      </a:solidFill>
                      <a:prstDash val="solid"/>
                      <a:round/>
                      <a:headEnd type="none" w="med" len="med"/>
                      <a:tailEnd type="none" w="med" len="med"/>
                    </a:lnT>
                    <a:lnB w="23813" cap="flat" cmpd="sng" algn="ctr">
                      <a:solidFill>
                        <a:srgbClr val="000000"/>
                      </a:solidFill>
                      <a:prstDash val="solid"/>
                      <a:round/>
                      <a:headEnd type="none" w="med" len="med"/>
                      <a:tailEnd type="none" w="med" len="med"/>
                    </a:lnB>
                    <a:solidFill>
                      <a:schemeClr val="bg1"/>
                    </a:solidFill>
                  </a:tcPr>
                </a:tc>
                <a:tc>
                  <a:txBody>
                    <a:bodyPr/>
                    <a:lstStyle/>
                    <a:p>
                      <a:pPr algn="ctr" fontAlgn="base"/>
                      <a:r>
                        <a:rPr lang="en-US" sz="1400" b="0" i="0" u="none" strike="noStrike">
                          <a:solidFill>
                            <a:srgbClr val="000000"/>
                          </a:solidFill>
                          <a:effectLst/>
                          <a:latin typeface="+mj-lt"/>
                        </a:rPr>
                        <a:t>List an advantage of using Spearman’s rank.</a:t>
                      </a:r>
                      <a:r>
                        <a:rPr lang="en-US" sz="1400" b="0" i="0">
                          <a:solidFill>
                            <a:srgbClr val="000000"/>
                          </a:solidFill>
                          <a:effectLst/>
                          <a:latin typeface="+mj-lt"/>
                        </a:rPr>
                        <a:t>​</a:t>
                      </a:r>
                    </a:p>
                  </a:txBody>
                  <a:tcPr anchor="ctr">
                    <a:lnL w="23813" cap="flat" cmpd="sng" algn="ctr">
                      <a:solidFill>
                        <a:srgbClr val="000000"/>
                      </a:solidFill>
                      <a:prstDash val="solid"/>
                      <a:round/>
                      <a:headEnd type="none" w="med" len="med"/>
                      <a:tailEnd type="none" w="med" len="med"/>
                    </a:lnL>
                    <a:lnR w="23813" cap="flat" cmpd="sng" algn="ctr">
                      <a:solidFill>
                        <a:srgbClr val="000000"/>
                      </a:solidFill>
                      <a:prstDash val="solid"/>
                      <a:round/>
                      <a:headEnd type="none" w="med" len="med"/>
                      <a:tailEnd type="none" w="med" len="med"/>
                    </a:lnR>
                    <a:lnT w="23813" cap="flat" cmpd="sng" algn="ctr">
                      <a:solidFill>
                        <a:srgbClr val="000000"/>
                      </a:solidFill>
                      <a:prstDash val="solid"/>
                      <a:round/>
                      <a:headEnd type="none" w="med" len="med"/>
                      <a:tailEnd type="none" w="med" len="med"/>
                    </a:lnT>
                    <a:lnB w="23813" cap="flat" cmpd="sng" algn="ctr">
                      <a:solidFill>
                        <a:srgbClr val="000000"/>
                      </a:solidFill>
                      <a:prstDash val="solid"/>
                      <a:round/>
                      <a:headEnd type="none" w="med" len="med"/>
                      <a:tailEnd type="none" w="med" len="med"/>
                    </a:lnB>
                    <a:solidFill>
                      <a:schemeClr val="bg1"/>
                    </a:solidFill>
                  </a:tcPr>
                </a:tc>
                <a:tc>
                  <a:txBody>
                    <a:bodyPr/>
                    <a:lstStyle/>
                    <a:p>
                      <a:pPr algn="ctr" fontAlgn="base"/>
                      <a:r>
                        <a:rPr lang="en-US" sz="1400" b="0" i="0" u="none" strike="noStrike" dirty="0">
                          <a:solidFill>
                            <a:srgbClr val="000000"/>
                          </a:solidFill>
                          <a:effectLst/>
                          <a:latin typeface="+mj-lt"/>
                        </a:rPr>
                        <a:t>List a disadvantage of using Spearman’s rank.</a:t>
                      </a:r>
                      <a:r>
                        <a:rPr lang="en-US" sz="1400" b="0" i="0" dirty="0">
                          <a:solidFill>
                            <a:srgbClr val="000000"/>
                          </a:solidFill>
                          <a:effectLst/>
                          <a:latin typeface="+mj-lt"/>
                        </a:rPr>
                        <a:t>​</a:t>
                      </a:r>
                    </a:p>
                  </a:txBody>
                  <a:tcPr anchor="ctr">
                    <a:lnL w="23813" cap="flat" cmpd="sng" algn="ctr">
                      <a:solidFill>
                        <a:srgbClr val="000000"/>
                      </a:solidFill>
                      <a:prstDash val="solid"/>
                      <a:round/>
                      <a:headEnd type="none" w="med" len="med"/>
                      <a:tailEnd type="none" w="med" len="med"/>
                    </a:lnL>
                    <a:lnR w="23813" cap="flat" cmpd="sng" algn="ctr">
                      <a:solidFill>
                        <a:srgbClr val="000000"/>
                      </a:solidFill>
                      <a:prstDash val="solid"/>
                      <a:round/>
                      <a:headEnd type="none" w="med" len="med"/>
                      <a:tailEnd type="none" w="med" len="med"/>
                    </a:lnR>
                    <a:lnT w="23813" cap="flat" cmpd="sng" algn="ctr">
                      <a:solidFill>
                        <a:srgbClr val="000000"/>
                      </a:solidFill>
                      <a:prstDash val="solid"/>
                      <a:round/>
                      <a:headEnd type="none" w="med" len="med"/>
                      <a:tailEnd type="none" w="med" len="med"/>
                    </a:lnT>
                    <a:lnB w="23813"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39424109"/>
                  </a:ext>
                </a:extLst>
              </a:tr>
            </a:tbl>
          </a:graphicData>
        </a:graphic>
      </p:graphicFrame>
      <p:sp>
        <p:nvSpPr>
          <p:cNvPr id="6" name="Rectangle 1">
            <a:extLst>
              <a:ext uri="{FF2B5EF4-FFF2-40B4-BE49-F238E27FC236}">
                <a16:creationId xmlns:a16="http://schemas.microsoft.com/office/drawing/2014/main" id="{CAD7B17A-733A-39B4-08F9-D07CA870623F}"/>
              </a:ext>
            </a:extLst>
          </p:cNvPr>
          <p:cNvSpPr>
            <a:spLocks noChangeArrowheads="1"/>
          </p:cNvSpPr>
          <p:nvPr/>
        </p:nvSpPr>
        <p:spPr bwMode="auto">
          <a:xfrm flipV="1">
            <a:off x="3265951" y="1331544"/>
            <a:ext cx="613046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cs typeface="Times New Roman" panose="02020603050405020304" pitchFamily="18" charset="0"/>
              </a:rPr>
              <a:t> </a:t>
            </a:r>
            <a:endParaRPr kumimoji="0" lang="en-US" altLang="en-US" sz="8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800" b="0" i="0" u="none" strike="noStrike" cap="none" normalizeH="0" baseline="0">
              <a:ln>
                <a:noFill/>
              </a:ln>
              <a:solidFill>
                <a:schemeClr val="tx1"/>
              </a:solidFill>
              <a:effectLst/>
            </a:endParaRPr>
          </a:p>
        </p:txBody>
      </p:sp>
      <p:sp>
        <p:nvSpPr>
          <p:cNvPr id="2" name="Title 1">
            <a:extLst>
              <a:ext uri="{FF2B5EF4-FFF2-40B4-BE49-F238E27FC236}">
                <a16:creationId xmlns:a16="http://schemas.microsoft.com/office/drawing/2014/main" id="{714C1D1F-0534-AC85-5AD9-DAEEA3B2E521}"/>
              </a:ext>
            </a:extLst>
          </p:cNvPr>
          <p:cNvSpPr>
            <a:spLocks noGrp="1"/>
          </p:cNvSpPr>
          <p:nvPr>
            <p:ph type="title"/>
          </p:nvPr>
        </p:nvSpPr>
        <p:spPr>
          <a:xfrm>
            <a:off x="233999" y="168276"/>
            <a:ext cx="8437563" cy="699425"/>
          </a:xfrm>
        </p:spPr>
        <p:txBody>
          <a:bodyPr>
            <a:normAutofit/>
          </a:bodyPr>
          <a:lstStyle/>
          <a:p>
            <a:pPr marL="0" marR="0" lvl="0" indent="0" algn="l" rtl="0">
              <a:lnSpc>
                <a:spcPct val="100000"/>
              </a:lnSpc>
              <a:spcBef>
                <a:spcPts val="0"/>
              </a:spcBef>
              <a:spcAft>
                <a:spcPts val="0"/>
              </a:spcAft>
              <a:buClr>
                <a:srgbClr val="000000"/>
              </a:buClr>
              <a:buSzPts val="4600"/>
              <a:buFont typeface="Arial"/>
              <a:buNone/>
            </a:pPr>
            <a:r>
              <a:rPr lang="en-US" sz="2000" b="1" u="sng" dirty="0">
                <a:solidFill>
                  <a:schemeClr val="tx1"/>
                </a:solidFill>
                <a:latin typeface="+mj-lt"/>
                <a:ea typeface="Calibri"/>
                <a:cs typeface="Calibri"/>
                <a:sym typeface="Calibri"/>
              </a:rPr>
              <a:t>Plenary</a:t>
            </a:r>
            <a:r>
              <a:rPr lang="en-US" sz="2000" b="1" i="0" strike="noStrike" cap="none" dirty="0">
                <a:solidFill>
                  <a:schemeClr val="tx1"/>
                </a:solidFill>
                <a:latin typeface="+mj-lt"/>
                <a:ea typeface="Calibri"/>
                <a:cs typeface="Calibri"/>
                <a:sym typeface="Calibri"/>
              </a:rPr>
              <a:t>:</a:t>
            </a:r>
            <a:r>
              <a:rPr lang="en-US" sz="2000" b="1" i="0" u="none" strike="noStrike" cap="none" dirty="0">
                <a:solidFill>
                  <a:schemeClr val="tx1"/>
                </a:solidFill>
                <a:latin typeface="+mj-lt"/>
                <a:ea typeface="Calibri"/>
                <a:cs typeface="Calibri"/>
                <a:sym typeface="Calibri"/>
              </a:rPr>
              <a:t> Use the retrieval grid to recall some of the things we have covered </a:t>
            </a:r>
            <a:r>
              <a:rPr lang="en-US" sz="2000" b="1" dirty="0">
                <a:solidFill>
                  <a:schemeClr val="tx1"/>
                </a:solidFill>
                <a:latin typeface="+mj-lt"/>
                <a:ea typeface="Calibri"/>
                <a:cs typeface="Calibri"/>
                <a:sym typeface="Calibri"/>
              </a:rPr>
              <a:t>in the session</a:t>
            </a:r>
            <a:r>
              <a:rPr lang="en-US" sz="2000" b="1" i="0" u="sng" strike="noStrike" cap="none" dirty="0">
                <a:solidFill>
                  <a:schemeClr val="tx1"/>
                </a:solidFill>
                <a:latin typeface="+mj-lt"/>
                <a:ea typeface="Calibri"/>
                <a:cs typeface="Calibri"/>
                <a:sym typeface="Calibri"/>
              </a:rPr>
              <a:t>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836"/>
        <p:cNvGrpSpPr/>
        <p:nvPr/>
      </p:nvGrpSpPr>
      <p:grpSpPr>
        <a:xfrm>
          <a:off x="0" y="0"/>
          <a:ext cx="0" cy="0"/>
          <a:chOff x="0" y="0"/>
          <a:chExt cx="0" cy="0"/>
        </a:xfrm>
      </p:grpSpPr>
      <p:sp>
        <p:nvSpPr>
          <p:cNvPr id="837" name="Google Shape;837;g196cebac771_0_279"/>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a:t>EDUCATION AND TRAINING FOUNDATION</a:t>
            </a:r>
            <a:endParaRPr/>
          </a:p>
        </p:txBody>
      </p:sp>
      <p:sp>
        <p:nvSpPr>
          <p:cNvPr id="838" name="Google Shape;838;g196cebac771_0_279"/>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18</a:t>
            </a:fld>
            <a:endParaRPr/>
          </a:p>
        </p:txBody>
      </p:sp>
      <p:sp>
        <p:nvSpPr>
          <p:cNvPr id="839" name="Google Shape;839;g196cebac771_0_279"/>
          <p:cNvSpPr/>
          <p:nvPr/>
        </p:nvSpPr>
        <p:spPr>
          <a:xfrm>
            <a:off x="232950" y="892350"/>
            <a:ext cx="4711500" cy="3358800"/>
          </a:xfrm>
          <a:prstGeom prst="rect">
            <a:avLst/>
          </a:prstGeom>
          <a:noFill/>
          <a:ln w="38100" cap="flat"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2300"/>
              <a:buFont typeface="Arial"/>
              <a:buNone/>
            </a:pPr>
            <a:r>
              <a:rPr lang="en-GB" sz="1800" b="1" i="0" u="none" strike="noStrike" cap="none" dirty="0">
                <a:solidFill>
                  <a:srgbClr val="000000"/>
                </a:solidFill>
                <a:latin typeface="+mj-lt"/>
                <a:ea typeface="Calibri"/>
                <a:cs typeface="Calibri"/>
                <a:sym typeface="Calibri"/>
              </a:rPr>
              <a:t>If you have any questions, please let me know</a:t>
            </a:r>
            <a:r>
              <a:rPr lang="en-GB" sz="1800" b="1" dirty="0">
                <a:latin typeface="+mj-lt"/>
                <a:ea typeface="Calibri"/>
                <a:cs typeface="Calibri"/>
                <a:sym typeface="Calibri"/>
              </a:rPr>
              <a:t>.</a:t>
            </a:r>
            <a:r>
              <a:rPr lang="en-GB" sz="1800" b="1" i="0" u="none" strike="noStrike" cap="none" dirty="0">
                <a:solidFill>
                  <a:srgbClr val="000000"/>
                </a:solidFill>
                <a:latin typeface="+mj-lt"/>
                <a:ea typeface="Calibri"/>
                <a:cs typeface="Calibri"/>
                <a:sym typeface="Calibri"/>
              </a:rPr>
              <a:t> </a:t>
            </a:r>
            <a:endParaRPr lang="en-GB" sz="1800" b="1" i="0" u="none" strike="noStrike" cap="none" dirty="0">
              <a:solidFill>
                <a:srgbClr val="000000"/>
              </a:solidFill>
              <a:latin typeface="+mj-lt"/>
              <a:ea typeface="Calibri"/>
              <a:cs typeface="Calibri"/>
            </a:endParaRPr>
          </a:p>
        </p:txBody>
      </p:sp>
      <p:sp>
        <p:nvSpPr>
          <p:cNvPr id="2" name="Title 1">
            <a:extLst>
              <a:ext uri="{FF2B5EF4-FFF2-40B4-BE49-F238E27FC236}">
                <a16:creationId xmlns:a16="http://schemas.microsoft.com/office/drawing/2014/main" id="{B3FC0AAC-3515-C5AD-1431-0A542EECD223}"/>
              </a:ext>
            </a:extLst>
          </p:cNvPr>
          <p:cNvSpPr>
            <a:spLocks noGrp="1"/>
          </p:cNvSpPr>
          <p:nvPr>
            <p:ph type="title"/>
          </p:nvPr>
        </p:nvSpPr>
        <p:spPr>
          <a:xfrm>
            <a:off x="232950" y="249900"/>
            <a:ext cx="8437563" cy="699425"/>
          </a:xfrm>
          <a:noFill/>
        </p:spPr>
        <p:txBody>
          <a:bodyPr>
            <a:normAutofit/>
          </a:bodyPr>
          <a:lstStyle/>
          <a:p>
            <a:pPr marL="0" marR="0" lvl="0" indent="0" algn="l" rtl="0">
              <a:lnSpc>
                <a:spcPct val="100000"/>
              </a:lnSpc>
              <a:spcBef>
                <a:spcPts val="0"/>
              </a:spcBef>
              <a:spcAft>
                <a:spcPts val="0"/>
              </a:spcAft>
              <a:buClr>
                <a:srgbClr val="000000"/>
              </a:buClr>
              <a:buSzPts val="4600"/>
              <a:buFont typeface="Arial"/>
              <a:buNone/>
            </a:pPr>
            <a:r>
              <a:rPr lang="en-GB" b="1" i="0" strike="noStrike" cap="none" dirty="0" err="1">
                <a:solidFill>
                  <a:schemeClr val="tx1"/>
                </a:solidFill>
                <a:latin typeface="+mj-lt"/>
                <a:ea typeface="Calibri"/>
                <a:cs typeface="Calibri"/>
                <a:sym typeface="Calibri"/>
              </a:rPr>
              <a:t>Byeeee</a:t>
            </a:r>
            <a:endParaRPr lang="en-GB" b="1" i="0" strike="noStrike" cap="none" dirty="0">
              <a:solidFill>
                <a:schemeClr val="tx1"/>
              </a:solidFill>
              <a:latin typeface="+mj-lt"/>
              <a:ea typeface="Calibri"/>
              <a:cs typeface="Calibri"/>
            </a:endParaRPr>
          </a:p>
        </p:txBody>
      </p:sp>
      <p:pic>
        <p:nvPicPr>
          <p:cNvPr id="3" name="Google Shape;852;g196cebac771_0_290" descr="happy bliss Sticker by TaskRabbit">
            <a:extLst>
              <a:ext uri="{FF2B5EF4-FFF2-40B4-BE49-F238E27FC236}">
                <a16:creationId xmlns:a16="http://schemas.microsoft.com/office/drawing/2014/main" id="{D5676D26-2D22-F813-CDAD-09E92C707A8D}"/>
              </a:ext>
            </a:extLst>
          </p:cNvPr>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5003256" y="936163"/>
            <a:ext cx="4202419" cy="4217675"/>
          </a:xfrm>
          <a:prstGeom prst="rect">
            <a:avLst/>
          </a:prstGeom>
          <a:noFill/>
          <a:ln>
            <a:noFill/>
          </a:ln>
        </p:spPr>
      </p:pic>
    </p:spTree>
    <p:extLst>
      <p:ext uri="{BB962C8B-B14F-4D97-AF65-F5344CB8AC3E}">
        <p14:creationId xmlns:p14="http://schemas.microsoft.com/office/powerpoint/2010/main" val="37737334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730"/>
        <p:cNvGrpSpPr/>
        <p:nvPr/>
      </p:nvGrpSpPr>
      <p:grpSpPr>
        <a:xfrm>
          <a:off x="0" y="0"/>
          <a:ext cx="0" cy="0"/>
          <a:chOff x="0" y="0"/>
          <a:chExt cx="0" cy="0"/>
        </a:xfrm>
      </p:grpSpPr>
      <p:sp>
        <p:nvSpPr>
          <p:cNvPr id="731" name="Google Shape;731;p8"/>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dirty="0"/>
              <a:t>EDUCATION AND TRAINING FOUNDATION</a:t>
            </a:r>
            <a:endParaRPr dirty="0"/>
          </a:p>
        </p:txBody>
      </p:sp>
      <p:sp>
        <p:nvSpPr>
          <p:cNvPr id="732" name="Google Shape;732;p8"/>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dirty="0"/>
              <a:t>19</a:t>
            </a:fld>
            <a:endParaRPr dirty="0"/>
          </a:p>
        </p:txBody>
      </p:sp>
      <p:sp>
        <p:nvSpPr>
          <p:cNvPr id="733" name="Google Shape;733;p8"/>
          <p:cNvSpPr txBox="1"/>
          <p:nvPr/>
        </p:nvSpPr>
        <p:spPr>
          <a:xfrm>
            <a:off x="2153302" y="1275606"/>
            <a:ext cx="1152128" cy="184666"/>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GB" sz="1200" b="0" i="0" u="none" strike="noStrike" cap="none" dirty="0">
                <a:solidFill>
                  <a:schemeClr val="dk1"/>
                </a:solidFill>
                <a:latin typeface="Arial"/>
                <a:ea typeface="Arial"/>
                <a:cs typeface="Arial"/>
                <a:sym typeface="Arial"/>
              </a:rPr>
              <a:t>PRODUCED BY</a:t>
            </a:r>
            <a:endParaRPr sz="1400" b="0" i="0" u="none" strike="noStrike" cap="none" dirty="0">
              <a:solidFill>
                <a:srgbClr val="000000"/>
              </a:solidFill>
              <a:latin typeface="Arial"/>
              <a:ea typeface="Arial"/>
              <a:cs typeface="Arial"/>
              <a:sym typeface="Arial"/>
            </a:endParaRPr>
          </a:p>
        </p:txBody>
      </p:sp>
      <p:pic>
        <p:nvPicPr>
          <p:cNvPr id="734" name="Google Shape;734;p8"/>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4961614" y="1674268"/>
            <a:ext cx="1800200" cy="844550"/>
          </a:xfrm>
          <a:prstGeom prst="rect">
            <a:avLst/>
          </a:prstGeom>
          <a:noFill/>
          <a:ln>
            <a:noFill/>
          </a:ln>
        </p:spPr>
      </p:pic>
      <p:sp>
        <p:nvSpPr>
          <p:cNvPr id="735" name="Google Shape;735;p8"/>
          <p:cNvSpPr txBox="1"/>
          <p:nvPr/>
        </p:nvSpPr>
        <p:spPr>
          <a:xfrm>
            <a:off x="5065166" y="1275606"/>
            <a:ext cx="1152128" cy="184666"/>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GB" sz="1200" b="0" i="0" u="none" strike="noStrike" cap="none" dirty="0">
                <a:solidFill>
                  <a:schemeClr val="dk1"/>
                </a:solidFill>
                <a:latin typeface="Arial"/>
                <a:ea typeface="Arial"/>
                <a:cs typeface="Arial"/>
                <a:sym typeface="Arial"/>
              </a:rPr>
              <a:t>FUNDED BY</a:t>
            </a:r>
            <a:endParaRPr sz="1400" b="0" i="0" u="none" strike="noStrike" cap="none" dirty="0">
              <a:solidFill>
                <a:srgbClr val="000000"/>
              </a:solidFill>
              <a:latin typeface="Arial"/>
              <a:ea typeface="Arial"/>
              <a:cs typeface="Arial"/>
              <a:sym typeface="Arial"/>
            </a:endParaRPr>
          </a:p>
        </p:txBody>
      </p:sp>
      <p:sp>
        <p:nvSpPr>
          <p:cNvPr id="736" name="Google Shape;736;p8"/>
          <p:cNvSpPr txBox="1"/>
          <p:nvPr/>
        </p:nvSpPr>
        <p:spPr>
          <a:xfrm>
            <a:off x="5052036" y="2868565"/>
            <a:ext cx="1800200" cy="323165"/>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GB" sz="1050" b="0" i="0" u="none" strike="noStrike" cap="none" dirty="0">
                <a:solidFill>
                  <a:schemeClr val="dk1"/>
                </a:solidFill>
                <a:latin typeface="Arial"/>
                <a:ea typeface="Arial"/>
                <a:cs typeface="Arial"/>
                <a:sym typeface="Arial"/>
              </a:rPr>
              <a:t>This programme is funded by the Department for Education</a:t>
            </a:r>
            <a:endParaRPr sz="1400" b="0" i="0" u="none" strike="noStrike" cap="none" dirty="0">
              <a:solidFill>
                <a:srgbClr val="000000"/>
              </a:solidFill>
              <a:latin typeface="Arial"/>
              <a:ea typeface="Arial"/>
              <a:cs typeface="Arial"/>
              <a:sym typeface="Arial"/>
            </a:endParaRPr>
          </a:p>
        </p:txBody>
      </p:sp>
      <p:sp>
        <p:nvSpPr>
          <p:cNvPr id="737" name="Google Shape;737;p8"/>
          <p:cNvSpPr txBox="1"/>
          <p:nvPr/>
        </p:nvSpPr>
        <p:spPr>
          <a:xfrm>
            <a:off x="1973417" y="2787774"/>
            <a:ext cx="2088300" cy="6465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GB" sz="1050" b="0" i="0" u="none" strike="noStrike" cap="none" dirty="0">
                <a:solidFill>
                  <a:schemeClr val="dk1"/>
                </a:solidFill>
                <a:latin typeface="Arial"/>
                <a:ea typeface="Arial"/>
                <a:cs typeface="Arial"/>
                <a:sym typeface="Arial"/>
              </a:rPr>
              <a:t>Luminate Education Group has produced this resource on behalf of the Education and Training Foundation</a:t>
            </a:r>
            <a:endParaRPr sz="1400" b="0" i="0" u="none" strike="noStrike" cap="none" dirty="0">
              <a:solidFill>
                <a:srgbClr val="000000"/>
              </a:solidFill>
              <a:latin typeface="Arial"/>
              <a:ea typeface="Arial"/>
              <a:cs typeface="Arial"/>
              <a:sym typeface="Arial"/>
            </a:endParaRPr>
          </a:p>
        </p:txBody>
      </p:sp>
      <p:sp>
        <p:nvSpPr>
          <p:cNvPr id="738" name="Google Shape;738;p8"/>
          <p:cNvSpPr txBox="1"/>
          <p:nvPr/>
        </p:nvSpPr>
        <p:spPr>
          <a:xfrm>
            <a:off x="1577238" y="3651870"/>
            <a:ext cx="6552728" cy="369332"/>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GB" sz="2400" b="1" i="0" u="none" strike="noStrike" cap="none" dirty="0">
                <a:solidFill>
                  <a:srgbClr val="E51C41"/>
                </a:solidFill>
                <a:latin typeface="Arial"/>
                <a:ea typeface="Arial"/>
                <a:cs typeface="Arial"/>
                <a:sym typeface="Arial"/>
              </a:rPr>
              <a:t>ET-FOUNDATION.CO.UK</a:t>
            </a:r>
            <a:endParaRPr sz="1400" b="0" i="0" u="none" strike="noStrike" cap="none" dirty="0">
              <a:solidFill>
                <a:srgbClr val="000000"/>
              </a:solidFill>
              <a:latin typeface="Arial"/>
              <a:ea typeface="Arial"/>
              <a:cs typeface="Arial"/>
              <a:sym typeface="Arial"/>
            </a:endParaRPr>
          </a:p>
        </p:txBody>
      </p:sp>
      <p:pic>
        <p:nvPicPr>
          <p:cNvPr id="739" name="Google Shape;739;p8" descr="Shape&#10;&#10;Description automatically generated"/>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339502"/>
            <a:ext cx="1215103" cy="645557"/>
          </a:xfrm>
          <a:prstGeom prst="rect">
            <a:avLst/>
          </a:prstGeom>
          <a:noFill/>
          <a:ln>
            <a:noFill/>
          </a:ln>
        </p:spPr>
      </p:pic>
      <p:pic>
        <p:nvPicPr>
          <p:cNvPr id="740" name="Google Shape;740;p8"/>
          <p:cNvPicPr preferRelativeResize="0"/>
          <p:nvPr/>
        </p:nvPicPr>
        <p:blipFill rotWithShape="1">
          <a:blip r:embed="rId5" cstate="screen">
            <a:alphaModFix/>
            <a:extLst>
              <a:ext uri="{28A0092B-C50C-407E-A947-70E740481C1C}">
                <a14:useLocalDpi xmlns:a14="http://schemas.microsoft.com/office/drawing/2010/main" val="0"/>
              </a:ext>
            </a:extLst>
          </a:blip>
          <a:srcRect/>
          <a:stretch/>
        </p:blipFill>
        <p:spPr>
          <a:xfrm>
            <a:off x="1704389" y="1881650"/>
            <a:ext cx="1952389" cy="4847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63B64A-AD6C-5925-01C3-719C1B46D12F}"/>
              </a:ext>
            </a:extLst>
          </p:cNvPr>
          <p:cNvSpPr>
            <a:spLocks noGrp="1"/>
          </p:cNvSpPr>
          <p:nvPr>
            <p:ph type="title"/>
          </p:nvPr>
        </p:nvSpPr>
        <p:spPr>
          <a:xfrm>
            <a:off x="234000" y="205814"/>
            <a:ext cx="8437563" cy="699425"/>
          </a:xfrm>
        </p:spPr>
        <p:txBody>
          <a:bodyPr/>
          <a:lstStyle/>
          <a:p>
            <a:r>
              <a:rPr lang="en-US" dirty="0"/>
              <a:t>Learning Intention</a:t>
            </a:r>
            <a:endParaRPr lang="en-GB" dirty="0"/>
          </a:p>
        </p:txBody>
      </p:sp>
      <p:sp>
        <p:nvSpPr>
          <p:cNvPr id="3" name="Text Placeholder 2">
            <a:extLst>
              <a:ext uri="{FF2B5EF4-FFF2-40B4-BE49-F238E27FC236}">
                <a16:creationId xmlns:a16="http://schemas.microsoft.com/office/drawing/2014/main" id="{C21F7B5B-6B09-3126-5CE6-2F7F63FF5F54}"/>
              </a:ext>
            </a:extLst>
          </p:cNvPr>
          <p:cNvSpPr>
            <a:spLocks noGrp="1"/>
          </p:cNvSpPr>
          <p:nvPr>
            <p:ph type="body" idx="1"/>
          </p:nvPr>
        </p:nvSpPr>
        <p:spPr>
          <a:xfrm>
            <a:off x="234000" y="1212350"/>
            <a:ext cx="3960000" cy="3375623"/>
          </a:xfrm>
        </p:spPr>
        <p:txBody>
          <a:bodyPr/>
          <a:lstStyle/>
          <a:p>
            <a:pPr marL="0" lvl="0" indent="0" algn="l" rtl="0">
              <a:spcBef>
                <a:spcPts val="0"/>
              </a:spcBef>
              <a:spcAft>
                <a:spcPts val="0"/>
              </a:spcAft>
              <a:buNone/>
            </a:pPr>
            <a:r>
              <a:rPr lang="en-US" sz="1800" dirty="0">
                <a:solidFill>
                  <a:schemeClr val="tx1"/>
                </a:solidFill>
                <a:latin typeface="+mj-lt"/>
                <a:ea typeface="Calibri"/>
                <a:cs typeface="Calibri"/>
                <a:sym typeface="Calibri"/>
              </a:rPr>
              <a:t>Learning Outcome</a:t>
            </a:r>
          </a:p>
          <a:p>
            <a:pPr marL="0" marR="0" lvl="0" indent="0" algn="l" rtl="0">
              <a:lnSpc>
                <a:spcPct val="100000"/>
              </a:lnSpc>
              <a:spcBef>
                <a:spcPts val="0"/>
              </a:spcBef>
              <a:spcAft>
                <a:spcPts val="0"/>
              </a:spcAft>
              <a:buClr>
                <a:schemeClr val="dk1"/>
              </a:buClr>
              <a:buSzPts val="1100"/>
              <a:buFont typeface="Arial"/>
              <a:buNone/>
            </a:pPr>
            <a:r>
              <a:rPr lang="en-US" sz="1800" b="0" i="0" u="none" strike="noStrike" cap="none" dirty="0">
                <a:solidFill>
                  <a:schemeClr val="tx1"/>
                </a:solidFill>
                <a:latin typeface="+mj-lt"/>
                <a:ea typeface="Calibri"/>
                <a:cs typeface="Calibri"/>
                <a:sym typeface="Calibri"/>
              </a:rPr>
              <a:t>A6.9 The purpose of the following statistical techniques when </a:t>
            </a:r>
            <a:r>
              <a:rPr lang="en-US" sz="1800" b="0" i="0" u="none" strike="noStrike" cap="none" dirty="0" err="1">
                <a:solidFill>
                  <a:schemeClr val="tx1"/>
                </a:solidFill>
                <a:latin typeface="+mj-lt"/>
                <a:ea typeface="Calibri"/>
                <a:cs typeface="Calibri"/>
                <a:sym typeface="Calibri"/>
              </a:rPr>
              <a:t>analysing</a:t>
            </a:r>
            <a:r>
              <a:rPr lang="en-US" sz="1800" b="0" i="0" u="none" strike="noStrike" cap="none" dirty="0">
                <a:solidFill>
                  <a:schemeClr val="tx1"/>
                </a:solidFill>
                <a:latin typeface="+mj-lt"/>
                <a:ea typeface="Calibri"/>
                <a:cs typeface="Calibri"/>
                <a:sym typeface="Calibri"/>
              </a:rPr>
              <a:t> data:</a:t>
            </a:r>
          </a:p>
          <a:p>
            <a:pPr marL="0" marR="0" lvl="0" indent="0" algn="l" rtl="0">
              <a:lnSpc>
                <a:spcPct val="100000"/>
              </a:lnSpc>
              <a:spcBef>
                <a:spcPts val="0"/>
              </a:spcBef>
              <a:spcAft>
                <a:spcPts val="0"/>
              </a:spcAft>
              <a:buClr>
                <a:schemeClr val="dk1"/>
              </a:buClr>
              <a:buSzPts val="1100"/>
              <a:buFont typeface="Arial"/>
              <a:buNone/>
            </a:pPr>
            <a:r>
              <a:rPr lang="en-US" sz="1800" b="0" dirty="0">
                <a:solidFill>
                  <a:schemeClr val="tx1"/>
                </a:solidFill>
                <a:latin typeface="+mj-lt"/>
                <a:ea typeface="Calibri"/>
                <a:cs typeface="Calibri"/>
                <a:sym typeface="Calibri"/>
              </a:rPr>
              <a:t>Spearman’s r</a:t>
            </a:r>
            <a:r>
              <a:rPr lang="en-US" sz="1800" b="0" i="0" u="none" strike="noStrike" cap="none" dirty="0">
                <a:solidFill>
                  <a:schemeClr val="tx1"/>
                </a:solidFill>
                <a:latin typeface="+mj-lt"/>
                <a:ea typeface="Calibri"/>
                <a:cs typeface="Calibri"/>
                <a:sym typeface="Calibri"/>
              </a:rPr>
              <a:t>ank</a:t>
            </a:r>
            <a:endParaRPr lang="en-US" sz="1800" b="0" i="0" u="none" strike="noStrike" cap="none" dirty="0">
              <a:solidFill>
                <a:schemeClr val="tx1"/>
              </a:solidFill>
              <a:latin typeface="+mj-lt"/>
              <a:ea typeface="Arial"/>
              <a:cs typeface="Arial"/>
              <a:sym typeface="Arial"/>
            </a:endParaRPr>
          </a:p>
          <a:p>
            <a:pPr marL="0" marR="0" lvl="0" indent="0" algn="l" rtl="0">
              <a:lnSpc>
                <a:spcPct val="100000"/>
              </a:lnSpc>
              <a:spcBef>
                <a:spcPts val="0"/>
              </a:spcBef>
              <a:spcAft>
                <a:spcPts val="0"/>
              </a:spcAft>
              <a:buClr>
                <a:schemeClr val="dk1"/>
              </a:buClr>
              <a:buSzPts val="1100"/>
              <a:buFont typeface="Arial"/>
              <a:buNone/>
            </a:pPr>
            <a:endParaRPr lang="en-US" sz="1800" i="0" u="none" strike="noStrike" cap="none" dirty="0">
              <a:solidFill>
                <a:schemeClr val="tx1"/>
              </a:solidFill>
              <a:latin typeface="+mj-lt"/>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lang="en-US" sz="1800" i="0" u="none" strike="noStrike" cap="none" dirty="0">
              <a:solidFill>
                <a:schemeClr val="tx1"/>
              </a:solidFill>
              <a:latin typeface="+mj-lt"/>
              <a:ea typeface="Calibri"/>
              <a:cs typeface="Calibri"/>
              <a:sym typeface="Calibri"/>
            </a:endParaRPr>
          </a:p>
          <a:p>
            <a:endParaRPr lang="en-GB" sz="1800" b="0" dirty="0">
              <a:solidFill>
                <a:schemeClr val="tx1"/>
              </a:solidFill>
              <a:latin typeface="+mj-lt"/>
            </a:endParaRPr>
          </a:p>
        </p:txBody>
      </p:sp>
      <p:sp>
        <p:nvSpPr>
          <p:cNvPr id="4" name="Text Placeholder 3">
            <a:extLst>
              <a:ext uri="{FF2B5EF4-FFF2-40B4-BE49-F238E27FC236}">
                <a16:creationId xmlns:a16="http://schemas.microsoft.com/office/drawing/2014/main" id="{ED6B69F8-B297-A069-825A-E56EB8ADFAAA}"/>
              </a:ext>
            </a:extLst>
          </p:cNvPr>
          <p:cNvSpPr>
            <a:spLocks noGrp="1"/>
          </p:cNvSpPr>
          <p:nvPr>
            <p:ph type="body" idx="2"/>
          </p:nvPr>
        </p:nvSpPr>
        <p:spPr>
          <a:xfrm>
            <a:off x="4572000" y="488779"/>
            <a:ext cx="3959999" cy="3375624"/>
          </a:xfrm>
        </p:spPr>
        <p:txBody>
          <a:bodyPr/>
          <a:lstStyle/>
          <a:p>
            <a:pPr marL="0" lvl="0" indent="0" algn="l" rtl="0">
              <a:spcBef>
                <a:spcPts val="0"/>
              </a:spcBef>
              <a:spcAft>
                <a:spcPts val="0"/>
              </a:spcAft>
            </a:pPr>
            <a:r>
              <a:rPr lang="en-US" sz="1800" b="1" dirty="0">
                <a:solidFill>
                  <a:schemeClr val="tx1"/>
                </a:solidFill>
                <a:latin typeface="+mj-lt"/>
                <a:ea typeface="Calibri"/>
                <a:cs typeface="Calibri"/>
              </a:rPr>
              <a:t>Learning objectives:</a:t>
            </a:r>
          </a:p>
          <a:p>
            <a:pPr marL="285750" lvl="0" indent="-285750" algn="l" rtl="0">
              <a:spcBef>
                <a:spcPts val="0"/>
              </a:spcBef>
              <a:spcAft>
                <a:spcPts val="0"/>
              </a:spcAft>
              <a:buFont typeface="Arial" panose="020B0604020202020204" pitchFamily="34" charset="0"/>
              <a:buChar char="•"/>
            </a:pPr>
            <a:r>
              <a:rPr lang="en-US" sz="1800" dirty="0">
                <a:solidFill>
                  <a:schemeClr val="tx1"/>
                </a:solidFill>
                <a:latin typeface="+mj-lt"/>
                <a:ea typeface="Calibri"/>
                <a:cs typeface="Calibri"/>
                <a:sym typeface="Calibri"/>
              </a:rPr>
              <a:t>To be able to identify when a question is asking you to determine Spearman’s correlation in context.</a:t>
            </a:r>
            <a:endParaRPr lang="en-US" sz="1800" dirty="0">
              <a:solidFill>
                <a:schemeClr val="tx1"/>
              </a:solidFill>
              <a:latin typeface="+mj-lt"/>
              <a:ea typeface="Calibri"/>
              <a:cs typeface="Calibri"/>
            </a:endParaRPr>
          </a:p>
          <a:p>
            <a:pPr marL="285750" lvl="0" indent="-285750" algn="l" rtl="0">
              <a:spcBef>
                <a:spcPts val="0"/>
              </a:spcBef>
              <a:spcAft>
                <a:spcPts val="0"/>
              </a:spcAft>
              <a:buFont typeface="Arial" panose="020B0604020202020204" pitchFamily="34" charset="0"/>
              <a:buChar char="•"/>
            </a:pPr>
            <a:r>
              <a:rPr lang="en-US" sz="1800" dirty="0">
                <a:solidFill>
                  <a:schemeClr val="tx1"/>
                </a:solidFill>
                <a:latin typeface="+mj-lt"/>
                <a:ea typeface="Calibri"/>
                <a:cs typeface="Calibri"/>
                <a:sym typeface="Calibri"/>
              </a:rPr>
              <a:t>To be able to carry out Spearman’s rank calculations in contextualised questions.</a:t>
            </a:r>
          </a:p>
          <a:p>
            <a:pPr marL="285750" lvl="0" indent="-285750" algn="l" rtl="0">
              <a:spcBef>
                <a:spcPts val="0"/>
              </a:spcBef>
              <a:spcAft>
                <a:spcPts val="0"/>
              </a:spcAft>
              <a:buFont typeface="Arial" panose="020B0604020202020204" pitchFamily="34" charset="0"/>
              <a:buChar char="•"/>
            </a:pPr>
            <a:r>
              <a:rPr lang="en-US" sz="1800" dirty="0">
                <a:solidFill>
                  <a:schemeClr val="tx1"/>
                </a:solidFill>
                <a:latin typeface="+mj-lt"/>
                <a:ea typeface="Calibri"/>
                <a:cs typeface="Calibri"/>
                <a:sym typeface="Calibri"/>
              </a:rPr>
              <a:t>To be able to determine Spearman’s rank correlation between the two variables in context.</a:t>
            </a:r>
          </a:p>
          <a:p>
            <a:pPr marL="285750" lvl="0" indent="-285750" algn="l" rtl="0">
              <a:spcBef>
                <a:spcPts val="0"/>
              </a:spcBef>
              <a:spcAft>
                <a:spcPts val="0"/>
              </a:spcAft>
              <a:buFont typeface="Arial" panose="020B0604020202020204" pitchFamily="34" charset="0"/>
              <a:buChar char="•"/>
            </a:pPr>
            <a:r>
              <a:rPr lang="en-US" sz="1800" dirty="0">
                <a:solidFill>
                  <a:schemeClr val="tx1"/>
                </a:solidFill>
                <a:latin typeface="+mj-lt"/>
                <a:ea typeface="Calibri"/>
                <a:cs typeface="Calibri"/>
                <a:sym typeface="Calibri"/>
              </a:rPr>
              <a:t>To be able to understand the purpose of these techniques.</a:t>
            </a:r>
          </a:p>
          <a:p>
            <a:pPr marL="0" lvl="0" indent="0" algn="l" rtl="0">
              <a:spcBef>
                <a:spcPts val="0"/>
              </a:spcBef>
              <a:spcAft>
                <a:spcPts val="0"/>
              </a:spcAft>
            </a:pPr>
            <a:endParaRPr lang="en-US" sz="1800" b="0" dirty="0">
              <a:solidFill>
                <a:schemeClr val="tx1"/>
              </a:solidFill>
              <a:latin typeface="+mj-lt"/>
            </a:endParaRPr>
          </a:p>
          <a:p>
            <a:endParaRPr lang="en-GB" sz="1800" dirty="0">
              <a:solidFill>
                <a:schemeClr val="tx1"/>
              </a:solidFill>
              <a:latin typeface="+mj-lt"/>
            </a:endParaRPr>
          </a:p>
        </p:txBody>
      </p:sp>
      <p:sp>
        <p:nvSpPr>
          <p:cNvPr id="5" name="Slide Number Placeholder 4">
            <a:extLst>
              <a:ext uri="{FF2B5EF4-FFF2-40B4-BE49-F238E27FC236}">
                <a16:creationId xmlns:a16="http://schemas.microsoft.com/office/drawing/2014/main" id="{6BBE812F-274B-3F69-D547-C447EC32364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2</a:t>
            </a:fld>
            <a:endParaRPr lang="en-GB"/>
          </a:p>
        </p:txBody>
      </p:sp>
      <p:sp>
        <p:nvSpPr>
          <p:cNvPr id="6" name="Footer Placeholder 5">
            <a:extLst>
              <a:ext uri="{FF2B5EF4-FFF2-40B4-BE49-F238E27FC236}">
                <a16:creationId xmlns:a16="http://schemas.microsoft.com/office/drawing/2014/main" id="{1562FC94-DECB-AB09-E91C-96C0EE0DF102}"/>
              </a:ext>
            </a:extLst>
          </p:cNvPr>
          <p:cNvSpPr>
            <a:spLocks noGrp="1"/>
          </p:cNvSpPr>
          <p:nvPr>
            <p:ph type="ftr" idx="11"/>
          </p:nvPr>
        </p:nvSpPr>
        <p:spPr/>
        <p:txBody>
          <a:bodyPr/>
          <a:lstStyle/>
          <a:p>
            <a:r>
              <a:rPr lang="en-US" dirty="0"/>
              <a:t>Education and Training Foundation</a:t>
            </a:r>
          </a:p>
        </p:txBody>
      </p:sp>
    </p:spTree>
    <p:extLst>
      <p:ext uri="{BB962C8B-B14F-4D97-AF65-F5344CB8AC3E}">
        <p14:creationId xmlns:p14="http://schemas.microsoft.com/office/powerpoint/2010/main" val="4217134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37"/>
        <p:cNvGrpSpPr/>
        <p:nvPr/>
      </p:nvGrpSpPr>
      <p:grpSpPr>
        <a:xfrm>
          <a:off x="0" y="0"/>
          <a:ext cx="0" cy="0"/>
          <a:chOff x="0" y="0"/>
          <a:chExt cx="0" cy="0"/>
        </a:xfrm>
      </p:grpSpPr>
      <p:sp>
        <p:nvSpPr>
          <p:cNvPr id="538" name="Google Shape;538;g196cebac771_0_302"/>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dirty="0"/>
              <a:t>EDUCATION AND TRAINING FOUNDATION</a:t>
            </a:r>
            <a:endParaRPr dirty="0"/>
          </a:p>
        </p:txBody>
      </p:sp>
      <p:sp>
        <p:nvSpPr>
          <p:cNvPr id="539" name="Google Shape;539;g196cebac771_0_302"/>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3</a:t>
            </a:fld>
            <a:endParaRPr/>
          </a:p>
        </p:txBody>
      </p:sp>
      <p:sp>
        <p:nvSpPr>
          <p:cNvPr id="540" name="Google Shape;540;g196cebac771_0_302"/>
          <p:cNvSpPr/>
          <p:nvPr/>
        </p:nvSpPr>
        <p:spPr>
          <a:xfrm>
            <a:off x="552003" y="1229200"/>
            <a:ext cx="7939990" cy="2921381"/>
          </a:xfrm>
          <a:prstGeom prst="rect">
            <a:avLst/>
          </a:prstGeom>
          <a:solidFill>
            <a:srgbClr val="FFFFFF"/>
          </a:solidFill>
          <a:ln w="3810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2200"/>
              <a:buFont typeface="Arial"/>
              <a:buNone/>
            </a:pPr>
            <a:r>
              <a:rPr lang="en-GB" sz="1800" dirty="0">
                <a:latin typeface="+mj-lt"/>
                <a:ea typeface="Calibri"/>
                <a:cs typeface="Calibri"/>
                <a:sym typeface="Calibri"/>
              </a:rPr>
              <a:t>Spearman’s r</a:t>
            </a:r>
            <a:r>
              <a:rPr lang="en-GB" sz="1800" i="0" u="none" strike="noStrike" cap="none" dirty="0">
                <a:solidFill>
                  <a:srgbClr val="000000"/>
                </a:solidFill>
                <a:latin typeface="+mj-lt"/>
                <a:ea typeface="Calibri"/>
                <a:cs typeface="Calibri"/>
                <a:sym typeface="Calibri"/>
              </a:rPr>
              <a:t>ank measures the strength and direction of two variables that are ranked. It is useful in helping professionals to determine whether there are factors surrounding these variables that may affect their relationship. The advantages of using this method are that it either proves or disproves a correlation and allows experts to further investigate the matter. An example of this is measuring the abundance of substances found in the body.</a:t>
            </a:r>
            <a:endParaRPr sz="1100" i="0" u="none" strike="noStrike" cap="none" dirty="0">
              <a:solidFill>
                <a:srgbClr val="000000"/>
              </a:solidFill>
              <a:latin typeface="+mj-lt"/>
              <a:ea typeface="Calibri"/>
              <a:cs typeface="Calibri"/>
              <a:sym typeface="Calibri"/>
            </a:endParaRPr>
          </a:p>
        </p:txBody>
      </p:sp>
      <p:sp>
        <p:nvSpPr>
          <p:cNvPr id="4" name="Title 1">
            <a:extLst>
              <a:ext uri="{FF2B5EF4-FFF2-40B4-BE49-F238E27FC236}">
                <a16:creationId xmlns:a16="http://schemas.microsoft.com/office/drawing/2014/main" id="{A258D4AF-E160-39F8-450B-00AB855A5665}"/>
              </a:ext>
            </a:extLst>
          </p:cNvPr>
          <p:cNvSpPr>
            <a:spLocks noGrp="1"/>
          </p:cNvSpPr>
          <p:nvPr>
            <p:ph type="title"/>
          </p:nvPr>
        </p:nvSpPr>
        <p:spPr>
          <a:xfrm>
            <a:off x="234000" y="205814"/>
            <a:ext cx="8437563" cy="699425"/>
          </a:xfrm>
        </p:spPr>
        <p:txBody>
          <a:bodyPr/>
          <a:lstStyle/>
          <a:p>
            <a:r>
              <a:rPr lang="en-US" dirty="0"/>
              <a:t>Why is it important?</a:t>
            </a:r>
            <a:endParaRPr lang="en-GB"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46"/>
        <p:cNvGrpSpPr/>
        <p:nvPr/>
      </p:nvGrpSpPr>
      <p:grpSpPr>
        <a:xfrm>
          <a:off x="0" y="0"/>
          <a:ext cx="0" cy="0"/>
          <a:chOff x="0" y="0"/>
          <a:chExt cx="0" cy="0"/>
        </a:xfrm>
      </p:grpSpPr>
      <p:sp>
        <p:nvSpPr>
          <p:cNvPr id="547" name="Google Shape;547;p4"/>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dirty="0"/>
              <a:t>EDUCATION AND TRAINING FOUNDATION</a:t>
            </a:r>
            <a:endParaRPr dirty="0"/>
          </a:p>
        </p:txBody>
      </p:sp>
      <p:sp>
        <p:nvSpPr>
          <p:cNvPr id="548" name="Google Shape;548;p4"/>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4</a:t>
            </a:fld>
            <a:endParaRPr/>
          </a:p>
        </p:txBody>
      </p:sp>
      <p:pic>
        <p:nvPicPr>
          <p:cNvPr id="550" name="Google Shape;550;p4"/>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136313" y="1626825"/>
            <a:ext cx="2762665" cy="2762665"/>
          </a:xfrm>
          <a:prstGeom prst="rect">
            <a:avLst/>
          </a:prstGeom>
          <a:noFill/>
          <a:ln>
            <a:noFill/>
          </a:ln>
        </p:spPr>
      </p:pic>
      <p:graphicFrame>
        <p:nvGraphicFramePr>
          <p:cNvPr id="3" name="Table 2">
            <a:extLst>
              <a:ext uri="{FF2B5EF4-FFF2-40B4-BE49-F238E27FC236}">
                <a16:creationId xmlns:a16="http://schemas.microsoft.com/office/drawing/2014/main" id="{23A934C5-13B4-ED8C-EA9B-D84EB0DAA24B}"/>
              </a:ext>
            </a:extLst>
          </p:cNvPr>
          <p:cNvGraphicFramePr>
            <a:graphicFrameLocks noGrp="1"/>
          </p:cNvGraphicFramePr>
          <p:nvPr>
            <p:extLst>
              <p:ext uri="{D42A27DB-BD31-4B8C-83A1-F6EECF244321}">
                <p14:modId xmlns:p14="http://schemas.microsoft.com/office/powerpoint/2010/main" val="1236069922"/>
              </p:ext>
            </p:extLst>
          </p:nvPr>
        </p:nvGraphicFramePr>
        <p:xfrm>
          <a:off x="3129093" y="1213620"/>
          <a:ext cx="5542470" cy="3385061"/>
        </p:xfrm>
        <a:graphic>
          <a:graphicData uri="http://schemas.openxmlformats.org/drawingml/2006/table">
            <a:tbl>
              <a:tblPr/>
              <a:tblGrid>
                <a:gridCol w="2771235">
                  <a:extLst>
                    <a:ext uri="{9D8B030D-6E8A-4147-A177-3AD203B41FA5}">
                      <a16:colId xmlns:a16="http://schemas.microsoft.com/office/drawing/2014/main" val="4208826613"/>
                    </a:ext>
                  </a:extLst>
                </a:gridCol>
                <a:gridCol w="2771235">
                  <a:extLst>
                    <a:ext uri="{9D8B030D-6E8A-4147-A177-3AD203B41FA5}">
                      <a16:colId xmlns:a16="http://schemas.microsoft.com/office/drawing/2014/main" val="1748946780"/>
                    </a:ext>
                  </a:extLst>
                </a:gridCol>
              </a:tblGrid>
              <a:tr h="1165171">
                <a:tc>
                  <a:txBody>
                    <a:bodyPr/>
                    <a:lstStyle/>
                    <a:p>
                      <a:pPr algn="ctr" fontAlgn="base"/>
                      <a:r>
                        <a:rPr lang="en-US" sz="1400" b="0" i="0" u="none" strike="noStrike" dirty="0">
                          <a:solidFill>
                            <a:srgbClr val="000000"/>
                          </a:solidFill>
                          <a:effectLst/>
                          <a:latin typeface="+mj-lt"/>
                        </a:rPr>
                        <a:t>Last week</a:t>
                      </a:r>
                      <a:r>
                        <a:rPr lang="en-US" sz="1400" b="0" i="0" dirty="0">
                          <a:solidFill>
                            <a:srgbClr val="000000"/>
                          </a:solidFill>
                          <a:effectLst/>
                          <a:latin typeface="+mj-lt"/>
                        </a:rPr>
                        <a:t>​</a:t>
                      </a:r>
                    </a:p>
                    <a:p>
                      <a:pPr algn="ctr" fontAlgn="base"/>
                      <a:r>
                        <a:rPr lang="en-US" sz="1400" b="0" i="0" dirty="0">
                          <a:solidFill>
                            <a:srgbClr val="000000"/>
                          </a:solidFill>
                          <a:effectLst/>
                          <a:latin typeface="+mj-lt"/>
                        </a:rPr>
                        <a:t>​</a:t>
                      </a:r>
                    </a:p>
                    <a:p>
                      <a:pPr algn="ctr" fontAlgn="base"/>
                      <a:r>
                        <a:rPr lang="en-US" sz="1400" b="0" i="0" dirty="0">
                          <a:solidFill>
                            <a:srgbClr val="000000"/>
                          </a:solidFill>
                          <a:effectLst/>
                          <a:latin typeface="+mj-lt"/>
                        </a:rPr>
                        <a:t>​</a:t>
                      </a:r>
                      <a:r>
                        <a:rPr lang="en-US" sz="1400" b="0" i="0" u="none" strike="noStrike" dirty="0">
                          <a:solidFill>
                            <a:srgbClr val="000000"/>
                          </a:solidFill>
                          <a:effectLst/>
                          <a:latin typeface="+mj-lt"/>
                        </a:rPr>
                        <a:t>Define the mean, mode, median and range.</a:t>
                      </a:r>
                      <a:r>
                        <a:rPr lang="en-US" sz="1400" b="0" i="0" dirty="0">
                          <a:solidFill>
                            <a:srgbClr val="000000"/>
                          </a:solidFill>
                          <a:effectLst/>
                          <a:latin typeface="+mj-lt"/>
                        </a:rPr>
                        <a:t>​</a:t>
                      </a:r>
                    </a:p>
                    <a:p>
                      <a:pPr algn="ctr" fontAlgn="base"/>
                      <a:r>
                        <a:rPr lang="en-US" sz="1400" b="0" i="0" dirty="0">
                          <a:solidFill>
                            <a:srgbClr val="000000"/>
                          </a:solidFill>
                          <a:effectLst/>
                          <a:latin typeface="+mj-lt"/>
                        </a:rPr>
                        <a:t>​</a:t>
                      </a:r>
                    </a:p>
                  </a:txBody>
                  <a:tcPr marL="86290" marR="86290" marT="43145" marB="43145">
                    <a:lnL w="23813" cap="flat" cmpd="sng" algn="ctr">
                      <a:solidFill>
                        <a:srgbClr val="000000"/>
                      </a:solidFill>
                      <a:prstDash val="solid"/>
                      <a:round/>
                      <a:headEnd type="none" w="med" len="med"/>
                      <a:tailEnd type="none" w="med" len="med"/>
                    </a:lnL>
                    <a:lnR w="23813" cap="flat" cmpd="sng" algn="ctr">
                      <a:solidFill>
                        <a:srgbClr val="000000"/>
                      </a:solidFill>
                      <a:prstDash val="solid"/>
                      <a:round/>
                      <a:headEnd type="none" w="med" len="med"/>
                      <a:tailEnd type="none" w="med" len="med"/>
                    </a:lnR>
                    <a:lnT w="23813" cap="flat" cmpd="sng" algn="ctr">
                      <a:solidFill>
                        <a:srgbClr val="000000"/>
                      </a:solidFill>
                      <a:prstDash val="solid"/>
                      <a:round/>
                      <a:headEnd type="none" w="med" len="med"/>
                      <a:tailEnd type="none" w="med" len="med"/>
                    </a:lnT>
                    <a:lnB w="23813" cap="flat" cmpd="sng" algn="ctr">
                      <a:solidFill>
                        <a:srgbClr val="000000"/>
                      </a:solidFill>
                      <a:prstDash val="solid"/>
                      <a:round/>
                      <a:headEnd type="none" w="med" len="med"/>
                      <a:tailEnd type="none" w="med" len="med"/>
                    </a:lnB>
                    <a:solidFill>
                      <a:schemeClr val="bg1"/>
                    </a:solidFill>
                  </a:tcPr>
                </a:tc>
                <a:tc>
                  <a:txBody>
                    <a:bodyPr/>
                    <a:lstStyle/>
                    <a:p>
                      <a:pPr algn="ctr" fontAlgn="base"/>
                      <a:r>
                        <a:rPr lang="en-US" sz="1400" b="0" i="0" u="none" strike="noStrike" dirty="0">
                          <a:solidFill>
                            <a:srgbClr val="000000"/>
                          </a:solidFill>
                          <a:effectLst/>
                          <a:latin typeface="+mj-lt"/>
                        </a:rPr>
                        <a:t>Last week</a:t>
                      </a:r>
                      <a:r>
                        <a:rPr lang="en-US" sz="1400" b="0" i="0" dirty="0">
                          <a:solidFill>
                            <a:srgbClr val="000000"/>
                          </a:solidFill>
                          <a:effectLst/>
                          <a:latin typeface="+mj-lt"/>
                        </a:rPr>
                        <a:t>​</a:t>
                      </a:r>
                    </a:p>
                    <a:p>
                      <a:pPr algn="l" fontAlgn="base"/>
                      <a:r>
                        <a:rPr lang="en-US" sz="1400" b="0" i="0" dirty="0">
                          <a:solidFill>
                            <a:srgbClr val="000000"/>
                          </a:solidFill>
                          <a:effectLst/>
                          <a:latin typeface="+mj-lt"/>
                        </a:rPr>
                        <a:t>​​</a:t>
                      </a:r>
                    </a:p>
                    <a:p>
                      <a:pPr algn="ctr" fontAlgn="base"/>
                      <a:r>
                        <a:rPr lang="en-US" sz="1400" b="0" i="0" u="none" strike="noStrike" dirty="0">
                          <a:solidFill>
                            <a:srgbClr val="000000"/>
                          </a:solidFill>
                          <a:effectLst/>
                          <a:latin typeface="+mj-lt"/>
                        </a:rPr>
                        <a:t>Calculate the standard deviation of the following dataset.</a:t>
                      </a:r>
                      <a:r>
                        <a:rPr lang="en-US" sz="1400" b="0" i="0" dirty="0">
                          <a:solidFill>
                            <a:srgbClr val="000000"/>
                          </a:solidFill>
                          <a:effectLst/>
                          <a:latin typeface="+mj-lt"/>
                        </a:rPr>
                        <a:t>​</a:t>
                      </a:r>
                    </a:p>
                    <a:p>
                      <a:pPr algn="ctr" fontAlgn="base"/>
                      <a:r>
                        <a:rPr lang="en-US" sz="1400" b="0" i="0" u="none" strike="noStrike" dirty="0">
                          <a:solidFill>
                            <a:srgbClr val="000000"/>
                          </a:solidFill>
                          <a:effectLst/>
                          <a:latin typeface="+mj-lt"/>
                        </a:rPr>
                        <a:t>16, 18, 17, 14, 17</a:t>
                      </a:r>
                      <a:r>
                        <a:rPr lang="en-US" sz="1400" b="0" i="0" dirty="0">
                          <a:solidFill>
                            <a:srgbClr val="000000"/>
                          </a:solidFill>
                          <a:effectLst/>
                          <a:latin typeface="+mj-lt"/>
                        </a:rPr>
                        <a:t>​</a:t>
                      </a:r>
                    </a:p>
                  </a:txBody>
                  <a:tcPr marL="86290" marR="86290" marT="43145" marB="43145">
                    <a:lnL w="23813" cap="flat" cmpd="sng" algn="ctr">
                      <a:solidFill>
                        <a:srgbClr val="000000"/>
                      </a:solidFill>
                      <a:prstDash val="solid"/>
                      <a:round/>
                      <a:headEnd type="none" w="med" len="med"/>
                      <a:tailEnd type="none" w="med" len="med"/>
                    </a:lnL>
                    <a:lnR w="23813" cap="flat" cmpd="sng" algn="ctr">
                      <a:solidFill>
                        <a:srgbClr val="000000"/>
                      </a:solidFill>
                      <a:prstDash val="solid"/>
                      <a:round/>
                      <a:headEnd type="none" w="med" len="med"/>
                      <a:tailEnd type="none" w="med" len="med"/>
                    </a:lnR>
                    <a:lnT w="23813" cap="flat" cmpd="sng" algn="ctr">
                      <a:solidFill>
                        <a:srgbClr val="000000"/>
                      </a:solidFill>
                      <a:prstDash val="solid"/>
                      <a:round/>
                      <a:headEnd type="none" w="med" len="med"/>
                      <a:tailEnd type="none" w="med" len="med"/>
                    </a:lnT>
                    <a:lnB w="23813"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520901951"/>
                  </a:ext>
                </a:extLst>
              </a:tr>
              <a:tr h="2015256">
                <a:tc>
                  <a:txBody>
                    <a:bodyPr/>
                    <a:lstStyle/>
                    <a:p>
                      <a:pPr algn="ctr" fontAlgn="base"/>
                      <a:r>
                        <a:rPr lang="en-US" sz="1400" b="0" i="0" u="none" strike="noStrike" dirty="0">
                          <a:solidFill>
                            <a:srgbClr val="000000"/>
                          </a:solidFill>
                          <a:effectLst/>
                          <a:latin typeface="+mj-lt"/>
                        </a:rPr>
                        <a:t>Last lesson</a:t>
                      </a:r>
                      <a:r>
                        <a:rPr lang="en-US" sz="1400" b="0" i="0" dirty="0">
                          <a:solidFill>
                            <a:srgbClr val="000000"/>
                          </a:solidFill>
                          <a:effectLst/>
                          <a:latin typeface="+mj-lt"/>
                        </a:rPr>
                        <a:t>​</a:t>
                      </a:r>
                    </a:p>
                    <a:p>
                      <a:pPr algn="ctr" fontAlgn="base"/>
                      <a:r>
                        <a:rPr lang="en-US" sz="1400" b="0" i="0" dirty="0">
                          <a:solidFill>
                            <a:srgbClr val="000000"/>
                          </a:solidFill>
                          <a:effectLst/>
                          <a:latin typeface="+mj-lt"/>
                        </a:rPr>
                        <a:t>​</a:t>
                      </a:r>
                    </a:p>
                    <a:p>
                      <a:pPr algn="ctr" fontAlgn="base"/>
                      <a:r>
                        <a:rPr lang="en-US" sz="1400" b="0" i="0" u="none" strike="noStrike" dirty="0">
                          <a:solidFill>
                            <a:srgbClr val="000000"/>
                          </a:solidFill>
                          <a:effectLst/>
                          <a:latin typeface="+mj-lt"/>
                        </a:rPr>
                        <a:t>Recall the Spearman’s rank formula.</a:t>
                      </a:r>
                      <a:r>
                        <a:rPr lang="en-US" sz="1400" b="0" i="0" dirty="0">
                          <a:solidFill>
                            <a:srgbClr val="000000"/>
                          </a:solidFill>
                          <a:effectLst/>
                          <a:latin typeface="+mj-lt"/>
                        </a:rPr>
                        <a:t>​</a:t>
                      </a:r>
                    </a:p>
                  </a:txBody>
                  <a:tcPr marL="86290" marR="86290" marT="43145" marB="43145">
                    <a:lnL w="23813" cap="flat" cmpd="sng" algn="ctr">
                      <a:solidFill>
                        <a:srgbClr val="000000"/>
                      </a:solidFill>
                      <a:prstDash val="solid"/>
                      <a:round/>
                      <a:headEnd type="none" w="med" len="med"/>
                      <a:tailEnd type="none" w="med" len="med"/>
                    </a:lnL>
                    <a:lnR w="23813" cap="flat" cmpd="sng" algn="ctr">
                      <a:solidFill>
                        <a:srgbClr val="000000"/>
                      </a:solidFill>
                      <a:prstDash val="solid"/>
                      <a:round/>
                      <a:headEnd type="none" w="med" len="med"/>
                      <a:tailEnd type="none" w="med" len="med"/>
                    </a:lnR>
                    <a:lnT w="23813" cap="flat" cmpd="sng" algn="ctr">
                      <a:solidFill>
                        <a:srgbClr val="000000"/>
                      </a:solidFill>
                      <a:prstDash val="solid"/>
                      <a:round/>
                      <a:headEnd type="none" w="med" len="med"/>
                      <a:tailEnd type="none" w="med" len="med"/>
                    </a:lnT>
                    <a:lnB w="23813" cap="flat" cmpd="sng" algn="ctr">
                      <a:solidFill>
                        <a:srgbClr val="000000"/>
                      </a:solidFill>
                      <a:prstDash val="solid"/>
                      <a:round/>
                      <a:headEnd type="none" w="med" len="med"/>
                      <a:tailEnd type="none" w="med" len="med"/>
                    </a:lnB>
                    <a:solidFill>
                      <a:schemeClr val="bg1"/>
                    </a:solidFill>
                  </a:tcPr>
                </a:tc>
                <a:tc>
                  <a:txBody>
                    <a:bodyPr/>
                    <a:lstStyle/>
                    <a:p>
                      <a:pPr algn="ctr" fontAlgn="base"/>
                      <a:r>
                        <a:rPr lang="en-US" sz="1400" b="0" i="0" u="none" strike="noStrike" dirty="0">
                          <a:solidFill>
                            <a:srgbClr val="000000"/>
                          </a:solidFill>
                          <a:effectLst/>
                          <a:latin typeface="+mj-lt"/>
                        </a:rPr>
                        <a:t>Last lesson</a:t>
                      </a:r>
                      <a:r>
                        <a:rPr lang="en-US" sz="1400" b="0" i="0" dirty="0">
                          <a:solidFill>
                            <a:srgbClr val="000000"/>
                          </a:solidFill>
                          <a:effectLst/>
                          <a:latin typeface="+mj-lt"/>
                        </a:rPr>
                        <a:t>​</a:t>
                      </a:r>
                    </a:p>
                    <a:p>
                      <a:pPr algn="ctr" fontAlgn="base"/>
                      <a:r>
                        <a:rPr lang="en-US" sz="1400" b="0" i="0" dirty="0">
                          <a:solidFill>
                            <a:srgbClr val="000000"/>
                          </a:solidFill>
                          <a:effectLst/>
                          <a:latin typeface="+mj-lt"/>
                        </a:rPr>
                        <a:t>​</a:t>
                      </a:r>
                    </a:p>
                    <a:p>
                      <a:pPr algn="ctr" fontAlgn="base"/>
                      <a:r>
                        <a:rPr lang="en-US" sz="1400" b="0" i="0" u="none" strike="noStrike" dirty="0">
                          <a:solidFill>
                            <a:srgbClr val="000000"/>
                          </a:solidFill>
                          <a:effectLst/>
                          <a:latin typeface="+mj-lt"/>
                        </a:rPr>
                        <a:t>What does a perfect correlation look like in Spearman’s rank? Make use of the diagram and provide the Spearman’s rank correlation coefficient for this.</a:t>
                      </a:r>
                      <a:r>
                        <a:rPr lang="en-US" sz="1400" b="0" i="0" dirty="0">
                          <a:solidFill>
                            <a:srgbClr val="000000"/>
                          </a:solidFill>
                          <a:effectLst/>
                          <a:latin typeface="+mj-lt"/>
                        </a:rPr>
                        <a:t>​</a:t>
                      </a:r>
                    </a:p>
                    <a:p>
                      <a:pPr algn="ctr" fontAlgn="base"/>
                      <a:r>
                        <a:rPr lang="en-US" sz="1400" b="0" i="0" dirty="0">
                          <a:solidFill>
                            <a:srgbClr val="000000"/>
                          </a:solidFill>
                          <a:effectLst/>
                          <a:latin typeface="+mj-lt"/>
                        </a:rPr>
                        <a:t>​</a:t>
                      </a:r>
                    </a:p>
                  </a:txBody>
                  <a:tcPr marL="86290" marR="86290" marT="43145" marB="43145">
                    <a:lnL w="23813" cap="flat" cmpd="sng" algn="ctr">
                      <a:solidFill>
                        <a:srgbClr val="000000"/>
                      </a:solidFill>
                      <a:prstDash val="solid"/>
                      <a:round/>
                      <a:headEnd type="none" w="med" len="med"/>
                      <a:tailEnd type="none" w="med" len="med"/>
                    </a:lnL>
                    <a:lnR w="23813" cap="flat" cmpd="sng" algn="ctr">
                      <a:solidFill>
                        <a:srgbClr val="000000"/>
                      </a:solidFill>
                      <a:prstDash val="solid"/>
                      <a:round/>
                      <a:headEnd type="none" w="med" len="med"/>
                      <a:tailEnd type="none" w="med" len="med"/>
                    </a:lnR>
                    <a:lnT w="23813" cap="flat" cmpd="sng" algn="ctr">
                      <a:solidFill>
                        <a:srgbClr val="000000"/>
                      </a:solidFill>
                      <a:prstDash val="solid"/>
                      <a:round/>
                      <a:headEnd type="none" w="med" len="med"/>
                      <a:tailEnd type="none" w="med" len="med"/>
                    </a:lnT>
                    <a:lnB w="23813"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679744574"/>
                  </a:ext>
                </a:extLst>
              </a:tr>
            </a:tbl>
          </a:graphicData>
        </a:graphic>
      </p:graphicFrame>
      <p:sp>
        <p:nvSpPr>
          <p:cNvPr id="4" name="Rectangle 1">
            <a:extLst>
              <a:ext uri="{FF2B5EF4-FFF2-40B4-BE49-F238E27FC236}">
                <a16:creationId xmlns:a16="http://schemas.microsoft.com/office/drawing/2014/main" id="{9160C31F-EC29-3BDB-CDC1-B0A0C3FCF27A}"/>
              </a:ext>
            </a:extLst>
          </p:cNvPr>
          <p:cNvSpPr>
            <a:spLocks noChangeArrowheads="1"/>
          </p:cNvSpPr>
          <p:nvPr/>
        </p:nvSpPr>
        <p:spPr bwMode="auto">
          <a:xfrm flipV="1">
            <a:off x="3438428" y="992176"/>
            <a:ext cx="619452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Times New Roman" panose="02020603050405020304" pitchFamily="18" charset="0"/>
                <a:cs typeface="Times New Roman" panose="02020603050405020304" pitchFamily="18" charset="0"/>
              </a:rPr>
              <a:t> </a:t>
            </a:r>
            <a:endParaRPr kumimoji="0" lang="en-US" altLang="en-US" sz="12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a:ln>
                <a:noFill/>
              </a:ln>
              <a:solidFill>
                <a:schemeClr val="tx1"/>
              </a:solidFill>
              <a:effectLst/>
            </a:endParaRPr>
          </a:p>
        </p:txBody>
      </p:sp>
      <p:sp>
        <p:nvSpPr>
          <p:cNvPr id="2" name="Title 1">
            <a:extLst>
              <a:ext uri="{FF2B5EF4-FFF2-40B4-BE49-F238E27FC236}">
                <a16:creationId xmlns:a16="http://schemas.microsoft.com/office/drawing/2014/main" id="{E331E8E6-2EF1-CA02-E5E2-1075786C52D0}"/>
              </a:ext>
            </a:extLst>
          </p:cNvPr>
          <p:cNvSpPr>
            <a:spLocks noGrp="1"/>
          </p:cNvSpPr>
          <p:nvPr>
            <p:ph type="title"/>
          </p:nvPr>
        </p:nvSpPr>
        <p:spPr>
          <a:xfrm>
            <a:off x="234000" y="195106"/>
            <a:ext cx="8437563" cy="699425"/>
          </a:xfrm>
        </p:spPr>
        <p:txBody>
          <a:bodyPr/>
          <a:lstStyle/>
          <a:p>
            <a:pPr>
              <a:buSzPts val="4600"/>
            </a:pPr>
            <a:r>
              <a:rPr lang="en-GB" sz="2000" b="1" i="0" u="sng" strike="noStrike" cap="none" dirty="0">
                <a:solidFill>
                  <a:schemeClr val="tx1"/>
                </a:solidFill>
                <a:latin typeface="+mj-lt"/>
                <a:ea typeface="Calibri"/>
                <a:cs typeface="Calibri"/>
                <a:sym typeface="Calibri"/>
              </a:rPr>
              <a:t>Starter </a:t>
            </a:r>
            <a:r>
              <a:rPr lang="en-GB" sz="2000" b="1" u="sng" dirty="0">
                <a:solidFill>
                  <a:schemeClr val="tx1"/>
                </a:solidFill>
                <a:latin typeface="+mj-lt"/>
                <a:ea typeface="Calibri"/>
                <a:cs typeface="Calibri"/>
                <a:sym typeface="Calibri"/>
              </a:rPr>
              <a:t>a</a:t>
            </a:r>
            <a:r>
              <a:rPr lang="en-GB" sz="2000" b="1" i="0" u="sng" strike="noStrike" cap="none" dirty="0">
                <a:solidFill>
                  <a:schemeClr val="tx1"/>
                </a:solidFill>
                <a:latin typeface="+mj-lt"/>
                <a:ea typeface="Calibri"/>
                <a:cs typeface="Calibri"/>
                <a:sym typeface="Calibri"/>
              </a:rPr>
              <a:t>ctivity</a:t>
            </a:r>
            <a:r>
              <a:rPr lang="en-GB" sz="2000" b="1" i="0" strike="noStrike" cap="none" dirty="0">
                <a:solidFill>
                  <a:schemeClr val="tx1"/>
                </a:solidFill>
                <a:latin typeface="+mj-lt"/>
                <a:ea typeface="Calibri"/>
                <a:cs typeface="Calibri"/>
                <a:sym typeface="Calibri"/>
              </a:rPr>
              <a:t>:</a:t>
            </a:r>
            <a:r>
              <a:rPr lang="en-GB" sz="2000" b="1" i="0" u="none" strike="noStrike" cap="none" dirty="0">
                <a:solidFill>
                  <a:schemeClr val="tx1"/>
                </a:solidFill>
                <a:latin typeface="+mj-lt"/>
                <a:ea typeface="Calibri"/>
                <a:cs typeface="Calibri"/>
                <a:sym typeface="Calibri"/>
              </a:rPr>
              <a:t> Use the retrieval grid to recall some of the things we have covered so far</a:t>
            </a:r>
            <a:endParaRPr lang="en-GB" sz="2000" b="1" i="0" u="sng" strike="noStrike" cap="none" dirty="0">
              <a:solidFill>
                <a:schemeClr val="tx1"/>
              </a:solidFill>
              <a:latin typeface="+mj-lt"/>
              <a:ea typeface="Calibri"/>
              <a:cs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56"/>
        <p:cNvGrpSpPr/>
        <p:nvPr/>
      </p:nvGrpSpPr>
      <p:grpSpPr>
        <a:xfrm>
          <a:off x="0" y="0"/>
          <a:ext cx="0" cy="0"/>
          <a:chOff x="0" y="0"/>
          <a:chExt cx="0" cy="0"/>
        </a:xfrm>
      </p:grpSpPr>
      <p:sp>
        <p:nvSpPr>
          <p:cNvPr id="557" name="Google Shape;557;g1957378708f_0_27"/>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dirty="0"/>
              <a:t>EDUCATION AND TRAINING FOUNDATION</a:t>
            </a:r>
            <a:endParaRPr dirty="0"/>
          </a:p>
        </p:txBody>
      </p:sp>
      <p:sp>
        <p:nvSpPr>
          <p:cNvPr id="558" name="Google Shape;558;g1957378708f_0_27"/>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5</a:t>
            </a:fld>
            <a:endParaRPr/>
          </a:p>
        </p:txBody>
      </p:sp>
      <p:pic>
        <p:nvPicPr>
          <p:cNvPr id="560" name="Google Shape;560;g1957378708f_0_27"/>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406375" y="1694550"/>
            <a:ext cx="3660800" cy="2059200"/>
          </a:xfrm>
          <a:prstGeom prst="rect">
            <a:avLst/>
          </a:prstGeom>
          <a:noFill/>
          <a:ln w="28575" cap="flat" cmpd="sng">
            <a:solidFill>
              <a:srgbClr val="FFFFFF"/>
            </a:solidFill>
            <a:prstDash val="solid"/>
            <a:round/>
            <a:headEnd type="none" w="sm" len="sm"/>
            <a:tailEnd type="none" w="sm" len="sm"/>
          </a:ln>
        </p:spPr>
      </p:pic>
      <p:sp>
        <p:nvSpPr>
          <p:cNvPr id="561" name="Google Shape;561;g1957378708f_0_27"/>
          <p:cNvSpPr/>
          <p:nvPr/>
        </p:nvSpPr>
        <p:spPr>
          <a:xfrm>
            <a:off x="4347125" y="1121274"/>
            <a:ext cx="4390500" cy="3301800"/>
          </a:xfrm>
          <a:prstGeom prst="roundRect">
            <a:avLst>
              <a:gd name="adj" fmla="val 16667"/>
            </a:avLst>
          </a:prstGeom>
          <a:solidFill>
            <a:schemeClr val="accent2"/>
          </a:solidFill>
          <a:ln w="762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900"/>
              <a:buFont typeface="Arial"/>
              <a:buNone/>
            </a:pPr>
            <a:r>
              <a:rPr lang="en-GB" sz="2900" b="1" dirty="0">
                <a:solidFill>
                  <a:srgbClr val="FFFFFF"/>
                </a:solidFill>
                <a:latin typeface="+mj-lt"/>
                <a:ea typeface="Calibri"/>
                <a:cs typeface="Calibri"/>
                <a:sym typeface="Calibri"/>
              </a:rPr>
              <a:t>Spearman’s</a:t>
            </a:r>
            <a:r>
              <a:rPr lang="en-GB" sz="2900" b="1" i="0" u="none" strike="noStrike" cap="none" dirty="0">
                <a:solidFill>
                  <a:srgbClr val="FFFFFF"/>
                </a:solidFill>
                <a:latin typeface="+mj-lt"/>
                <a:ea typeface="Calibri"/>
                <a:cs typeface="Calibri"/>
                <a:sym typeface="Calibri"/>
              </a:rPr>
              <a:t> rank is a statistical </a:t>
            </a:r>
            <a:r>
              <a:rPr lang="en-GB" sz="2900" b="1" dirty="0">
                <a:solidFill>
                  <a:srgbClr val="FFFFFF"/>
                </a:solidFill>
                <a:latin typeface="+mj-lt"/>
                <a:ea typeface="Calibri"/>
                <a:cs typeface="Calibri"/>
                <a:sym typeface="Calibri"/>
              </a:rPr>
              <a:t>technique</a:t>
            </a:r>
            <a:r>
              <a:rPr lang="en-GB" sz="2900" b="1" i="0" u="none" strike="noStrike" cap="none" dirty="0">
                <a:solidFill>
                  <a:srgbClr val="FFFFFF"/>
                </a:solidFill>
                <a:latin typeface="+mj-lt"/>
                <a:ea typeface="Calibri"/>
                <a:cs typeface="Calibri"/>
                <a:sym typeface="Calibri"/>
              </a:rPr>
              <a:t> used to assess the strength of correlation between two variables.</a:t>
            </a:r>
            <a:endParaRPr sz="2900" b="1" i="0" u="none" strike="noStrike" cap="none" dirty="0">
              <a:solidFill>
                <a:srgbClr val="FFFFFF"/>
              </a:solidFill>
              <a:latin typeface="+mj-lt"/>
              <a:ea typeface="Calibri"/>
              <a:cs typeface="Calibri"/>
              <a:sym typeface="Calibri"/>
            </a:endParaRPr>
          </a:p>
        </p:txBody>
      </p:sp>
      <p:sp>
        <p:nvSpPr>
          <p:cNvPr id="2" name="Title 1">
            <a:extLst>
              <a:ext uri="{FF2B5EF4-FFF2-40B4-BE49-F238E27FC236}">
                <a16:creationId xmlns:a16="http://schemas.microsoft.com/office/drawing/2014/main" id="{4AD42D50-B676-8F4E-B730-A7E4E4595F00}"/>
              </a:ext>
            </a:extLst>
          </p:cNvPr>
          <p:cNvSpPr>
            <a:spLocks noGrp="1"/>
          </p:cNvSpPr>
          <p:nvPr>
            <p:ph type="title"/>
          </p:nvPr>
        </p:nvSpPr>
        <p:spPr>
          <a:xfrm>
            <a:off x="234000" y="195106"/>
            <a:ext cx="8437563" cy="699425"/>
          </a:xfrm>
        </p:spPr>
        <p:txBody>
          <a:bodyPr>
            <a:normAutofit/>
          </a:bodyPr>
          <a:lstStyle/>
          <a:p>
            <a:pPr marL="0" marR="0" lvl="0" indent="0" rtl="0">
              <a:lnSpc>
                <a:spcPct val="100000"/>
              </a:lnSpc>
              <a:spcBef>
                <a:spcPts val="0"/>
              </a:spcBef>
              <a:spcAft>
                <a:spcPts val="0"/>
              </a:spcAft>
              <a:buClr>
                <a:srgbClr val="000000"/>
              </a:buClr>
              <a:buSzPts val="4700"/>
              <a:buFont typeface="Arial"/>
              <a:buNone/>
            </a:pPr>
            <a:r>
              <a:rPr lang="en-GB" b="1" dirty="0">
                <a:solidFill>
                  <a:schemeClr val="tx1"/>
                </a:solidFill>
                <a:latin typeface="+mj-lt"/>
                <a:ea typeface="Calibri"/>
                <a:cs typeface="Calibri"/>
                <a:sym typeface="Calibri"/>
              </a:rPr>
              <a:t>Spearman’s r</a:t>
            </a:r>
            <a:r>
              <a:rPr lang="en-GB" b="1" i="0" u="none" strike="noStrike" cap="none" dirty="0">
                <a:solidFill>
                  <a:schemeClr val="tx1"/>
                </a:solidFill>
                <a:latin typeface="+mj-lt"/>
                <a:ea typeface="Calibri"/>
                <a:cs typeface="Calibri"/>
                <a:sym typeface="Calibri"/>
              </a:rPr>
              <a:t>ank (SP)</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66"/>
        <p:cNvGrpSpPr/>
        <p:nvPr/>
      </p:nvGrpSpPr>
      <p:grpSpPr>
        <a:xfrm>
          <a:off x="0" y="0"/>
          <a:ext cx="0" cy="0"/>
          <a:chOff x="0" y="0"/>
          <a:chExt cx="0" cy="0"/>
        </a:xfrm>
      </p:grpSpPr>
      <p:sp>
        <p:nvSpPr>
          <p:cNvPr id="567" name="Google Shape;567;g196ee33f580_0_101"/>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dirty="0"/>
              <a:t>EDUCATION AND TRAINING FOUNDATION</a:t>
            </a:r>
            <a:endParaRPr dirty="0"/>
          </a:p>
        </p:txBody>
      </p:sp>
      <p:sp>
        <p:nvSpPr>
          <p:cNvPr id="568" name="Google Shape;568;g196ee33f580_0_101"/>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6</a:t>
            </a:fld>
            <a:endParaRPr/>
          </a:p>
        </p:txBody>
      </p:sp>
      <p:pic>
        <p:nvPicPr>
          <p:cNvPr id="570" name="Google Shape;570;g196ee33f580_0_101"/>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724849" y="1017050"/>
            <a:ext cx="5694302" cy="3109400"/>
          </a:xfrm>
          <a:prstGeom prst="rect">
            <a:avLst/>
          </a:prstGeom>
          <a:noFill/>
          <a:ln w="38100" cap="flat" cmpd="sng">
            <a:solidFill>
              <a:schemeClr val="dk1"/>
            </a:solidFill>
            <a:prstDash val="solid"/>
            <a:round/>
            <a:headEnd type="none" w="sm" len="sm"/>
            <a:tailEnd type="none" w="sm" len="sm"/>
          </a:ln>
        </p:spPr>
      </p:pic>
      <p:sp>
        <p:nvSpPr>
          <p:cNvPr id="2" name="Title 1">
            <a:extLst>
              <a:ext uri="{FF2B5EF4-FFF2-40B4-BE49-F238E27FC236}">
                <a16:creationId xmlns:a16="http://schemas.microsoft.com/office/drawing/2014/main" id="{5AF59CAC-82DC-3DF7-ED4E-A27BEB0741DE}"/>
              </a:ext>
            </a:extLst>
          </p:cNvPr>
          <p:cNvSpPr>
            <a:spLocks noGrp="1"/>
          </p:cNvSpPr>
          <p:nvPr>
            <p:ph type="title"/>
          </p:nvPr>
        </p:nvSpPr>
        <p:spPr>
          <a:xfrm>
            <a:off x="234000" y="195106"/>
            <a:ext cx="8437563" cy="699425"/>
          </a:xfrm>
        </p:spPr>
        <p:txBody>
          <a:bodyPr>
            <a:normAutofit/>
          </a:bodyPr>
          <a:lstStyle/>
          <a:p>
            <a:pPr marL="0" marR="0" lvl="0" indent="0" rtl="0">
              <a:lnSpc>
                <a:spcPct val="100000"/>
              </a:lnSpc>
              <a:spcBef>
                <a:spcPts val="0"/>
              </a:spcBef>
              <a:spcAft>
                <a:spcPts val="0"/>
              </a:spcAft>
              <a:buClr>
                <a:schemeClr val="dk1"/>
              </a:buClr>
              <a:buSzPts val="1100"/>
              <a:buFont typeface="Arial"/>
              <a:buNone/>
            </a:pPr>
            <a:r>
              <a:rPr lang="en-GB" sz="2000" b="1" dirty="0">
                <a:solidFill>
                  <a:schemeClr val="tx1"/>
                </a:solidFill>
                <a:latin typeface="+mj-lt"/>
                <a:ea typeface="Calibri"/>
                <a:cs typeface="Calibri"/>
                <a:sym typeface="Calibri"/>
              </a:rPr>
              <a:t>Spearman’s r</a:t>
            </a:r>
            <a:r>
              <a:rPr lang="en-GB" sz="2000" b="1" i="0" u="none" strike="noStrike" cap="none" dirty="0">
                <a:solidFill>
                  <a:schemeClr val="tx1"/>
                </a:solidFill>
                <a:latin typeface="+mj-lt"/>
                <a:ea typeface="Calibri"/>
                <a:cs typeface="Calibri"/>
                <a:sym typeface="Calibri"/>
              </a:rPr>
              <a:t>ank correlation coefficient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75"/>
        <p:cNvGrpSpPr/>
        <p:nvPr/>
      </p:nvGrpSpPr>
      <p:grpSpPr>
        <a:xfrm>
          <a:off x="0" y="0"/>
          <a:ext cx="0" cy="0"/>
          <a:chOff x="0" y="0"/>
          <a:chExt cx="0" cy="0"/>
        </a:xfrm>
      </p:grpSpPr>
      <p:sp>
        <p:nvSpPr>
          <p:cNvPr id="576" name="Google Shape;576;g196ee33f580_0_224"/>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dirty="0"/>
              <a:t>EDUCATION AND TRAINING FOUNDATION</a:t>
            </a:r>
            <a:endParaRPr dirty="0"/>
          </a:p>
        </p:txBody>
      </p:sp>
      <p:sp>
        <p:nvSpPr>
          <p:cNvPr id="577" name="Google Shape;577;g196ee33f580_0_224"/>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7</a:t>
            </a:fld>
            <a:endParaRPr/>
          </a:p>
        </p:txBody>
      </p:sp>
      <p:sp>
        <p:nvSpPr>
          <p:cNvPr id="578" name="Google Shape;578;g196ee33f580_0_224"/>
          <p:cNvSpPr/>
          <p:nvPr/>
        </p:nvSpPr>
        <p:spPr>
          <a:xfrm>
            <a:off x="234000" y="927847"/>
            <a:ext cx="7937100" cy="300000"/>
          </a:xfrm>
          <a:prstGeom prst="rect">
            <a:avLst/>
          </a:prstGeom>
          <a:solidFill>
            <a:schemeClr val="bg1"/>
          </a:solidFill>
          <a:ln w="3810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2200"/>
              <a:buFont typeface="Arial"/>
              <a:buNone/>
            </a:pPr>
            <a:r>
              <a:rPr lang="en-GB" sz="2000" b="1" i="0" u="none" strike="noStrike" cap="none" dirty="0">
                <a:solidFill>
                  <a:schemeClr val="accent2"/>
                </a:solidFill>
                <a:latin typeface="+mj-lt"/>
                <a:ea typeface="Calibri"/>
                <a:cs typeface="Calibri"/>
                <a:sym typeface="Calibri"/>
              </a:rPr>
              <a:t>Note this down</a:t>
            </a:r>
            <a:endParaRPr sz="2000" b="1" i="0" u="none" strike="noStrike" cap="none" dirty="0">
              <a:solidFill>
                <a:schemeClr val="accent2"/>
              </a:solidFill>
              <a:latin typeface="+mj-lt"/>
              <a:ea typeface="Calibri"/>
              <a:cs typeface="Calibri"/>
              <a:sym typeface="Calibri"/>
            </a:endParaRPr>
          </a:p>
        </p:txBody>
      </p:sp>
      <p:sp>
        <p:nvSpPr>
          <p:cNvPr id="579" name="Google Shape;579;g196ee33f580_0_224"/>
          <p:cNvSpPr/>
          <p:nvPr/>
        </p:nvSpPr>
        <p:spPr>
          <a:xfrm>
            <a:off x="235475" y="1227847"/>
            <a:ext cx="7937100" cy="2906100"/>
          </a:xfrm>
          <a:prstGeom prst="rect">
            <a:avLst/>
          </a:prstGeom>
          <a:solidFill>
            <a:schemeClr val="bg1"/>
          </a:solidFill>
          <a:ln w="3810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GB" sz="1800" i="0" u="none" strike="noStrike" cap="none" dirty="0">
                <a:solidFill>
                  <a:srgbClr val="000000"/>
                </a:solidFill>
                <a:latin typeface="+mj-lt"/>
                <a:ea typeface="Calibri"/>
                <a:cs typeface="Calibri"/>
                <a:sym typeface="Calibri"/>
              </a:rPr>
              <a:t>Remember </a:t>
            </a:r>
            <a:endParaRPr sz="1800" i="0" u="none" strike="noStrike" cap="none" dirty="0">
              <a:solidFill>
                <a:srgbClr val="000000"/>
              </a:solidFill>
              <a:latin typeface="+mj-lt"/>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800" i="0" u="none" strike="noStrike" cap="none" dirty="0">
                <a:solidFill>
                  <a:srgbClr val="000000"/>
                </a:solidFill>
                <a:latin typeface="+mj-lt"/>
                <a:ea typeface="Calibri"/>
                <a:cs typeface="Calibri"/>
                <a:sym typeface="Calibri"/>
              </a:rPr>
              <a:t>*If you have two or more values that have the same rank (tied values), you add together the rank values, divide by the number of values and allocate this number for the rank of each of those values.</a:t>
            </a:r>
            <a:endParaRPr sz="1800" i="0" u="none" strike="noStrike" cap="none" dirty="0">
              <a:solidFill>
                <a:srgbClr val="000000"/>
              </a:solidFill>
              <a:latin typeface="+mj-lt"/>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800" i="0" u="none" strike="noStrike" cap="none" dirty="0">
              <a:solidFill>
                <a:srgbClr val="000000"/>
              </a:solidFill>
              <a:latin typeface="+mj-lt"/>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800" i="0" u="none" strike="noStrike" cap="none" dirty="0">
                <a:solidFill>
                  <a:srgbClr val="000000"/>
                </a:solidFill>
                <a:latin typeface="+mj-lt"/>
                <a:ea typeface="Calibri"/>
                <a:cs typeface="Calibri"/>
                <a:sym typeface="Calibri"/>
              </a:rPr>
              <a:t>For example, the third, fourth and fifth ranks are tied.</a:t>
            </a:r>
            <a:endParaRPr sz="1800" i="0" u="none" strike="noStrike" cap="none" dirty="0">
              <a:solidFill>
                <a:srgbClr val="000000"/>
              </a:solidFill>
              <a:latin typeface="+mj-lt"/>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800" i="0" u="none" strike="noStrike" cap="none" dirty="0">
                <a:solidFill>
                  <a:srgbClr val="000000"/>
                </a:solidFill>
                <a:latin typeface="+mj-lt"/>
                <a:ea typeface="Calibri"/>
                <a:cs typeface="Calibri"/>
                <a:sym typeface="Calibri"/>
              </a:rPr>
              <a:t>3 + 4 + 5 = 12</a:t>
            </a:r>
            <a:endParaRPr sz="1800" i="0" u="none" strike="noStrike" cap="none" dirty="0">
              <a:solidFill>
                <a:srgbClr val="000000"/>
              </a:solidFill>
              <a:latin typeface="+mj-lt"/>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800" i="0" u="none" strike="noStrike" cap="none" dirty="0">
                <a:solidFill>
                  <a:srgbClr val="000000"/>
                </a:solidFill>
                <a:latin typeface="+mj-lt"/>
                <a:ea typeface="Calibri"/>
                <a:cs typeface="Calibri"/>
                <a:sym typeface="Calibri"/>
              </a:rPr>
              <a:t>12/3 = 4 </a:t>
            </a:r>
            <a:endParaRPr sz="1800" i="0" u="none" strike="noStrike" cap="none" dirty="0">
              <a:solidFill>
                <a:srgbClr val="000000"/>
              </a:solidFill>
              <a:latin typeface="+mj-lt"/>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800" i="0" u="none" strike="noStrike" cap="none" dirty="0">
                <a:solidFill>
                  <a:srgbClr val="000000"/>
                </a:solidFill>
                <a:latin typeface="+mj-lt"/>
                <a:ea typeface="Calibri"/>
                <a:cs typeface="Calibri"/>
                <a:sym typeface="Calibri"/>
              </a:rPr>
              <a:t>So, the third, fourth and fifth ranks are now fourth, fourth and fourth.</a:t>
            </a:r>
            <a:endParaRPr sz="1800" i="0" u="none" strike="noStrike" cap="none" dirty="0">
              <a:solidFill>
                <a:srgbClr val="000000"/>
              </a:solidFill>
              <a:latin typeface="+mj-lt"/>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800" i="0" u="none" strike="noStrike" cap="none" dirty="0">
              <a:solidFill>
                <a:srgbClr val="000000"/>
              </a:solidFill>
              <a:latin typeface="+mj-lt"/>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1800" i="0" u="none" strike="noStrike" cap="none" dirty="0">
              <a:solidFill>
                <a:srgbClr val="000000"/>
              </a:solidFill>
              <a:latin typeface="+mj-lt"/>
              <a:ea typeface="Calibri"/>
              <a:cs typeface="Calibri"/>
              <a:sym typeface="Calibri"/>
            </a:endParaRPr>
          </a:p>
        </p:txBody>
      </p:sp>
      <p:sp>
        <p:nvSpPr>
          <p:cNvPr id="2" name="Title 1">
            <a:extLst>
              <a:ext uri="{FF2B5EF4-FFF2-40B4-BE49-F238E27FC236}">
                <a16:creationId xmlns:a16="http://schemas.microsoft.com/office/drawing/2014/main" id="{A265159B-32D4-6A51-A986-337260B6BF4E}"/>
              </a:ext>
            </a:extLst>
          </p:cNvPr>
          <p:cNvSpPr>
            <a:spLocks noGrp="1"/>
          </p:cNvSpPr>
          <p:nvPr>
            <p:ph type="title"/>
          </p:nvPr>
        </p:nvSpPr>
        <p:spPr>
          <a:xfrm>
            <a:off x="234000" y="195106"/>
            <a:ext cx="8437563" cy="699425"/>
          </a:xfrm>
        </p:spPr>
        <p:txBody>
          <a:bodyPr>
            <a:normAutofit/>
          </a:bodyPr>
          <a:lstStyle/>
          <a:p>
            <a:pPr marL="0" marR="0" lvl="0" indent="0" rtl="0">
              <a:lnSpc>
                <a:spcPct val="100000"/>
              </a:lnSpc>
              <a:spcBef>
                <a:spcPts val="0"/>
              </a:spcBef>
              <a:spcAft>
                <a:spcPts val="0"/>
              </a:spcAft>
              <a:buClr>
                <a:schemeClr val="dk1"/>
              </a:buClr>
              <a:buSzPts val="1100"/>
              <a:buFont typeface="Arial"/>
              <a:buNone/>
            </a:pPr>
            <a:r>
              <a:rPr lang="en-GB" sz="2000" b="1" dirty="0">
                <a:solidFill>
                  <a:schemeClr val="tx1"/>
                </a:solidFill>
                <a:latin typeface="+mj-lt"/>
                <a:ea typeface="Calibri"/>
                <a:cs typeface="Calibri"/>
                <a:sym typeface="Calibri"/>
              </a:rPr>
              <a:t>Remember</a:t>
            </a:r>
            <a:endParaRPr lang="en-GB" sz="2000" b="1" i="0" u="none" strike="noStrike" cap="none" dirty="0">
              <a:solidFill>
                <a:schemeClr val="tx1"/>
              </a:solidFill>
              <a:latin typeface="+mj-lt"/>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85"/>
        <p:cNvGrpSpPr/>
        <p:nvPr/>
      </p:nvGrpSpPr>
      <p:grpSpPr>
        <a:xfrm>
          <a:off x="0" y="0"/>
          <a:ext cx="0" cy="0"/>
          <a:chOff x="0" y="0"/>
          <a:chExt cx="0" cy="0"/>
        </a:xfrm>
      </p:grpSpPr>
      <p:sp>
        <p:nvSpPr>
          <p:cNvPr id="586" name="Google Shape;586;g197001e1add_2_3"/>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dirty="0"/>
              <a:t>EDUCATION AND TRAINING FOUNDATION</a:t>
            </a:r>
            <a:endParaRPr dirty="0"/>
          </a:p>
        </p:txBody>
      </p:sp>
      <p:sp>
        <p:nvSpPr>
          <p:cNvPr id="587" name="Google Shape;587;g197001e1add_2_3"/>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8</a:t>
            </a:fld>
            <a:endParaRPr/>
          </a:p>
        </p:txBody>
      </p:sp>
      <p:sp>
        <p:nvSpPr>
          <p:cNvPr id="588" name="Google Shape;588;g197001e1add_2_3"/>
          <p:cNvSpPr/>
          <p:nvPr/>
        </p:nvSpPr>
        <p:spPr>
          <a:xfrm>
            <a:off x="234000" y="871732"/>
            <a:ext cx="8794349" cy="300000"/>
          </a:xfrm>
          <a:prstGeom prst="rect">
            <a:avLst/>
          </a:prstGeom>
          <a:solidFill>
            <a:schemeClr val="bg1"/>
          </a:solidFill>
          <a:ln w="3810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2200"/>
              <a:buFont typeface="Arial"/>
              <a:buNone/>
            </a:pPr>
            <a:r>
              <a:rPr lang="en-GB" sz="2000" b="1" i="0" u="none" strike="noStrike" cap="none" dirty="0">
                <a:solidFill>
                  <a:schemeClr val="accent2"/>
                </a:solidFill>
                <a:latin typeface="+mj-lt"/>
                <a:ea typeface="Calibri"/>
                <a:cs typeface="Calibri"/>
                <a:sym typeface="Calibri"/>
              </a:rPr>
              <a:t>Note this down</a:t>
            </a:r>
            <a:endParaRPr sz="2000" b="1" i="0" u="none" strike="noStrike" cap="none" dirty="0">
              <a:solidFill>
                <a:schemeClr val="accent2"/>
              </a:solidFill>
              <a:latin typeface="+mj-lt"/>
              <a:ea typeface="Calibri"/>
              <a:cs typeface="Calibri"/>
              <a:sym typeface="Calibri"/>
            </a:endParaRPr>
          </a:p>
        </p:txBody>
      </p:sp>
      <p:sp>
        <p:nvSpPr>
          <p:cNvPr id="589" name="Google Shape;589;g197001e1add_2_3"/>
          <p:cNvSpPr/>
          <p:nvPr/>
        </p:nvSpPr>
        <p:spPr>
          <a:xfrm>
            <a:off x="236846" y="1171732"/>
            <a:ext cx="8789664" cy="3318329"/>
          </a:xfrm>
          <a:prstGeom prst="rect">
            <a:avLst/>
          </a:prstGeom>
          <a:solidFill>
            <a:schemeClr val="bg1"/>
          </a:solidFill>
          <a:ln w="3810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GB" sz="1800" dirty="0">
                <a:latin typeface="+mj-lt"/>
                <a:ea typeface="Calibri"/>
                <a:cs typeface="Calibri"/>
                <a:sym typeface="Calibri"/>
              </a:rPr>
              <a:t>The strength of a correlation </a:t>
            </a:r>
            <a:endParaRPr sz="1800" dirty="0">
              <a:latin typeface="+mj-lt"/>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800" i="0" u="none" strike="noStrike" cap="none" dirty="0">
              <a:solidFill>
                <a:srgbClr val="000000"/>
              </a:solidFill>
              <a:latin typeface="+mj-lt"/>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1800" i="0" u="none" strike="noStrike" cap="none" dirty="0">
              <a:solidFill>
                <a:srgbClr val="000000"/>
              </a:solidFill>
              <a:latin typeface="+mj-lt"/>
              <a:ea typeface="Calibri"/>
              <a:cs typeface="Calibri"/>
              <a:sym typeface="Calibri"/>
            </a:endParaRPr>
          </a:p>
        </p:txBody>
      </p:sp>
      <p:graphicFrame>
        <p:nvGraphicFramePr>
          <p:cNvPr id="591" name="Google Shape;591;g197001e1add_2_3"/>
          <p:cNvGraphicFramePr/>
          <p:nvPr>
            <p:extLst>
              <p:ext uri="{D42A27DB-BD31-4B8C-83A1-F6EECF244321}">
                <p14:modId xmlns:p14="http://schemas.microsoft.com/office/powerpoint/2010/main" val="982847681"/>
              </p:ext>
            </p:extLst>
          </p:nvPr>
        </p:nvGraphicFramePr>
        <p:xfrm>
          <a:off x="1011674" y="1597987"/>
          <a:ext cx="7239000" cy="2743020"/>
        </p:xfrm>
        <a:graphic>
          <a:graphicData uri="http://schemas.openxmlformats.org/drawingml/2006/table">
            <a:tbl>
              <a:tblPr>
                <a:noFill/>
                <a:tableStyleId>{F400DA78-1373-41A5-BFEE-383767CC1E11}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lvl="0" indent="0" algn="ctr" rtl="0">
                        <a:spcBef>
                          <a:spcPts val="0"/>
                        </a:spcBef>
                        <a:spcAft>
                          <a:spcPts val="0"/>
                        </a:spcAft>
                        <a:buClr>
                          <a:schemeClr val="dk1"/>
                        </a:buClr>
                        <a:buSzPts val="1100"/>
                        <a:buFont typeface="Arial"/>
                        <a:buNone/>
                      </a:pPr>
                      <a:r>
                        <a:rPr lang="en-GB" sz="1400" b="1" dirty="0">
                          <a:solidFill>
                            <a:schemeClr val="dk1"/>
                          </a:solidFill>
                          <a:latin typeface="+mj-lt"/>
                          <a:ea typeface="Calibri"/>
                          <a:cs typeface="Calibri"/>
                          <a:sym typeface="Calibri"/>
                        </a:rPr>
                        <a:t>Value of coefficient Rs (positive or negative)</a:t>
                      </a:r>
                      <a:endParaRPr sz="1400" dirty="0">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400" b="1" dirty="0">
                          <a:latin typeface="+mj-lt"/>
                          <a:ea typeface="Calibri"/>
                          <a:cs typeface="Calibri"/>
                          <a:sym typeface="Calibri"/>
                        </a:rPr>
                        <a:t>Meaning</a:t>
                      </a:r>
                      <a:r>
                        <a:rPr lang="en-GB" sz="1400" b="1" dirty="0">
                          <a:latin typeface="+mj-lt"/>
                          <a:ea typeface="Calibri"/>
                          <a:cs typeface="Calibri"/>
                        </a:rPr>
                        <a:t> </a:t>
                      </a:r>
                      <a:endParaRPr sz="1400" b="1">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lvl="0" indent="0" algn="ctr" rtl="0">
                        <a:spcBef>
                          <a:spcPts val="0"/>
                        </a:spcBef>
                        <a:spcAft>
                          <a:spcPts val="0"/>
                        </a:spcAft>
                        <a:buNone/>
                      </a:pPr>
                      <a:r>
                        <a:rPr lang="en-GB" sz="1600" dirty="0">
                          <a:latin typeface="+mj-lt"/>
                          <a:ea typeface="Calibri"/>
                          <a:cs typeface="Calibri"/>
                          <a:sym typeface="Calibri"/>
                        </a:rPr>
                        <a:t>0.00</a:t>
                      </a:r>
                      <a:r>
                        <a:rPr lang="en-GB" sz="1600" dirty="0">
                          <a:latin typeface="+mj-lt"/>
                          <a:ea typeface="Calibri"/>
                          <a:cs typeface="Arial" panose="020B0604020202020204" pitchFamily="34" charset="0"/>
                          <a:sym typeface="Calibri"/>
                        </a:rPr>
                        <a:t>–</a:t>
                      </a:r>
                      <a:r>
                        <a:rPr lang="en-GB" sz="1600" dirty="0">
                          <a:latin typeface="+mj-lt"/>
                          <a:ea typeface="Calibri"/>
                          <a:cs typeface="Calibri"/>
                          <a:sym typeface="Calibri"/>
                        </a:rPr>
                        <a:t>0.19</a:t>
                      </a:r>
                      <a:endParaRPr sz="1600" dirty="0">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600" dirty="0">
                          <a:latin typeface="+mj-lt"/>
                          <a:ea typeface="Calibri"/>
                          <a:cs typeface="Calibri"/>
                          <a:sym typeface="Calibri"/>
                        </a:rPr>
                        <a:t>A very weak correlation</a:t>
                      </a:r>
                      <a:endParaRPr sz="1600">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381000">
                <a:tc>
                  <a:txBody>
                    <a:bodyPr/>
                    <a:lstStyle/>
                    <a:p>
                      <a:pPr marL="0" lvl="0" indent="0" algn="ctr" rtl="0">
                        <a:spcBef>
                          <a:spcPts val="0"/>
                        </a:spcBef>
                        <a:spcAft>
                          <a:spcPts val="0"/>
                        </a:spcAft>
                        <a:buNone/>
                      </a:pPr>
                      <a:r>
                        <a:rPr lang="en-GB" sz="1600" dirty="0">
                          <a:latin typeface="+mj-lt"/>
                          <a:ea typeface="Calibri"/>
                          <a:cs typeface="Calibri"/>
                          <a:sym typeface="Calibri"/>
                        </a:rPr>
                        <a:t>0.20</a:t>
                      </a:r>
                      <a:r>
                        <a:rPr lang="en-GB" sz="1600" dirty="0">
                          <a:latin typeface="+mj-lt"/>
                          <a:ea typeface="Calibri"/>
                          <a:cs typeface="Arial" panose="020B0604020202020204" pitchFamily="34" charset="0"/>
                          <a:sym typeface="Calibri"/>
                        </a:rPr>
                        <a:t>–</a:t>
                      </a:r>
                      <a:r>
                        <a:rPr lang="en-GB" sz="1600" dirty="0">
                          <a:latin typeface="+mj-lt"/>
                          <a:ea typeface="Calibri"/>
                          <a:cs typeface="Calibri"/>
                          <a:sym typeface="Calibri"/>
                        </a:rPr>
                        <a:t>0.39</a:t>
                      </a:r>
                      <a:endParaRPr sz="1600" dirty="0">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600" dirty="0">
                          <a:latin typeface="+mj-lt"/>
                          <a:ea typeface="Calibri"/>
                          <a:cs typeface="Calibri"/>
                          <a:sym typeface="Calibri"/>
                        </a:rPr>
                        <a:t>A weak correlation</a:t>
                      </a:r>
                      <a:r>
                        <a:rPr lang="en-GB" sz="1600" dirty="0">
                          <a:latin typeface="+mj-lt"/>
                          <a:ea typeface="Calibri"/>
                          <a:cs typeface="Calibri"/>
                        </a:rPr>
                        <a:t> </a:t>
                      </a:r>
                      <a:endParaRPr sz="1600">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381000">
                <a:tc>
                  <a:txBody>
                    <a:bodyPr/>
                    <a:lstStyle/>
                    <a:p>
                      <a:pPr marL="0" lvl="0" indent="0" algn="ctr" rtl="0">
                        <a:spcBef>
                          <a:spcPts val="0"/>
                        </a:spcBef>
                        <a:spcAft>
                          <a:spcPts val="0"/>
                        </a:spcAft>
                        <a:buNone/>
                      </a:pPr>
                      <a:r>
                        <a:rPr lang="en-GB" sz="1600" dirty="0">
                          <a:latin typeface="+mj-lt"/>
                          <a:ea typeface="Calibri"/>
                          <a:cs typeface="Calibri"/>
                          <a:sym typeface="Calibri"/>
                        </a:rPr>
                        <a:t>0.40</a:t>
                      </a:r>
                      <a:r>
                        <a:rPr lang="en-GB" sz="1600" dirty="0">
                          <a:latin typeface="+mj-lt"/>
                          <a:ea typeface="Calibri"/>
                          <a:cs typeface="Arial" panose="020B0604020202020204" pitchFamily="34" charset="0"/>
                          <a:sym typeface="Calibri"/>
                        </a:rPr>
                        <a:t>–</a:t>
                      </a:r>
                      <a:r>
                        <a:rPr lang="en-GB" sz="1600" dirty="0">
                          <a:latin typeface="+mj-lt"/>
                          <a:ea typeface="Calibri"/>
                          <a:cs typeface="Calibri"/>
                          <a:sym typeface="Calibri"/>
                        </a:rPr>
                        <a:t>0.69</a:t>
                      </a:r>
                      <a:endParaRPr sz="1600" dirty="0">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600" dirty="0">
                          <a:latin typeface="+mj-lt"/>
                          <a:ea typeface="Calibri"/>
                          <a:cs typeface="Calibri"/>
                          <a:sym typeface="Calibri"/>
                        </a:rPr>
                        <a:t>A moderate correlation</a:t>
                      </a:r>
                      <a:r>
                        <a:rPr lang="en-GB" sz="1600" dirty="0">
                          <a:latin typeface="+mj-lt"/>
                          <a:ea typeface="Calibri"/>
                          <a:cs typeface="Calibri"/>
                        </a:rPr>
                        <a:t> </a:t>
                      </a:r>
                      <a:endParaRPr sz="1600">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381000">
                <a:tc>
                  <a:txBody>
                    <a:bodyPr/>
                    <a:lstStyle/>
                    <a:p>
                      <a:pPr marL="0" lvl="0" indent="0" algn="ctr" rtl="0">
                        <a:spcBef>
                          <a:spcPts val="0"/>
                        </a:spcBef>
                        <a:spcAft>
                          <a:spcPts val="0"/>
                        </a:spcAft>
                        <a:buNone/>
                      </a:pPr>
                      <a:r>
                        <a:rPr lang="en-GB" sz="1600" dirty="0">
                          <a:latin typeface="+mj-lt"/>
                          <a:ea typeface="Calibri"/>
                          <a:cs typeface="Calibri"/>
                          <a:sym typeface="Calibri"/>
                        </a:rPr>
                        <a:t>0.70</a:t>
                      </a:r>
                      <a:r>
                        <a:rPr lang="en-GB" sz="1600" dirty="0">
                          <a:latin typeface="+mj-lt"/>
                          <a:ea typeface="Calibri"/>
                          <a:cs typeface="Arial" panose="020B0604020202020204" pitchFamily="34" charset="0"/>
                          <a:sym typeface="Calibri"/>
                        </a:rPr>
                        <a:t>–</a:t>
                      </a:r>
                      <a:r>
                        <a:rPr lang="en-GB" sz="1600" dirty="0">
                          <a:latin typeface="+mj-lt"/>
                          <a:ea typeface="Calibri"/>
                          <a:cs typeface="Calibri"/>
                          <a:sym typeface="Calibri"/>
                        </a:rPr>
                        <a:t>0.89</a:t>
                      </a:r>
                      <a:endParaRPr sz="1600" dirty="0">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600" dirty="0">
                          <a:latin typeface="+mj-lt"/>
                          <a:ea typeface="Calibri"/>
                          <a:cs typeface="Calibri"/>
                          <a:sym typeface="Calibri"/>
                        </a:rPr>
                        <a:t>A strong correlation</a:t>
                      </a:r>
                      <a:r>
                        <a:rPr lang="en-GB" sz="1600" dirty="0">
                          <a:latin typeface="+mj-lt"/>
                          <a:ea typeface="Calibri"/>
                          <a:cs typeface="Calibri"/>
                        </a:rPr>
                        <a:t> </a:t>
                      </a:r>
                      <a:endParaRPr sz="1600">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381000">
                <a:tc>
                  <a:txBody>
                    <a:bodyPr/>
                    <a:lstStyle/>
                    <a:p>
                      <a:pPr marL="0" lvl="0" indent="0" algn="ctr" rtl="0">
                        <a:spcBef>
                          <a:spcPts val="0"/>
                        </a:spcBef>
                        <a:spcAft>
                          <a:spcPts val="0"/>
                        </a:spcAft>
                        <a:buNone/>
                      </a:pPr>
                      <a:r>
                        <a:rPr lang="en-GB" sz="1600" dirty="0">
                          <a:latin typeface="+mj-lt"/>
                          <a:ea typeface="Calibri"/>
                          <a:cs typeface="Calibri"/>
                          <a:sym typeface="Calibri"/>
                        </a:rPr>
                        <a:t>0.90</a:t>
                      </a:r>
                      <a:r>
                        <a:rPr lang="en-GB" sz="1600" dirty="0">
                          <a:latin typeface="+mj-lt"/>
                          <a:ea typeface="Calibri"/>
                          <a:cs typeface="Arial" panose="020B0604020202020204" pitchFamily="34" charset="0"/>
                          <a:sym typeface="Calibri"/>
                        </a:rPr>
                        <a:t>–</a:t>
                      </a:r>
                      <a:r>
                        <a:rPr lang="en-GB" sz="1600" dirty="0">
                          <a:latin typeface="+mj-lt"/>
                          <a:ea typeface="Calibri"/>
                          <a:cs typeface="Calibri"/>
                          <a:sym typeface="Calibri"/>
                        </a:rPr>
                        <a:t>1.00</a:t>
                      </a:r>
                      <a:endParaRPr sz="1600" dirty="0">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600" dirty="0">
                          <a:latin typeface="+mj-lt"/>
                          <a:ea typeface="Calibri"/>
                          <a:cs typeface="Calibri"/>
                          <a:sym typeface="Calibri"/>
                        </a:rPr>
                        <a:t>A very strong correlation</a:t>
                      </a:r>
                      <a:endParaRPr sz="1600" dirty="0">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
        <p:nvSpPr>
          <p:cNvPr id="2" name="Title 1">
            <a:extLst>
              <a:ext uri="{FF2B5EF4-FFF2-40B4-BE49-F238E27FC236}">
                <a16:creationId xmlns:a16="http://schemas.microsoft.com/office/drawing/2014/main" id="{F3A3711B-5C70-1C27-8BBB-C939D50ECC58}"/>
              </a:ext>
            </a:extLst>
          </p:cNvPr>
          <p:cNvSpPr>
            <a:spLocks noGrp="1"/>
          </p:cNvSpPr>
          <p:nvPr>
            <p:ph type="title"/>
          </p:nvPr>
        </p:nvSpPr>
        <p:spPr>
          <a:xfrm>
            <a:off x="234000" y="172307"/>
            <a:ext cx="8437563" cy="699425"/>
          </a:xfrm>
        </p:spPr>
        <p:txBody>
          <a:bodyPr>
            <a:normAutofit/>
          </a:bodyPr>
          <a:lstStyle/>
          <a:p>
            <a:pPr marL="0" marR="0" lvl="0" indent="0" rtl="0">
              <a:lnSpc>
                <a:spcPct val="100000"/>
              </a:lnSpc>
              <a:spcBef>
                <a:spcPts val="0"/>
              </a:spcBef>
              <a:spcAft>
                <a:spcPts val="0"/>
              </a:spcAft>
              <a:buClr>
                <a:srgbClr val="000000"/>
              </a:buClr>
              <a:buSzPts val="4700"/>
              <a:buFont typeface="Arial"/>
              <a:buNone/>
            </a:pPr>
            <a:r>
              <a:rPr lang="en-US" sz="2000" b="1" dirty="0">
                <a:solidFill>
                  <a:schemeClr val="tx1"/>
                </a:solidFill>
                <a:latin typeface="+mj-lt"/>
                <a:ea typeface="Calibri"/>
                <a:cs typeface="Calibri"/>
                <a:sym typeface="Calibri"/>
              </a:rPr>
              <a:t>The strength of correlations and what they mean</a:t>
            </a:r>
            <a:endParaRPr lang="en-US" sz="2000" b="1" i="0" u="none" strike="noStrike" cap="none" dirty="0">
              <a:solidFill>
                <a:schemeClr val="tx1"/>
              </a:solidFill>
              <a:latin typeface="+mj-lt"/>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Shape 596"/>
        <p:cNvGrpSpPr/>
        <p:nvPr/>
      </p:nvGrpSpPr>
      <p:grpSpPr>
        <a:xfrm>
          <a:off x="0" y="0"/>
          <a:ext cx="0" cy="0"/>
          <a:chOff x="0" y="0"/>
          <a:chExt cx="0" cy="0"/>
        </a:xfrm>
      </p:grpSpPr>
      <p:sp>
        <p:nvSpPr>
          <p:cNvPr id="597" name="Google Shape;597;g196ee33f580_0_79"/>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dirty="0"/>
              <a:t>EDUCATION AND TRAINING FOUNDATION</a:t>
            </a:r>
            <a:endParaRPr dirty="0"/>
          </a:p>
        </p:txBody>
      </p:sp>
      <p:sp>
        <p:nvSpPr>
          <p:cNvPr id="598" name="Google Shape;598;g196ee33f580_0_79"/>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9</a:t>
            </a:fld>
            <a:endParaRPr/>
          </a:p>
        </p:txBody>
      </p:sp>
      <p:pic>
        <p:nvPicPr>
          <p:cNvPr id="599" name="Google Shape;599;g196ee33f580_0_79" descr="arrow bullseye Sticker by Precision Nutrition">
            <a:hlinkClick r:id="rId3" action="ppaction://hlinksldjump"/>
          </p:cNvPr>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3258375" y="304800"/>
            <a:ext cx="2699025" cy="2699025"/>
          </a:xfrm>
          <a:prstGeom prst="rect">
            <a:avLst/>
          </a:prstGeom>
          <a:noFill/>
          <a:ln>
            <a:noFill/>
          </a:ln>
        </p:spPr>
      </p:pic>
      <p:grpSp>
        <p:nvGrpSpPr>
          <p:cNvPr id="600" name="Google Shape;600;g196ee33f580_0_79"/>
          <p:cNvGrpSpPr/>
          <p:nvPr/>
        </p:nvGrpSpPr>
        <p:grpSpPr>
          <a:xfrm>
            <a:off x="987988" y="2930628"/>
            <a:ext cx="7548911" cy="1430018"/>
            <a:chOff x="987988" y="2930628"/>
            <a:chExt cx="7548911" cy="1430018"/>
          </a:xfrm>
        </p:grpSpPr>
        <p:grpSp>
          <p:nvGrpSpPr>
            <p:cNvPr id="601" name="Google Shape;601;g196ee33f580_0_79"/>
            <p:cNvGrpSpPr/>
            <p:nvPr/>
          </p:nvGrpSpPr>
          <p:grpSpPr>
            <a:xfrm>
              <a:off x="1162154" y="2930628"/>
              <a:ext cx="6903777" cy="144653"/>
              <a:chOff x="219600" y="2938900"/>
              <a:chExt cx="8704800" cy="198400"/>
            </a:xfrm>
          </p:grpSpPr>
          <p:cxnSp>
            <p:nvCxnSpPr>
              <p:cNvPr id="602" name="Google Shape;602;g196ee33f580_0_79"/>
              <p:cNvCxnSpPr/>
              <p:nvPr/>
            </p:nvCxnSpPr>
            <p:spPr>
              <a:xfrm>
                <a:off x="219600" y="2979600"/>
                <a:ext cx="8704800" cy="0"/>
              </a:xfrm>
              <a:prstGeom prst="straightConnector1">
                <a:avLst/>
              </a:prstGeom>
              <a:noFill/>
              <a:ln w="38100" cap="flat" cmpd="sng">
                <a:solidFill>
                  <a:srgbClr val="FFFFFF"/>
                </a:solidFill>
                <a:prstDash val="solid"/>
                <a:round/>
                <a:headEnd type="none" w="sm" len="sm"/>
                <a:tailEnd type="none" w="sm" len="sm"/>
              </a:ln>
            </p:spPr>
          </p:cxnSp>
          <p:cxnSp>
            <p:nvCxnSpPr>
              <p:cNvPr id="603" name="Google Shape;603;g196ee33f580_0_79"/>
              <p:cNvCxnSpPr/>
              <p:nvPr/>
            </p:nvCxnSpPr>
            <p:spPr>
              <a:xfrm flipH="1">
                <a:off x="8852225" y="3017000"/>
                <a:ext cx="8700" cy="120300"/>
              </a:xfrm>
              <a:prstGeom prst="straightConnector1">
                <a:avLst/>
              </a:prstGeom>
              <a:noFill/>
              <a:ln w="38100" cap="flat" cmpd="sng">
                <a:solidFill>
                  <a:srgbClr val="FFFFFF"/>
                </a:solidFill>
                <a:prstDash val="solid"/>
                <a:round/>
                <a:headEnd type="none" w="sm" len="sm"/>
                <a:tailEnd type="none" w="sm" len="sm"/>
              </a:ln>
            </p:spPr>
          </p:cxnSp>
          <p:cxnSp>
            <p:nvCxnSpPr>
              <p:cNvPr id="604" name="Google Shape;604;g196ee33f580_0_79"/>
              <p:cNvCxnSpPr/>
              <p:nvPr/>
            </p:nvCxnSpPr>
            <p:spPr>
              <a:xfrm flipH="1">
                <a:off x="241625" y="2938900"/>
                <a:ext cx="8700" cy="120300"/>
              </a:xfrm>
              <a:prstGeom prst="straightConnector1">
                <a:avLst/>
              </a:prstGeom>
              <a:noFill/>
              <a:ln w="38100" cap="flat" cmpd="sng">
                <a:solidFill>
                  <a:srgbClr val="FFFFFF"/>
                </a:solidFill>
                <a:prstDash val="solid"/>
                <a:round/>
                <a:headEnd type="none" w="sm" len="sm"/>
                <a:tailEnd type="none" w="sm" len="sm"/>
              </a:ln>
            </p:spPr>
          </p:cxnSp>
          <p:cxnSp>
            <p:nvCxnSpPr>
              <p:cNvPr id="605" name="Google Shape;605;g196ee33f580_0_79"/>
              <p:cNvCxnSpPr/>
              <p:nvPr/>
            </p:nvCxnSpPr>
            <p:spPr>
              <a:xfrm flipH="1">
                <a:off x="3137225" y="3015100"/>
                <a:ext cx="8700" cy="120300"/>
              </a:xfrm>
              <a:prstGeom prst="straightConnector1">
                <a:avLst/>
              </a:prstGeom>
              <a:noFill/>
              <a:ln w="38100" cap="flat" cmpd="sng">
                <a:solidFill>
                  <a:srgbClr val="FFFFFF"/>
                </a:solidFill>
                <a:prstDash val="solid"/>
                <a:round/>
                <a:headEnd type="none" w="sm" len="sm"/>
                <a:tailEnd type="none" w="sm" len="sm"/>
              </a:ln>
            </p:spPr>
          </p:cxnSp>
          <p:cxnSp>
            <p:nvCxnSpPr>
              <p:cNvPr id="606" name="Google Shape;606;g196ee33f580_0_79"/>
              <p:cNvCxnSpPr/>
              <p:nvPr/>
            </p:nvCxnSpPr>
            <p:spPr>
              <a:xfrm flipH="1">
                <a:off x="6109025" y="3015100"/>
                <a:ext cx="8700" cy="120300"/>
              </a:xfrm>
              <a:prstGeom prst="straightConnector1">
                <a:avLst/>
              </a:prstGeom>
              <a:noFill/>
              <a:ln w="38100" cap="flat" cmpd="sng">
                <a:solidFill>
                  <a:srgbClr val="FFFFFF"/>
                </a:solidFill>
                <a:prstDash val="solid"/>
                <a:round/>
                <a:headEnd type="none" w="sm" len="sm"/>
                <a:tailEnd type="none" w="sm" len="sm"/>
              </a:ln>
            </p:spPr>
          </p:cxnSp>
        </p:grpSp>
        <p:pic>
          <p:nvPicPr>
            <p:cNvPr id="607" name="Google Shape;607;g196ee33f580_0_79" descr="Sad Bad Day Sticker"/>
            <p:cNvPicPr preferRelativeResize="0"/>
            <p:nvPr/>
          </p:nvPicPr>
          <p:blipFill rotWithShape="1">
            <a:blip r:embed="rId5" cstate="screen">
              <a:alphaModFix/>
              <a:extLst>
                <a:ext uri="{28A0092B-C50C-407E-A947-70E740481C1C}">
                  <a14:useLocalDpi xmlns:a14="http://schemas.microsoft.com/office/drawing/2010/main" val="0"/>
                </a:ext>
              </a:extLst>
            </a:blip>
            <a:srcRect/>
            <a:stretch/>
          </p:blipFill>
          <p:spPr>
            <a:xfrm>
              <a:off x="987988" y="3073882"/>
              <a:ext cx="915436" cy="841564"/>
            </a:xfrm>
            <a:prstGeom prst="rect">
              <a:avLst/>
            </a:prstGeom>
            <a:noFill/>
            <a:ln>
              <a:noFill/>
            </a:ln>
          </p:spPr>
        </p:pic>
        <p:pic>
          <p:nvPicPr>
            <p:cNvPr id="608" name="Google Shape;608;g196ee33f580_0_79" descr="Happy Face Sticker"/>
            <p:cNvPicPr preferRelativeResize="0"/>
            <p:nvPr/>
          </p:nvPicPr>
          <p:blipFill rotWithShape="1">
            <a:blip r:embed="rId6" cstate="screen">
              <a:alphaModFix/>
              <a:extLst>
                <a:ext uri="{28A0092B-C50C-407E-A947-70E740481C1C}">
                  <a14:useLocalDpi xmlns:a14="http://schemas.microsoft.com/office/drawing/2010/main" val="0"/>
                </a:ext>
              </a:extLst>
            </a:blip>
            <a:srcRect t="-8000" b="8000"/>
            <a:stretch/>
          </p:blipFill>
          <p:spPr>
            <a:xfrm>
              <a:off x="7490042" y="2938324"/>
              <a:ext cx="1046857" cy="1044676"/>
            </a:xfrm>
            <a:prstGeom prst="rect">
              <a:avLst/>
            </a:prstGeom>
            <a:noFill/>
            <a:ln>
              <a:noFill/>
            </a:ln>
          </p:spPr>
        </p:pic>
        <p:pic>
          <p:nvPicPr>
            <p:cNvPr id="609" name="Google Shape;609;g196ee33f580_0_79" descr="Happy Back To School Sticker by The YKMS"/>
            <p:cNvPicPr preferRelativeResize="0"/>
            <p:nvPr/>
          </p:nvPicPr>
          <p:blipFill rotWithShape="1">
            <a:blip r:embed="rId7" cstate="screen">
              <a:alphaModFix/>
              <a:extLst>
                <a:ext uri="{28A0092B-C50C-407E-A947-70E740481C1C}">
                  <a14:useLocalDpi xmlns:a14="http://schemas.microsoft.com/office/drawing/2010/main" val="0"/>
                </a:ext>
              </a:extLst>
            </a:blip>
            <a:srcRect/>
            <a:stretch/>
          </p:blipFill>
          <p:spPr>
            <a:xfrm>
              <a:off x="5367587" y="3126460"/>
              <a:ext cx="937841" cy="736428"/>
            </a:xfrm>
            <a:prstGeom prst="rect">
              <a:avLst/>
            </a:prstGeom>
            <a:noFill/>
            <a:ln>
              <a:noFill/>
            </a:ln>
          </p:spPr>
        </p:pic>
        <p:sp>
          <p:nvSpPr>
            <p:cNvPr id="610" name="Google Shape;610;g196ee33f580_0_79"/>
            <p:cNvSpPr txBox="1"/>
            <p:nvPr/>
          </p:nvSpPr>
          <p:spPr>
            <a:xfrm>
              <a:off x="1162154" y="3915446"/>
              <a:ext cx="297000" cy="445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500"/>
                <a:buFont typeface="Arial"/>
                <a:buNone/>
              </a:pPr>
              <a:r>
                <a:rPr lang="en-GB" sz="3500" b="1" i="0" u="none" strike="noStrike" cap="none">
                  <a:solidFill>
                    <a:srgbClr val="FFFFFF"/>
                  </a:solidFill>
                  <a:latin typeface="Calibri"/>
                  <a:ea typeface="Calibri"/>
                  <a:cs typeface="Calibri"/>
                  <a:sym typeface="Calibri"/>
                </a:rPr>
                <a:t>1</a:t>
              </a:r>
              <a:endParaRPr sz="3500" b="1" i="0" u="none" strike="noStrike" cap="none">
                <a:solidFill>
                  <a:srgbClr val="FFFFFF"/>
                </a:solidFill>
                <a:latin typeface="Calibri"/>
                <a:ea typeface="Calibri"/>
                <a:cs typeface="Calibri"/>
                <a:sym typeface="Calibri"/>
              </a:endParaRPr>
            </a:p>
          </p:txBody>
        </p:sp>
        <p:sp>
          <p:nvSpPr>
            <p:cNvPr id="611" name="Google Shape;611;g196ee33f580_0_79"/>
            <p:cNvSpPr txBox="1"/>
            <p:nvPr/>
          </p:nvSpPr>
          <p:spPr>
            <a:xfrm>
              <a:off x="3277352" y="3915446"/>
              <a:ext cx="297000" cy="445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500"/>
                <a:buFont typeface="Arial"/>
                <a:buNone/>
              </a:pPr>
              <a:r>
                <a:rPr lang="en-GB" sz="3500" b="1" i="0" u="none" strike="noStrike" cap="none">
                  <a:solidFill>
                    <a:srgbClr val="FFFFFF"/>
                  </a:solidFill>
                  <a:latin typeface="Calibri"/>
                  <a:ea typeface="Calibri"/>
                  <a:cs typeface="Calibri"/>
                  <a:sym typeface="Calibri"/>
                </a:rPr>
                <a:t>2</a:t>
              </a:r>
              <a:endParaRPr sz="3500" b="1" i="0" u="none" strike="noStrike" cap="none">
                <a:solidFill>
                  <a:srgbClr val="FFFFFF"/>
                </a:solidFill>
                <a:latin typeface="Calibri"/>
                <a:ea typeface="Calibri"/>
                <a:cs typeface="Calibri"/>
                <a:sym typeface="Calibri"/>
              </a:endParaRPr>
            </a:p>
          </p:txBody>
        </p:sp>
        <p:sp>
          <p:nvSpPr>
            <p:cNvPr id="612" name="Google Shape;612;g196ee33f580_0_79"/>
            <p:cNvSpPr txBox="1"/>
            <p:nvPr/>
          </p:nvSpPr>
          <p:spPr>
            <a:xfrm>
              <a:off x="5694721" y="3915446"/>
              <a:ext cx="297000" cy="445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500"/>
                <a:buFont typeface="Arial"/>
                <a:buNone/>
              </a:pPr>
              <a:r>
                <a:rPr lang="en-GB" sz="3500" b="1" i="0" u="none" strike="noStrike" cap="none">
                  <a:solidFill>
                    <a:srgbClr val="FFFFFF"/>
                  </a:solidFill>
                  <a:latin typeface="Calibri"/>
                  <a:ea typeface="Calibri"/>
                  <a:cs typeface="Calibri"/>
                  <a:sym typeface="Calibri"/>
                </a:rPr>
                <a:t>3</a:t>
              </a:r>
              <a:endParaRPr sz="3500" b="1" i="0" u="none" strike="noStrike" cap="none">
                <a:solidFill>
                  <a:srgbClr val="FFFFFF"/>
                </a:solidFill>
                <a:latin typeface="Calibri"/>
                <a:ea typeface="Calibri"/>
                <a:cs typeface="Calibri"/>
                <a:sym typeface="Calibri"/>
              </a:endParaRPr>
            </a:p>
          </p:txBody>
        </p:sp>
        <p:sp>
          <p:nvSpPr>
            <p:cNvPr id="613" name="Google Shape;613;g196ee33f580_0_79"/>
            <p:cNvSpPr txBox="1"/>
            <p:nvPr/>
          </p:nvSpPr>
          <p:spPr>
            <a:xfrm>
              <a:off x="7809918" y="3859889"/>
              <a:ext cx="297000" cy="445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500"/>
                <a:buFont typeface="Arial"/>
                <a:buNone/>
              </a:pPr>
              <a:r>
                <a:rPr lang="en-GB" sz="3500" b="1" i="0" u="none" strike="noStrike" cap="none">
                  <a:solidFill>
                    <a:srgbClr val="FFFFFF"/>
                  </a:solidFill>
                  <a:latin typeface="Calibri"/>
                  <a:ea typeface="Calibri"/>
                  <a:cs typeface="Calibri"/>
                  <a:sym typeface="Calibri"/>
                </a:rPr>
                <a:t>4</a:t>
              </a:r>
              <a:endParaRPr sz="3500" b="1" i="0" u="none" strike="noStrike" cap="none">
                <a:solidFill>
                  <a:srgbClr val="FFFFFF"/>
                </a:solidFill>
                <a:latin typeface="Calibri"/>
                <a:ea typeface="Calibri"/>
                <a:cs typeface="Calibri"/>
                <a:sym typeface="Calibri"/>
              </a:endParaRPr>
            </a:p>
          </p:txBody>
        </p:sp>
        <p:pic>
          <p:nvPicPr>
            <p:cNvPr id="614" name="Google Shape;614;g196ee33f580_0_79" descr="confused emoji STICKER by Nolski"/>
            <p:cNvPicPr preferRelativeResize="0"/>
            <p:nvPr/>
          </p:nvPicPr>
          <p:blipFill rotWithShape="1">
            <a:blip r:embed="rId8" cstate="screen">
              <a:alphaModFix/>
              <a:extLst>
                <a:ext uri="{28A0092B-C50C-407E-A947-70E740481C1C}">
                  <a14:useLocalDpi xmlns:a14="http://schemas.microsoft.com/office/drawing/2010/main" val="0"/>
                </a:ext>
              </a:extLst>
            </a:blip>
            <a:srcRect/>
            <a:stretch/>
          </p:blipFill>
          <p:spPr>
            <a:xfrm>
              <a:off x="3064625" y="3202650"/>
              <a:ext cx="736425" cy="736425"/>
            </a:xfrm>
            <a:prstGeom prst="rect">
              <a:avLst/>
            </a:prstGeom>
            <a:noFill/>
            <a:ln>
              <a:noFill/>
            </a:ln>
          </p:spPr>
        </p:pic>
      </p:grpSp>
    </p:spTree>
  </p:cSld>
  <p:clrMapOvr>
    <a:masterClrMapping/>
  </p:clrMapOvr>
</p:sld>
</file>

<file path=ppt/theme/theme1.xml><?xml version="1.0" encoding="utf-8"?>
<a:theme xmlns:a="http://schemas.openxmlformats.org/drawingml/2006/main" name="ETF Master">
  <a:themeElements>
    <a:clrScheme name="Custom 2">
      <a:dk1>
        <a:srgbClr val="000000"/>
      </a:dk1>
      <a:lt1>
        <a:srgbClr val="FFFFFF"/>
      </a:lt1>
      <a:dk2>
        <a:srgbClr val="000000"/>
      </a:dk2>
      <a:lt2>
        <a:srgbClr val="EEECE1"/>
      </a:lt2>
      <a:accent1>
        <a:srgbClr val="00A068"/>
      </a:accent1>
      <a:accent2>
        <a:srgbClr val="E51C41"/>
      </a:accent2>
      <a:accent3>
        <a:srgbClr val="FDB913"/>
      </a:accent3>
      <a:accent4>
        <a:srgbClr val="0071F8"/>
      </a:accent4>
      <a:accent5>
        <a:srgbClr val="BE0064"/>
      </a:accent5>
      <a:accent6>
        <a:srgbClr val="000000"/>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ETF Master">
  <a:themeElements>
    <a:clrScheme name="Custom 2">
      <a:dk1>
        <a:srgbClr val="000000"/>
      </a:dk1>
      <a:lt1>
        <a:srgbClr val="FFFFFF"/>
      </a:lt1>
      <a:dk2>
        <a:srgbClr val="000000"/>
      </a:dk2>
      <a:lt2>
        <a:srgbClr val="EEECE1"/>
      </a:lt2>
      <a:accent1>
        <a:srgbClr val="00A068"/>
      </a:accent1>
      <a:accent2>
        <a:srgbClr val="E51C41"/>
      </a:accent2>
      <a:accent3>
        <a:srgbClr val="FDB913"/>
      </a:accent3>
      <a:accent4>
        <a:srgbClr val="0071F8"/>
      </a:accent4>
      <a:accent5>
        <a:srgbClr val="BE0064"/>
      </a:accent5>
      <a:accent6>
        <a:srgbClr val="000000"/>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ETF Master">
  <a:themeElements>
    <a:clrScheme name="Custom 2">
      <a:dk1>
        <a:srgbClr val="000000"/>
      </a:dk1>
      <a:lt1>
        <a:srgbClr val="FFFFFF"/>
      </a:lt1>
      <a:dk2>
        <a:srgbClr val="000000"/>
      </a:dk2>
      <a:lt2>
        <a:srgbClr val="EEECE1"/>
      </a:lt2>
      <a:accent1>
        <a:srgbClr val="00A068"/>
      </a:accent1>
      <a:accent2>
        <a:srgbClr val="E51C41"/>
      </a:accent2>
      <a:accent3>
        <a:srgbClr val="FDB913"/>
      </a:accent3>
      <a:accent4>
        <a:srgbClr val="0071F8"/>
      </a:accent4>
      <a:accent5>
        <a:srgbClr val="BE0064"/>
      </a:accent5>
      <a:accent6>
        <a:srgbClr val="000000"/>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8218267-DAAA-474D-BCF4-AC045C6E2B66}">
  <ds:schemaRefs>
    <ds:schemaRef ds:uri="http://schemas.microsoft.com/sharepoint/v3/contenttype/forms"/>
  </ds:schemaRefs>
</ds:datastoreItem>
</file>

<file path=customXml/itemProps2.xml><?xml version="1.0" encoding="utf-8"?>
<ds:datastoreItem xmlns:ds="http://schemas.openxmlformats.org/officeDocument/2006/customXml" ds:itemID="{B66ED1EA-A870-4385-9050-38C02B516398}">
  <ds:schemaRefs>
    <ds:schemaRef ds:uri="2847a094-2edf-4950-a853-13ec668231ed"/>
    <ds:schemaRef ds:uri="414d2ded-29cc-4abd-a1df-c646721ce55b"/>
    <ds:schemaRef ds:uri="http://purl.org/dc/elements/1.1/"/>
    <ds:schemaRef ds:uri="http://purl.org/dc/dcmitype/"/>
    <ds:schemaRef ds:uri="http://schemas.microsoft.com/office/2006/documentManagement/types"/>
    <ds:schemaRef ds:uri="http://schemas.microsoft.com/office/2006/metadata/properties"/>
    <ds:schemaRef ds:uri="http://www.w3.org/XML/1998/namespace"/>
    <ds:schemaRef ds:uri="http://schemas.microsoft.com/office/infopath/2007/PartnerControls"/>
    <ds:schemaRef ds:uri="http://schemas.openxmlformats.org/package/2006/metadata/core-properties"/>
    <ds:schemaRef ds:uri="http://purl.org/dc/terms/"/>
    <ds:schemaRef ds:uri="a75230e0-234e-44fc-a46b-fcfdfca8ad4b"/>
    <ds:schemaRef ds:uri="b99cf144-4eb2-4910-9a88-c8d0ce72bbfd"/>
  </ds:schemaRefs>
</ds:datastoreItem>
</file>

<file path=customXml/itemProps3.xml><?xml version="1.0" encoding="utf-8"?>
<ds:datastoreItem xmlns:ds="http://schemas.openxmlformats.org/officeDocument/2006/customXml" ds:itemID="{83B056AD-8C2E-4644-A062-DF4ABBCA97F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99cf144-4eb2-4910-9a88-c8d0ce72bbfd"/>
    <ds:schemaRef ds:uri="a75230e0-234e-44fc-a46b-fcfdfca8ad4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69</TotalTime>
  <Words>1074</Words>
  <Application>Microsoft Office PowerPoint</Application>
  <PresentationFormat>On-screen Show (16:9)</PresentationFormat>
  <Paragraphs>238</Paragraphs>
  <Slides>19</Slides>
  <Notes>18</Notes>
  <HiddenSlides>0</HiddenSlides>
  <MMClips>0</MMClips>
  <ScaleCrop>false</ScaleCrop>
  <HeadingPairs>
    <vt:vector size="4" baseType="variant">
      <vt:variant>
        <vt:lpstr>Theme</vt:lpstr>
      </vt:variant>
      <vt:variant>
        <vt:i4>3</vt:i4>
      </vt:variant>
      <vt:variant>
        <vt:lpstr>Slide Titles</vt:lpstr>
      </vt:variant>
      <vt:variant>
        <vt:i4>19</vt:i4>
      </vt:variant>
    </vt:vector>
  </HeadingPairs>
  <TitlesOfParts>
    <vt:vector size="22" baseType="lpstr">
      <vt:lpstr>ETF Master</vt:lpstr>
      <vt:lpstr>ETF Master</vt:lpstr>
      <vt:lpstr>ETF Master</vt:lpstr>
      <vt:lpstr>Statistics: Spearman’s rank Lesson 2 of 2</vt:lpstr>
      <vt:lpstr>Learning Intention</vt:lpstr>
      <vt:lpstr>Why is it important?</vt:lpstr>
      <vt:lpstr>Starter activity: Use the retrieval grid to recall some of the things we have covered so far</vt:lpstr>
      <vt:lpstr>Spearman’s rank (SP)</vt:lpstr>
      <vt:lpstr>Spearman’s rank correlation coefficient</vt:lpstr>
      <vt:lpstr>Remember</vt:lpstr>
      <vt:lpstr>The strength of correlations and what they mean</vt:lpstr>
      <vt:lpstr>PowerPoint Presentation</vt:lpstr>
      <vt:lpstr>Worked example 1</vt:lpstr>
      <vt:lpstr>Worked example 1</vt:lpstr>
      <vt:lpstr>Worked example 1</vt:lpstr>
      <vt:lpstr>Worked example 2</vt:lpstr>
      <vt:lpstr>Worked example 2</vt:lpstr>
      <vt:lpstr>Worked example 2</vt:lpstr>
      <vt:lpstr>PowerPoint Presentation</vt:lpstr>
      <vt:lpstr>Plenary: Use the retrieval grid to recall some of the things we have covered in the session </vt:lpstr>
      <vt:lpstr>Byeeee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Statistics: Spearman’s Rank (SP) Lesson 2</dc:title>
  <dc:creator>Richard Overton</dc:creator>
  <cp:lastModifiedBy>Gemma Brezinski</cp:lastModifiedBy>
  <cp:revision>105</cp:revision>
  <dcterms:created xsi:type="dcterms:W3CDTF">2020-10-20T08:50:32Z</dcterms:created>
  <dcterms:modified xsi:type="dcterms:W3CDTF">2023-07-26T13:00:53Z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y fmtid="{D5CDD505-2E9C-101B-9397-08002B2CF9AE}" pid="3" name="MediaServiceImageTags">
    <vt:lpwstr/>
  </property>
</Properties>
</file>