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2"/>
  </p:notesMasterIdLst>
  <p:handoutMasterIdLst>
    <p:handoutMasterId r:id="rId23"/>
  </p:handoutMasterIdLst>
  <p:sldIdLst>
    <p:sldId id="303" r:id="rId6"/>
    <p:sldId id="304" r:id="rId7"/>
    <p:sldId id="305" r:id="rId8"/>
    <p:sldId id="306" r:id="rId9"/>
    <p:sldId id="308" r:id="rId10"/>
    <p:sldId id="311" r:id="rId11"/>
    <p:sldId id="312" r:id="rId12"/>
    <p:sldId id="310" r:id="rId13"/>
    <p:sldId id="313" r:id="rId14"/>
    <p:sldId id="317" r:id="rId15"/>
    <p:sldId id="314" r:id="rId16"/>
    <p:sldId id="316" r:id="rId17"/>
    <p:sldId id="315" r:id="rId18"/>
    <p:sldId id="318" r:id="rId19"/>
    <p:sldId id="307" r:id="rId20"/>
    <p:sldId id="262" r:id="rId2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7F8962F-A25F-C59B-8D18-8B512374B299}" name="gaillydon@me.com" initials="ga" userId="S::gaillydon_me.com#ext#@aoctenant.onmicrosoft.com::f8886d07-ae06-416f-a89b-1b6937040910" providerId="AD"/>
  <p188:author id="{30F8B83B-EF72-826F-7D8A-7978EBEED5E8}" name="Susan Homer" initials="SH" userId="S::susan.homer_solihull.ac.uk#ext#@aoctenant.onmicrosoft.com::8026524e-7bc6-49ad-b3d4-767a8cc9418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F8"/>
    <a:srgbClr val="E51C41"/>
    <a:srgbClr val="00A068"/>
    <a:srgbClr val="BE0064"/>
    <a:srgbClr val="FEB912"/>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FE62F7-48AF-0D80-0051-65A5C6F7B5B7}" v="2" dt="2023-03-16T14:31:48.092"/>
    <p1510:client id="{682734B5-2408-4C05-13D7-8675F85F6BC4}" v="3" dt="2023-03-16T14:29:47.5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21" autoAdjust="0"/>
    <p:restoredTop sz="95033" autoAdjust="0"/>
  </p:normalViewPr>
  <p:slideViewPr>
    <p:cSldViewPr showGuides="1">
      <p:cViewPr varScale="1">
        <p:scale>
          <a:sx n="96" d="100"/>
          <a:sy n="96" d="100"/>
        </p:scale>
        <p:origin x="332" y="56"/>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outlineViewPr>
    <p:cViewPr>
      <p:scale>
        <a:sx n="33" d="100"/>
        <a:sy n="33" d="100"/>
      </p:scale>
      <p:origin x="0" y="0"/>
    </p:cViewPr>
  </p:outlineViewPr>
  <p:notesTextViewPr>
    <p:cViewPr>
      <p:scale>
        <a:sx n="3" d="2"/>
        <a:sy n="3" d="2"/>
      </p:scale>
      <p:origin x="0" y="0"/>
    </p:cViewPr>
  </p:notesTextViewPr>
  <p:sorterViewPr>
    <p:cViewPr>
      <p:scale>
        <a:sx n="1" d="1"/>
        <a:sy n="1" d="1"/>
      </p:scale>
      <p:origin x="0" y="0"/>
    </p:cViewPr>
  </p:sorterViewPr>
  <p:notesViewPr>
    <p:cSldViewPr showGuides="1">
      <p:cViewPr varScale="1">
        <p:scale>
          <a:sx n="155" d="100"/>
          <a:sy n="155" d="100"/>
        </p:scale>
        <p:origin x="536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illydon@me.com" userId="S::gaillydon_me.com#ext#@aoctenant.onmicrosoft.com::f8886d07-ae06-416f-a89b-1b6937040910" providerId="AD" clId="Web-{E953D1CA-185F-492D-9AC1-F723A175699F}"/>
    <pc:docChg chg="modSld">
      <pc:chgData name="gaillydon@me.com" userId="S::gaillydon_me.com#ext#@aoctenant.onmicrosoft.com::f8886d07-ae06-416f-a89b-1b6937040910" providerId="AD" clId="Web-{E953D1CA-185F-492D-9AC1-F723A175699F}" dt="2023-01-16T11:11:53.795" v="26"/>
      <pc:docMkLst>
        <pc:docMk/>
      </pc:docMkLst>
      <pc:sldChg chg="modSp">
        <pc:chgData name="gaillydon@me.com" userId="S::gaillydon_me.com#ext#@aoctenant.onmicrosoft.com::f8886d07-ae06-416f-a89b-1b6937040910" providerId="AD" clId="Web-{E953D1CA-185F-492D-9AC1-F723A175699F}" dt="2023-01-16T11:11:53.795" v="26"/>
        <pc:sldMkLst>
          <pc:docMk/>
          <pc:sldMk cId="3269314659" sldId="262"/>
        </pc:sldMkLst>
        <pc:spChg chg="mod">
          <ac:chgData name="gaillydon@me.com" userId="S::gaillydon_me.com#ext#@aoctenant.onmicrosoft.com::f8886d07-ae06-416f-a89b-1b6937040910" providerId="AD" clId="Web-{E953D1CA-185F-492D-9AC1-F723A175699F}" dt="2023-01-16T11:11:53.795" v="26"/>
          <ac:spMkLst>
            <pc:docMk/>
            <pc:sldMk cId="3269314659" sldId="262"/>
            <ac:spMk id="9" creationId="{93ED7E31-0A20-431C-92C7-87EA77ED0CA9}"/>
          </ac:spMkLst>
        </pc:spChg>
        <pc:picChg chg="mod">
          <ac:chgData name="gaillydon@me.com" userId="S::gaillydon_me.com#ext#@aoctenant.onmicrosoft.com::f8886d07-ae06-416f-a89b-1b6937040910" providerId="AD" clId="Web-{E953D1CA-185F-492D-9AC1-F723A175699F}" dt="2023-01-16T11:11:29.435" v="24"/>
          <ac:picMkLst>
            <pc:docMk/>
            <pc:sldMk cId="3269314659" sldId="262"/>
            <ac:picMk id="5" creationId="{BB2C64D5-4791-444B-9142-B07A38BD14F6}"/>
          </ac:picMkLst>
        </pc:picChg>
        <pc:picChg chg="mod">
          <ac:chgData name="gaillydon@me.com" userId="S::gaillydon_me.com#ext#@aoctenant.onmicrosoft.com::f8886d07-ae06-416f-a89b-1b6937040910" providerId="AD" clId="Web-{E953D1CA-185F-492D-9AC1-F723A175699F}" dt="2023-01-16T11:11:44.326" v="25"/>
          <ac:picMkLst>
            <pc:docMk/>
            <pc:sldMk cId="3269314659" sldId="262"/>
            <ac:picMk id="6" creationId="{AA3E415F-E5AB-4F6C-87A1-835B4A251847}"/>
          </ac:picMkLst>
        </pc:picChg>
        <pc:picChg chg="mod">
          <ac:chgData name="gaillydon@me.com" userId="S::gaillydon_me.com#ext#@aoctenant.onmicrosoft.com::f8886d07-ae06-416f-a89b-1b6937040910" providerId="AD" clId="Web-{E953D1CA-185F-492D-9AC1-F723A175699F}" dt="2023-01-16T11:08:05.914" v="12"/>
          <ac:picMkLst>
            <pc:docMk/>
            <pc:sldMk cId="3269314659" sldId="262"/>
            <ac:picMk id="14" creationId="{0D793A73-0B68-41C6-96A3-4A06CB6B86A6}"/>
          </ac:picMkLst>
        </pc:picChg>
      </pc:sldChg>
      <pc:sldChg chg="modSp">
        <pc:chgData name="gaillydon@me.com" userId="S::gaillydon_me.com#ext#@aoctenant.onmicrosoft.com::f8886d07-ae06-416f-a89b-1b6937040910" providerId="AD" clId="Web-{E953D1CA-185F-492D-9AC1-F723A175699F}" dt="2023-01-16T11:09:07.712" v="15"/>
        <pc:sldMkLst>
          <pc:docMk/>
          <pc:sldMk cId="3511331197" sldId="306"/>
        </pc:sldMkLst>
        <pc:picChg chg="mod">
          <ac:chgData name="gaillydon@me.com" userId="S::gaillydon_me.com#ext#@aoctenant.onmicrosoft.com::f8886d07-ae06-416f-a89b-1b6937040910" providerId="AD" clId="Web-{E953D1CA-185F-492D-9AC1-F723A175699F}" dt="2023-01-16T11:08:37.336" v="13"/>
          <ac:picMkLst>
            <pc:docMk/>
            <pc:sldMk cId="3511331197" sldId="306"/>
            <ac:picMk id="12" creationId="{84F761B6-7C81-3253-ACE4-70F09A173810}"/>
          </ac:picMkLst>
        </pc:picChg>
        <pc:picChg chg="mod">
          <ac:chgData name="gaillydon@me.com" userId="S::gaillydon_me.com#ext#@aoctenant.onmicrosoft.com::f8886d07-ae06-416f-a89b-1b6937040910" providerId="AD" clId="Web-{E953D1CA-185F-492D-9AC1-F723A175699F}" dt="2023-01-16T11:08:52.821" v="14"/>
          <ac:picMkLst>
            <pc:docMk/>
            <pc:sldMk cId="3511331197" sldId="306"/>
            <ac:picMk id="13" creationId="{A4265B36-A37E-55CD-51FA-8F0DA6B33068}"/>
          </ac:picMkLst>
        </pc:picChg>
        <pc:picChg chg="mod">
          <ac:chgData name="gaillydon@me.com" userId="S::gaillydon_me.com#ext#@aoctenant.onmicrosoft.com::f8886d07-ae06-416f-a89b-1b6937040910" providerId="AD" clId="Web-{E953D1CA-185F-492D-9AC1-F723A175699F}" dt="2023-01-16T11:09:07.712" v="15"/>
          <ac:picMkLst>
            <pc:docMk/>
            <pc:sldMk cId="3511331197" sldId="306"/>
            <ac:picMk id="14" creationId="{7E7B9E5C-051F-33AE-7D77-BEFD883126C6}"/>
          </ac:picMkLst>
        </pc:picChg>
      </pc:sldChg>
      <pc:sldChg chg="delSp">
        <pc:chgData name="gaillydon@me.com" userId="S::gaillydon_me.com#ext#@aoctenant.onmicrosoft.com::f8886d07-ae06-416f-a89b-1b6937040910" providerId="AD" clId="Web-{E953D1CA-185F-492D-9AC1-F723A175699F}" dt="2023-01-16T11:07:50.023" v="11"/>
        <pc:sldMkLst>
          <pc:docMk/>
          <pc:sldMk cId="716370000" sldId="307"/>
        </pc:sldMkLst>
        <pc:spChg chg="del">
          <ac:chgData name="gaillydon@me.com" userId="S::gaillydon_me.com#ext#@aoctenant.onmicrosoft.com::f8886d07-ae06-416f-a89b-1b6937040910" providerId="AD" clId="Web-{E953D1CA-185F-492D-9AC1-F723A175699F}" dt="2023-01-16T11:07:50.023" v="11"/>
          <ac:spMkLst>
            <pc:docMk/>
            <pc:sldMk cId="716370000" sldId="307"/>
            <ac:spMk id="8" creationId="{6DA201B4-FF67-638E-8A2F-829E0DE935B3}"/>
          </ac:spMkLst>
        </pc:spChg>
      </pc:sldChg>
      <pc:sldChg chg="modSp">
        <pc:chgData name="gaillydon@me.com" userId="S::gaillydon_me.com#ext#@aoctenant.onmicrosoft.com::f8886d07-ae06-416f-a89b-1b6937040910" providerId="AD" clId="Web-{E953D1CA-185F-492D-9AC1-F723A175699F}" dt="2023-01-16T11:10:18.245" v="22"/>
        <pc:sldMkLst>
          <pc:docMk/>
          <pc:sldMk cId="1124055332" sldId="308"/>
        </pc:sldMkLst>
        <pc:picChg chg="mod">
          <ac:chgData name="gaillydon@me.com" userId="S::gaillydon_me.com#ext#@aoctenant.onmicrosoft.com::f8886d07-ae06-416f-a89b-1b6937040910" providerId="AD" clId="Web-{E953D1CA-185F-492D-9AC1-F723A175699F}" dt="2023-01-16T11:10:18.245" v="22"/>
          <ac:picMkLst>
            <pc:docMk/>
            <pc:sldMk cId="1124055332" sldId="308"/>
            <ac:picMk id="6" creationId="{644385EB-A5C7-7A94-E197-273B156150E7}"/>
          </ac:picMkLst>
        </pc:picChg>
      </pc:sldChg>
      <pc:sldChg chg="modSp">
        <pc:chgData name="gaillydon@me.com" userId="S::gaillydon_me.com#ext#@aoctenant.onmicrosoft.com::f8886d07-ae06-416f-a89b-1b6937040910" providerId="AD" clId="Web-{E953D1CA-185F-492D-9AC1-F723A175699F}" dt="2023-01-16T11:06:32.896" v="8" actId="20577"/>
        <pc:sldMkLst>
          <pc:docMk/>
          <pc:sldMk cId="464346760" sldId="310"/>
        </pc:sldMkLst>
        <pc:spChg chg="mod">
          <ac:chgData name="gaillydon@me.com" userId="S::gaillydon_me.com#ext#@aoctenant.onmicrosoft.com::f8886d07-ae06-416f-a89b-1b6937040910" providerId="AD" clId="Web-{E953D1CA-185F-492D-9AC1-F723A175699F}" dt="2023-01-16T11:05:40.973" v="5"/>
          <ac:spMkLst>
            <pc:docMk/>
            <pc:sldMk cId="464346760" sldId="310"/>
            <ac:spMk id="4" creationId="{A083379F-1F30-B404-345A-00DA23D37F50}"/>
          </ac:spMkLst>
        </pc:spChg>
        <pc:graphicFrameChg chg="mod modGraphic">
          <ac:chgData name="gaillydon@me.com" userId="S::gaillydon_me.com#ext#@aoctenant.onmicrosoft.com::f8886d07-ae06-416f-a89b-1b6937040910" providerId="AD" clId="Web-{E953D1CA-185F-492D-9AC1-F723A175699F}" dt="2023-01-16T11:06:32.896" v="8" actId="20577"/>
          <ac:graphicFrameMkLst>
            <pc:docMk/>
            <pc:sldMk cId="464346760" sldId="310"/>
            <ac:graphicFrameMk id="7" creationId="{6F261387-AFB4-10D8-035F-A54BF3FAC57E}"/>
          </ac:graphicFrameMkLst>
        </pc:graphicFrameChg>
      </pc:sldChg>
      <pc:sldChg chg="modSp">
        <pc:chgData name="gaillydon@me.com" userId="S::gaillydon_me.com#ext#@aoctenant.onmicrosoft.com::f8886d07-ae06-416f-a89b-1b6937040910" providerId="AD" clId="Web-{E953D1CA-185F-492D-9AC1-F723A175699F}" dt="2023-01-16T11:00:43.902" v="3"/>
        <pc:sldMkLst>
          <pc:docMk/>
          <pc:sldMk cId="3999957960" sldId="311"/>
        </pc:sldMkLst>
        <pc:spChg chg="mod">
          <ac:chgData name="gaillydon@me.com" userId="S::gaillydon_me.com#ext#@aoctenant.onmicrosoft.com::f8886d07-ae06-416f-a89b-1b6937040910" providerId="AD" clId="Web-{E953D1CA-185F-492D-9AC1-F723A175699F}" dt="2023-01-16T11:00:32.824" v="2" actId="20577"/>
          <ac:spMkLst>
            <pc:docMk/>
            <pc:sldMk cId="3999957960" sldId="311"/>
            <ac:spMk id="4" creationId="{3E440DCC-A0E5-5BE3-E542-6C68E55A37AA}"/>
          </ac:spMkLst>
        </pc:spChg>
        <pc:picChg chg="mod">
          <ac:chgData name="gaillydon@me.com" userId="S::gaillydon_me.com#ext#@aoctenant.onmicrosoft.com::f8886d07-ae06-416f-a89b-1b6937040910" providerId="AD" clId="Web-{E953D1CA-185F-492D-9AC1-F723A175699F}" dt="2023-01-16T11:00:43.902" v="3"/>
          <ac:picMkLst>
            <pc:docMk/>
            <pc:sldMk cId="3999957960" sldId="311"/>
            <ac:picMk id="6" creationId="{39B8DBAC-84BE-863F-EB52-BE8F2E42D01F}"/>
          </ac:picMkLst>
        </pc:picChg>
      </pc:sldChg>
      <pc:sldChg chg="modSp">
        <pc:chgData name="gaillydon@me.com" userId="S::gaillydon_me.com#ext#@aoctenant.onmicrosoft.com::f8886d07-ae06-416f-a89b-1b6937040910" providerId="AD" clId="Web-{E953D1CA-185F-492D-9AC1-F723A175699F}" dt="2023-01-16T11:11:09.903" v="23"/>
        <pc:sldMkLst>
          <pc:docMk/>
          <pc:sldMk cId="2984070330" sldId="313"/>
        </pc:sldMkLst>
        <pc:picChg chg="mod">
          <ac:chgData name="gaillydon@me.com" userId="S::gaillydon_me.com#ext#@aoctenant.onmicrosoft.com::f8886d07-ae06-416f-a89b-1b6937040910" providerId="AD" clId="Web-{E953D1CA-185F-492D-9AC1-F723A175699F}" dt="2023-01-16T11:11:09.903" v="23"/>
          <ac:picMkLst>
            <pc:docMk/>
            <pc:sldMk cId="2984070330" sldId="313"/>
            <ac:picMk id="6" creationId="{6B4E5C7B-1D12-A3DB-5E71-AED4D7AEE8C7}"/>
          </ac:picMkLst>
        </pc:picChg>
      </pc:sldChg>
      <pc:sldChg chg="modSp modCm">
        <pc:chgData name="gaillydon@me.com" userId="S::gaillydon_me.com#ext#@aoctenant.onmicrosoft.com::f8886d07-ae06-416f-a89b-1b6937040910" providerId="AD" clId="Web-{E953D1CA-185F-492D-9AC1-F723A175699F}" dt="2023-01-16T11:07:42.069" v="10"/>
        <pc:sldMkLst>
          <pc:docMk/>
          <pc:sldMk cId="2981571866" sldId="317"/>
        </pc:sldMkLst>
        <pc:picChg chg="mod">
          <ac:chgData name="gaillydon@me.com" userId="S::gaillydon_me.com#ext#@aoctenant.onmicrosoft.com::f8886d07-ae06-416f-a89b-1b6937040910" providerId="AD" clId="Web-{E953D1CA-185F-492D-9AC1-F723A175699F}" dt="2023-01-16T11:07:42.069" v="10"/>
          <ac:picMkLst>
            <pc:docMk/>
            <pc:sldMk cId="2981571866" sldId="317"/>
            <ac:picMk id="8" creationId="{AF8D90AF-EDC0-D586-9ABF-2D509509C7A8}"/>
          </ac:picMkLst>
        </pc:picChg>
      </pc:sldChg>
    </pc:docChg>
  </pc:docChgLst>
  <pc:docChgLst>
    <pc:chgData name="gaillydon@me.com" userId="S::gaillydon_me.com#ext#@aoctenant.onmicrosoft.com::f8886d07-ae06-416f-a89b-1b6937040910" providerId="AD" clId="Web-{B1C7306F-10F9-4791-895C-33655FD843D3}"/>
    <pc:docChg chg="modSld">
      <pc:chgData name="gaillydon@me.com" userId="S::gaillydon_me.com#ext#@aoctenant.onmicrosoft.com::f8886d07-ae06-416f-a89b-1b6937040910" providerId="AD" clId="Web-{B1C7306F-10F9-4791-895C-33655FD843D3}" dt="2022-12-09T13:11:41.618" v="0" actId="20577"/>
      <pc:docMkLst>
        <pc:docMk/>
      </pc:docMkLst>
      <pc:sldChg chg="modSp">
        <pc:chgData name="gaillydon@me.com" userId="S::gaillydon_me.com#ext#@aoctenant.onmicrosoft.com::f8886d07-ae06-416f-a89b-1b6937040910" providerId="AD" clId="Web-{B1C7306F-10F9-4791-895C-33655FD843D3}" dt="2022-12-09T13:11:41.618" v="0" actId="20577"/>
        <pc:sldMkLst>
          <pc:docMk/>
          <pc:sldMk cId="2250573930" sldId="303"/>
        </pc:sldMkLst>
        <pc:spChg chg="mod">
          <ac:chgData name="gaillydon@me.com" userId="S::gaillydon_me.com#ext#@aoctenant.onmicrosoft.com::f8886d07-ae06-416f-a89b-1b6937040910" providerId="AD" clId="Web-{B1C7306F-10F9-4791-895C-33655FD843D3}" dt="2022-12-09T13:11:41.618" v="0" actId="20577"/>
          <ac:spMkLst>
            <pc:docMk/>
            <pc:sldMk cId="2250573930" sldId="303"/>
            <ac:spMk id="2" creationId="{A6D78D02-1841-5541-B0EB-134EDB52DFA0}"/>
          </ac:spMkLst>
        </pc:spChg>
      </pc:sldChg>
    </pc:docChg>
  </pc:docChgLst>
  <pc:docChgLst>
    <pc:chgData name="Richard Mathews" userId="17bc6ec1-51e2-4eee-b14e-a5cd4b76aaa9" providerId="ADAL" clId="{7330B18C-18C2-4E8B-BD10-3E7D83560298}"/>
    <pc:docChg chg="modSld sldOrd">
      <pc:chgData name="Richard Mathews" userId="17bc6ec1-51e2-4eee-b14e-a5cd4b76aaa9" providerId="ADAL" clId="{7330B18C-18C2-4E8B-BD10-3E7D83560298}" dt="2022-11-22T10:16:46.083" v="3"/>
      <pc:docMkLst>
        <pc:docMk/>
      </pc:docMkLst>
      <pc:sldChg chg="ord">
        <pc:chgData name="Richard Mathews" userId="17bc6ec1-51e2-4eee-b14e-a5cd4b76aaa9" providerId="ADAL" clId="{7330B18C-18C2-4E8B-BD10-3E7D83560298}" dt="2022-11-22T10:16:46.083" v="3"/>
        <pc:sldMkLst>
          <pc:docMk/>
          <pc:sldMk cId="1945931993" sldId="296"/>
        </pc:sldMkLst>
      </pc:sldChg>
    </pc:docChg>
  </pc:docChgLst>
  <pc:docChgLst>
    <pc:chgData name="gaillydon@me.com" userId="S::gaillydon_me.com#ext#@aoctenant.onmicrosoft.com::f8886d07-ae06-416f-a89b-1b6937040910" providerId="AD" clId="Web-{57A48E1D-D8E6-4ED0-8FEA-F8E729970059}"/>
    <pc:docChg chg="modSld">
      <pc:chgData name="gaillydon@me.com" userId="S::gaillydon_me.com#ext#@aoctenant.onmicrosoft.com::f8886d07-ae06-416f-a89b-1b6937040910" providerId="AD" clId="Web-{57A48E1D-D8E6-4ED0-8FEA-F8E729970059}" dt="2022-12-09T13:10:32.282" v="2" actId="20577"/>
      <pc:docMkLst>
        <pc:docMk/>
      </pc:docMkLst>
      <pc:sldChg chg="modSp">
        <pc:chgData name="gaillydon@me.com" userId="S::gaillydon_me.com#ext#@aoctenant.onmicrosoft.com::f8886d07-ae06-416f-a89b-1b6937040910" providerId="AD" clId="Web-{57A48E1D-D8E6-4ED0-8FEA-F8E729970059}" dt="2022-12-09T13:10:32.282" v="2" actId="20577"/>
        <pc:sldMkLst>
          <pc:docMk/>
          <pc:sldMk cId="2250573930" sldId="303"/>
        </pc:sldMkLst>
        <pc:spChg chg="mod">
          <ac:chgData name="gaillydon@me.com" userId="S::gaillydon_me.com#ext#@aoctenant.onmicrosoft.com::f8886d07-ae06-416f-a89b-1b6937040910" providerId="AD" clId="Web-{57A48E1D-D8E6-4ED0-8FEA-F8E729970059}" dt="2022-12-09T13:10:32.282" v="2" actId="20577"/>
          <ac:spMkLst>
            <pc:docMk/>
            <pc:sldMk cId="2250573930" sldId="303"/>
            <ac:spMk id="2" creationId="{A6D78D02-1841-5541-B0EB-134EDB52DFA0}"/>
          </ac:spMkLst>
        </pc:spChg>
      </pc:sldChg>
    </pc:docChg>
  </pc:docChgLst>
  <pc:docChgLst>
    <pc:chgData name="gaillydon@me.com" userId="S::gaillydon_me.com#ext#@aoctenant.onmicrosoft.com::f8886d07-ae06-416f-a89b-1b6937040910" providerId="AD" clId="Web-{C5D3BFD7-C0A6-4439-B915-7C7DE7F72732}"/>
    <pc:docChg chg="modSld">
      <pc:chgData name="gaillydon@me.com" userId="S::gaillydon_me.com#ext#@aoctenant.onmicrosoft.com::f8886d07-ae06-416f-a89b-1b6937040910" providerId="AD" clId="Web-{C5D3BFD7-C0A6-4439-B915-7C7DE7F72732}" dt="2023-01-16T11:18:17.369" v="157"/>
      <pc:docMkLst>
        <pc:docMk/>
      </pc:docMkLst>
      <pc:sldChg chg="modSp">
        <pc:chgData name="gaillydon@me.com" userId="S::gaillydon_me.com#ext#@aoctenant.onmicrosoft.com::f8886d07-ae06-416f-a89b-1b6937040910" providerId="AD" clId="Web-{C5D3BFD7-C0A6-4439-B915-7C7DE7F72732}" dt="2023-01-16T11:18:17.369" v="157"/>
        <pc:sldMkLst>
          <pc:docMk/>
          <pc:sldMk cId="3269314659" sldId="262"/>
        </pc:sldMkLst>
        <pc:spChg chg="ord">
          <ac:chgData name="gaillydon@me.com" userId="S::gaillydon_me.com#ext#@aoctenant.onmicrosoft.com::f8886d07-ae06-416f-a89b-1b6937040910" providerId="AD" clId="Web-{C5D3BFD7-C0A6-4439-B915-7C7DE7F72732}" dt="2023-01-16T11:17:52.290" v="133"/>
          <ac:spMkLst>
            <pc:docMk/>
            <pc:sldMk cId="3269314659" sldId="262"/>
            <ac:spMk id="4" creationId="{00000000-0000-0000-0000-000000000000}"/>
          </ac:spMkLst>
        </pc:spChg>
        <pc:spChg chg="ord">
          <ac:chgData name="gaillydon@me.com" userId="S::gaillydon_me.com#ext#@aoctenant.onmicrosoft.com::f8886d07-ae06-416f-a89b-1b6937040910" providerId="AD" clId="Web-{C5D3BFD7-C0A6-4439-B915-7C7DE7F72732}" dt="2023-01-16T11:17:49.696" v="132"/>
          <ac:spMkLst>
            <pc:docMk/>
            <pc:sldMk cId="3269314659" sldId="262"/>
            <ac:spMk id="9" creationId="{93ED7E31-0A20-431C-92C7-87EA77ED0CA9}"/>
          </ac:spMkLst>
        </pc:spChg>
        <pc:spChg chg="ord">
          <ac:chgData name="gaillydon@me.com" userId="S::gaillydon_me.com#ext#@aoctenant.onmicrosoft.com::f8886d07-ae06-416f-a89b-1b6937040910" providerId="AD" clId="Web-{C5D3BFD7-C0A6-4439-B915-7C7DE7F72732}" dt="2023-01-16T11:18:17.369" v="157"/>
          <ac:spMkLst>
            <pc:docMk/>
            <pc:sldMk cId="3269314659" sldId="262"/>
            <ac:spMk id="15" creationId="{5E3E1E1C-19A4-4F4A-B678-E274A9DA15DB}"/>
          </ac:spMkLst>
        </pc:spChg>
        <pc:spChg chg="ord">
          <ac:chgData name="gaillydon@me.com" userId="S::gaillydon_me.com#ext#@aoctenant.onmicrosoft.com::f8886d07-ae06-416f-a89b-1b6937040910" providerId="AD" clId="Web-{C5D3BFD7-C0A6-4439-B915-7C7DE7F72732}" dt="2023-01-16T11:17:58.259" v="143"/>
          <ac:spMkLst>
            <pc:docMk/>
            <pc:sldMk cId="3269314659" sldId="262"/>
            <ac:spMk id="16" creationId="{3F2C459C-FDFD-413A-AA47-C10B685C2A01}"/>
          </ac:spMkLst>
        </pc:spChg>
        <pc:spChg chg="ord">
          <ac:chgData name="gaillydon@me.com" userId="S::gaillydon_me.com#ext#@aoctenant.onmicrosoft.com::f8886d07-ae06-416f-a89b-1b6937040910" providerId="AD" clId="Web-{C5D3BFD7-C0A6-4439-B915-7C7DE7F72732}" dt="2023-01-16T11:18:12.916" v="156"/>
          <ac:spMkLst>
            <pc:docMk/>
            <pc:sldMk cId="3269314659" sldId="262"/>
            <ac:spMk id="17" creationId="{36B2AE06-62E2-47AC-A4B8-78F23C87D5EA}"/>
          </ac:spMkLst>
        </pc:spChg>
        <pc:spChg chg="ord">
          <ac:chgData name="gaillydon@me.com" userId="S::gaillydon_me.com#ext#@aoctenant.onmicrosoft.com::f8886d07-ae06-416f-a89b-1b6937040910" providerId="AD" clId="Web-{C5D3BFD7-C0A6-4439-B915-7C7DE7F72732}" dt="2023-01-16T11:17:58.650" v="145"/>
          <ac:spMkLst>
            <pc:docMk/>
            <pc:sldMk cId="3269314659" sldId="262"/>
            <ac:spMk id="18" creationId="{CA481ADA-FC14-4FE3-9F8D-6121602D1055}"/>
          </ac:spMkLst>
        </pc:spChg>
        <pc:picChg chg="ord">
          <ac:chgData name="gaillydon@me.com" userId="S::gaillydon_me.com#ext#@aoctenant.onmicrosoft.com::f8886d07-ae06-416f-a89b-1b6937040910" providerId="AD" clId="Web-{C5D3BFD7-C0A6-4439-B915-7C7DE7F72732}" dt="2023-01-16T11:17:58.994" v="146"/>
          <ac:picMkLst>
            <pc:docMk/>
            <pc:sldMk cId="3269314659" sldId="262"/>
            <ac:picMk id="5" creationId="{BB2C64D5-4791-444B-9142-B07A38BD14F6}"/>
          </ac:picMkLst>
        </pc:picChg>
        <pc:picChg chg="ord">
          <ac:chgData name="gaillydon@me.com" userId="S::gaillydon_me.com#ext#@aoctenant.onmicrosoft.com::f8886d07-ae06-416f-a89b-1b6937040910" providerId="AD" clId="Web-{C5D3BFD7-C0A6-4439-B915-7C7DE7F72732}" dt="2023-01-16T11:18:03.900" v="153"/>
          <ac:picMkLst>
            <pc:docMk/>
            <pc:sldMk cId="3269314659" sldId="262"/>
            <ac:picMk id="6" creationId="{AA3E415F-E5AB-4F6C-87A1-835B4A251847}"/>
          </ac:picMkLst>
        </pc:picChg>
        <pc:picChg chg="ord">
          <ac:chgData name="gaillydon@me.com" userId="S::gaillydon_me.com#ext#@aoctenant.onmicrosoft.com::f8886d07-ae06-416f-a89b-1b6937040910" providerId="AD" clId="Web-{C5D3BFD7-C0A6-4439-B915-7C7DE7F72732}" dt="2023-01-16T11:17:57.650" v="141"/>
          <ac:picMkLst>
            <pc:docMk/>
            <pc:sldMk cId="3269314659" sldId="262"/>
            <ac:picMk id="14" creationId="{0D793A73-0B68-41C6-96A3-4A06CB6B86A6}"/>
          </ac:picMkLst>
        </pc:picChg>
      </pc:sldChg>
      <pc:sldChg chg="modSp">
        <pc:chgData name="gaillydon@me.com" userId="S::gaillydon_me.com#ext#@aoctenant.onmicrosoft.com::f8886d07-ae06-416f-a89b-1b6937040910" providerId="AD" clId="Web-{C5D3BFD7-C0A6-4439-B915-7C7DE7F72732}" dt="2023-01-16T11:12:33.998" v="1"/>
        <pc:sldMkLst>
          <pc:docMk/>
          <pc:sldMk cId="3713061871" sldId="305"/>
        </pc:sldMkLst>
        <pc:spChg chg="ord">
          <ac:chgData name="gaillydon@me.com" userId="S::gaillydon_me.com#ext#@aoctenant.onmicrosoft.com::f8886d07-ae06-416f-a89b-1b6937040910" providerId="AD" clId="Web-{C5D3BFD7-C0A6-4439-B915-7C7DE7F72732}" dt="2023-01-16T11:12:32.092" v="0"/>
          <ac:spMkLst>
            <pc:docMk/>
            <pc:sldMk cId="3713061871" sldId="305"/>
            <ac:spMk id="3" creationId="{694F8F67-DFD4-6CF0-CEC1-77FE23E4AF3D}"/>
          </ac:spMkLst>
        </pc:spChg>
        <pc:spChg chg="ord">
          <ac:chgData name="gaillydon@me.com" userId="S::gaillydon_me.com#ext#@aoctenant.onmicrosoft.com::f8886d07-ae06-416f-a89b-1b6937040910" providerId="AD" clId="Web-{C5D3BFD7-C0A6-4439-B915-7C7DE7F72732}" dt="2023-01-16T11:12:33.998" v="1"/>
          <ac:spMkLst>
            <pc:docMk/>
            <pc:sldMk cId="3713061871" sldId="305"/>
            <ac:spMk id="4" creationId="{AEE48545-EAB2-91B1-C97F-B4A4DD3F5EE1}"/>
          </ac:spMkLst>
        </pc:spChg>
      </pc:sldChg>
      <pc:sldChg chg="modSp">
        <pc:chgData name="gaillydon@me.com" userId="S::gaillydon_me.com#ext#@aoctenant.onmicrosoft.com::f8886d07-ae06-416f-a89b-1b6937040910" providerId="AD" clId="Web-{C5D3BFD7-C0A6-4439-B915-7C7DE7F72732}" dt="2023-01-16T11:12:54.374" v="12"/>
        <pc:sldMkLst>
          <pc:docMk/>
          <pc:sldMk cId="3511331197" sldId="306"/>
        </pc:sldMkLst>
        <pc:spChg chg="ord">
          <ac:chgData name="gaillydon@me.com" userId="S::gaillydon_me.com#ext#@aoctenant.onmicrosoft.com::f8886d07-ae06-416f-a89b-1b6937040910" providerId="AD" clId="Web-{C5D3BFD7-C0A6-4439-B915-7C7DE7F72732}" dt="2023-01-16T11:12:48.624" v="11"/>
          <ac:spMkLst>
            <pc:docMk/>
            <pc:sldMk cId="3511331197" sldId="306"/>
            <ac:spMk id="2" creationId="{A3447D2E-9FF1-4E11-090A-674B6CB9689F}"/>
          </ac:spMkLst>
        </pc:spChg>
        <pc:spChg chg="ord">
          <ac:chgData name="gaillydon@me.com" userId="S::gaillydon_me.com#ext#@aoctenant.onmicrosoft.com::f8886d07-ae06-416f-a89b-1b6937040910" providerId="AD" clId="Web-{C5D3BFD7-C0A6-4439-B915-7C7DE7F72732}" dt="2023-01-16T11:12:41.373" v="2"/>
          <ac:spMkLst>
            <pc:docMk/>
            <pc:sldMk cId="3511331197" sldId="306"/>
            <ac:spMk id="3" creationId="{2A22E0DC-E1BA-0BAE-AA84-1C2C3D10E2B4}"/>
          </ac:spMkLst>
        </pc:spChg>
        <pc:spChg chg="ord">
          <ac:chgData name="gaillydon@me.com" userId="S::gaillydon_me.com#ext#@aoctenant.onmicrosoft.com::f8886d07-ae06-416f-a89b-1b6937040910" providerId="AD" clId="Web-{C5D3BFD7-C0A6-4439-B915-7C7DE7F72732}" dt="2023-01-16T11:12:43.639" v="3"/>
          <ac:spMkLst>
            <pc:docMk/>
            <pc:sldMk cId="3511331197" sldId="306"/>
            <ac:spMk id="4" creationId="{8D026152-3BD0-7F1C-E36E-3DF4C0FCE2C9}"/>
          </ac:spMkLst>
        </pc:spChg>
        <pc:spChg chg="ord">
          <ac:chgData name="gaillydon@me.com" userId="S::gaillydon_me.com#ext#@aoctenant.onmicrosoft.com::f8886d07-ae06-416f-a89b-1b6937040910" providerId="AD" clId="Web-{C5D3BFD7-C0A6-4439-B915-7C7DE7F72732}" dt="2023-01-16T11:12:44.186" v="4"/>
          <ac:spMkLst>
            <pc:docMk/>
            <pc:sldMk cId="3511331197" sldId="306"/>
            <ac:spMk id="5" creationId="{A4ED90A9-CFA5-4ADA-A86F-E9CE5A450FFD}"/>
          </ac:spMkLst>
        </pc:spChg>
        <pc:picChg chg="ord">
          <ac:chgData name="gaillydon@me.com" userId="S::gaillydon_me.com#ext#@aoctenant.onmicrosoft.com::f8886d07-ae06-416f-a89b-1b6937040910" providerId="AD" clId="Web-{C5D3BFD7-C0A6-4439-B915-7C7DE7F72732}" dt="2023-01-16T11:12:47.045" v="8"/>
          <ac:picMkLst>
            <pc:docMk/>
            <pc:sldMk cId="3511331197" sldId="306"/>
            <ac:picMk id="12" creationId="{84F761B6-7C81-3253-ACE4-70F09A173810}"/>
          </ac:picMkLst>
        </pc:picChg>
        <pc:picChg chg="ord">
          <ac:chgData name="gaillydon@me.com" userId="S::gaillydon_me.com#ext#@aoctenant.onmicrosoft.com::f8886d07-ae06-416f-a89b-1b6937040910" providerId="AD" clId="Web-{C5D3BFD7-C0A6-4439-B915-7C7DE7F72732}" dt="2023-01-16T11:12:47.608" v="9"/>
          <ac:picMkLst>
            <pc:docMk/>
            <pc:sldMk cId="3511331197" sldId="306"/>
            <ac:picMk id="13" creationId="{A4265B36-A37E-55CD-51FA-8F0DA6B33068}"/>
          </ac:picMkLst>
        </pc:picChg>
        <pc:picChg chg="ord">
          <ac:chgData name="gaillydon@me.com" userId="S::gaillydon_me.com#ext#@aoctenant.onmicrosoft.com::f8886d07-ae06-416f-a89b-1b6937040910" providerId="AD" clId="Web-{C5D3BFD7-C0A6-4439-B915-7C7DE7F72732}" dt="2023-01-16T11:12:54.374" v="12"/>
          <ac:picMkLst>
            <pc:docMk/>
            <pc:sldMk cId="3511331197" sldId="306"/>
            <ac:picMk id="14" creationId="{7E7B9E5C-051F-33AE-7D77-BEFD883126C6}"/>
          </ac:picMkLst>
        </pc:picChg>
      </pc:sldChg>
      <pc:sldChg chg="modSp">
        <pc:chgData name="gaillydon@me.com" userId="S::gaillydon_me.com#ext#@aoctenant.onmicrosoft.com::f8886d07-ae06-416f-a89b-1b6937040910" providerId="AD" clId="Web-{C5D3BFD7-C0A6-4439-B915-7C7DE7F72732}" dt="2023-01-16T11:17:41.180" v="130"/>
        <pc:sldMkLst>
          <pc:docMk/>
          <pc:sldMk cId="716370000" sldId="307"/>
        </pc:sldMkLst>
        <pc:spChg chg="ord">
          <ac:chgData name="gaillydon@me.com" userId="S::gaillydon_me.com#ext#@aoctenant.onmicrosoft.com::f8886d07-ae06-416f-a89b-1b6937040910" providerId="AD" clId="Web-{C5D3BFD7-C0A6-4439-B915-7C7DE7F72732}" dt="2023-01-16T11:17:39.165" v="129"/>
          <ac:spMkLst>
            <pc:docMk/>
            <pc:sldMk cId="716370000" sldId="307"/>
            <ac:spMk id="3" creationId="{74E4A24D-8849-C562-47E7-EE4F66828597}"/>
          </ac:spMkLst>
        </pc:spChg>
        <pc:spChg chg="ord">
          <ac:chgData name="gaillydon@me.com" userId="S::gaillydon_me.com#ext#@aoctenant.onmicrosoft.com::f8886d07-ae06-416f-a89b-1b6937040910" providerId="AD" clId="Web-{C5D3BFD7-C0A6-4439-B915-7C7DE7F72732}" dt="2023-01-16T11:17:41.180" v="130"/>
          <ac:spMkLst>
            <pc:docMk/>
            <pc:sldMk cId="716370000" sldId="307"/>
            <ac:spMk id="4" creationId="{845E1B2C-BE79-7F39-F581-43E574EA5BBA}"/>
          </ac:spMkLst>
        </pc:spChg>
      </pc:sldChg>
      <pc:sldChg chg="addSp delSp modSp">
        <pc:chgData name="gaillydon@me.com" userId="S::gaillydon_me.com#ext#@aoctenant.onmicrosoft.com::f8886d07-ae06-416f-a89b-1b6937040910" providerId="AD" clId="Web-{C5D3BFD7-C0A6-4439-B915-7C7DE7F72732}" dt="2023-01-16T11:15:02.472" v="56"/>
        <pc:sldMkLst>
          <pc:docMk/>
          <pc:sldMk cId="464346760" sldId="310"/>
        </pc:sldMkLst>
        <pc:spChg chg="ord">
          <ac:chgData name="gaillydon@me.com" userId="S::gaillydon_me.com#ext#@aoctenant.onmicrosoft.com::f8886d07-ae06-416f-a89b-1b6937040910" providerId="AD" clId="Web-{C5D3BFD7-C0A6-4439-B915-7C7DE7F72732}" dt="2023-01-16T11:14:40.815" v="54"/>
          <ac:spMkLst>
            <pc:docMk/>
            <pc:sldMk cId="464346760" sldId="310"/>
            <ac:spMk id="2" creationId="{F5A19D12-F5F7-D32B-19C1-1B1C88AFCC42}"/>
          </ac:spMkLst>
        </pc:spChg>
        <pc:spChg chg="ord">
          <ac:chgData name="gaillydon@me.com" userId="S::gaillydon_me.com#ext#@aoctenant.onmicrosoft.com::f8886d07-ae06-416f-a89b-1b6937040910" providerId="AD" clId="Web-{C5D3BFD7-C0A6-4439-B915-7C7DE7F72732}" dt="2023-01-16T11:14:35.940" v="49"/>
          <ac:spMkLst>
            <pc:docMk/>
            <pc:sldMk cId="464346760" sldId="310"/>
            <ac:spMk id="3" creationId="{E6516828-FBE2-AFBF-9474-B34120EEEB17}"/>
          </ac:spMkLst>
        </pc:spChg>
        <pc:spChg chg="del ord">
          <ac:chgData name="gaillydon@me.com" userId="S::gaillydon_me.com#ext#@aoctenant.onmicrosoft.com::f8886d07-ae06-416f-a89b-1b6937040910" providerId="AD" clId="Web-{C5D3BFD7-C0A6-4439-B915-7C7DE7F72732}" dt="2023-01-16T11:14:50.956" v="55"/>
          <ac:spMkLst>
            <pc:docMk/>
            <pc:sldMk cId="464346760" sldId="310"/>
            <ac:spMk id="4" creationId="{A083379F-1F30-B404-345A-00DA23D37F50}"/>
          </ac:spMkLst>
        </pc:spChg>
        <pc:spChg chg="ord">
          <ac:chgData name="gaillydon@me.com" userId="S::gaillydon_me.com#ext#@aoctenant.onmicrosoft.com::f8886d07-ae06-416f-a89b-1b6937040910" providerId="AD" clId="Web-{C5D3BFD7-C0A6-4439-B915-7C7DE7F72732}" dt="2023-01-16T11:14:37.987" v="51"/>
          <ac:spMkLst>
            <pc:docMk/>
            <pc:sldMk cId="464346760" sldId="310"/>
            <ac:spMk id="5" creationId="{CDAB8D5D-DC52-F072-69D2-D48F8182B6A2}"/>
          </ac:spMkLst>
        </pc:spChg>
        <pc:spChg chg="add del mod">
          <ac:chgData name="gaillydon@me.com" userId="S::gaillydon_me.com#ext#@aoctenant.onmicrosoft.com::f8886d07-ae06-416f-a89b-1b6937040910" providerId="AD" clId="Web-{C5D3BFD7-C0A6-4439-B915-7C7DE7F72732}" dt="2023-01-16T11:15:02.472" v="56"/>
          <ac:spMkLst>
            <pc:docMk/>
            <pc:sldMk cId="464346760" sldId="310"/>
            <ac:spMk id="92" creationId="{AF430A22-38E7-4B5A-CABD-4EE7CFDC1489}"/>
          </ac:spMkLst>
        </pc:spChg>
        <pc:graphicFrameChg chg="ord">
          <ac:chgData name="gaillydon@me.com" userId="S::gaillydon_me.com#ext#@aoctenant.onmicrosoft.com::f8886d07-ae06-416f-a89b-1b6937040910" providerId="AD" clId="Web-{C5D3BFD7-C0A6-4439-B915-7C7DE7F72732}" dt="2023-01-16T11:14:40.471" v="53"/>
          <ac:graphicFrameMkLst>
            <pc:docMk/>
            <pc:sldMk cId="464346760" sldId="310"/>
            <ac:graphicFrameMk id="7" creationId="{6F261387-AFB4-10D8-035F-A54BF3FAC57E}"/>
          </ac:graphicFrameMkLst>
        </pc:graphicFrameChg>
      </pc:sldChg>
      <pc:sldChg chg="modSp">
        <pc:chgData name="gaillydon@me.com" userId="S::gaillydon_me.com#ext#@aoctenant.onmicrosoft.com::f8886d07-ae06-416f-a89b-1b6937040910" providerId="AD" clId="Web-{C5D3BFD7-C0A6-4439-B915-7C7DE7F72732}" dt="2023-01-16T11:13:09.921" v="18"/>
        <pc:sldMkLst>
          <pc:docMk/>
          <pc:sldMk cId="3999957960" sldId="311"/>
        </pc:sldMkLst>
        <pc:spChg chg="ord">
          <ac:chgData name="gaillydon@me.com" userId="S::gaillydon_me.com#ext#@aoctenant.onmicrosoft.com::f8886d07-ae06-416f-a89b-1b6937040910" providerId="AD" clId="Web-{C5D3BFD7-C0A6-4439-B915-7C7DE7F72732}" dt="2023-01-16T11:13:09.921" v="18"/>
          <ac:spMkLst>
            <pc:docMk/>
            <pc:sldMk cId="3999957960" sldId="311"/>
            <ac:spMk id="2" creationId="{C7B993E0-30D7-7910-223A-02C25D76E9D8}"/>
          </ac:spMkLst>
        </pc:spChg>
        <pc:spChg chg="ord">
          <ac:chgData name="gaillydon@me.com" userId="S::gaillydon_me.com#ext#@aoctenant.onmicrosoft.com::f8886d07-ae06-416f-a89b-1b6937040910" providerId="AD" clId="Web-{C5D3BFD7-C0A6-4439-B915-7C7DE7F72732}" dt="2023-01-16T11:13:04.077" v="13"/>
          <ac:spMkLst>
            <pc:docMk/>
            <pc:sldMk cId="3999957960" sldId="311"/>
            <ac:spMk id="3" creationId="{336FDD57-D67F-BEC7-0DF8-D4523283097B}"/>
          </ac:spMkLst>
        </pc:spChg>
        <pc:spChg chg="ord">
          <ac:chgData name="gaillydon@me.com" userId="S::gaillydon_me.com#ext#@aoctenant.onmicrosoft.com::f8886d07-ae06-416f-a89b-1b6937040910" providerId="AD" clId="Web-{C5D3BFD7-C0A6-4439-B915-7C7DE7F72732}" dt="2023-01-16T11:13:06.155" v="14"/>
          <ac:spMkLst>
            <pc:docMk/>
            <pc:sldMk cId="3999957960" sldId="311"/>
            <ac:spMk id="4" creationId="{3E440DCC-A0E5-5BE3-E542-6C68E55A37AA}"/>
          </ac:spMkLst>
        </pc:spChg>
        <pc:spChg chg="ord">
          <ac:chgData name="gaillydon@me.com" userId="S::gaillydon_me.com#ext#@aoctenant.onmicrosoft.com::f8886d07-ae06-416f-a89b-1b6937040910" providerId="AD" clId="Web-{C5D3BFD7-C0A6-4439-B915-7C7DE7F72732}" dt="2023-01-16T11:13:06.483" v="15"/>
          <ac:spMkLst>
            <pc:docMk/>
            <pc:sldMk cId="3999957960" sldId="311"/>
            <ac:spMk id="5" creationId="{606F1533-1DA8-D830-A608-80F819DB1BC2}"/>
          </ac:spMkLst>
        </pc:spChg>
        <pc:picChg chg="ord">
          <ac:chgData name="gaillydon@me.com" userId="S::gaillydon_me.com#ext#@aoctenant.onmicrosoft.com::f8886d07-ae06-416f-a89b-1b6937040910" providerId="AD" clId="Web-{C5D3BFD7-C0A6-4439-B915-7C7DE7F72732}" dt="2023-01-16T11:13:08.968" v="17"/>
          <ac:picMkLst>
            <pc:docMk/>
            <pc:sldMk cId="3999957960" sldId="311"/>
            <ac:picMk id="6" creationId="{39B8DBAC-84BE-863F-EB52-BE8F2E42D01F}"/>
          </ac:picMkLst>
        </pc:picChg>
      </pc:sldChg>
      <pc:sldChg chg="delSp modSp">
        <pc:chgData name="gaillydon@me.com" userId="S::gaillydon_me.com#ext#@aoctenant.onmicrosoft.com::f8886d07-ae06-416f-a89b-1b6937040910" providerId="AD" clId="Web-{C5D3BFD7-C0A6-4439-B915-7C7DE7F72732}" dt="2023-01-16T11:14:20.517" v="48"/>
        <pc:sldMkLst>
          <pc:docMk/>
          <pc:sldMk cId="2074891107" sldId="312"/>
        </pc:sldMkLst>
        <pc:spChg chg="ord">
          <ac:chgData name="gaillydon@me.com" userId="S::gaillydon_me.com#ext#@aoctenant.onmicrosoft.com::f8886d07-ae06-416f-a89b-1b6937040910" providerId="AD" clId="Web-{C5D3BFD7-C0A6-4439-B915-7C7DE7F72732}" dt="2023-01-16T11:13:33.188" v="38"/>
          <ac:spMkLst>
            <pc:docMk/>
            <pc:sldMk cId="2074891107" sldId="312"/>
            <ac:spMk id="2" creationId="{21C37B45-7164-4200-49CB-3535770EDFA3}"/>
          </ac:spMkLst>
        </pc:spChg>
        <pc:spChg chg="ord">
          <ac:chgData name="gaillydon@me.com" userId="S::gaillydon_me.com#ext#@aoctenant.onmicrosoft.com::f8886d07-ae06-416f-a89b-1b6937040910" providerId="AD" clId="Web-{C5D3BFD7-C0A6-4439-B915-7C7DE7F72732}" dt="2023-01-16T11:13:22.515" v="19"/>
          <ac:spMkLst>
            <pc:docMk/>
            <pc:sldMk cId="2074891107" sldId="312"/>
            <ac:spMk id="3" creationId="{4F55EC5A-A3C4-86FD-D367-566CB17E2961}"/>
          </ac:spMkLst>
        </pc:spChg>
        <pc:spChg chg="del ord">
          <ac:chgData name="gaillydon@me.com" userId="S::gaillydon_me.com#ext#@aoctenant.onmicrosoft.com::f8886d07-ae06-416f-a89b-1b6937040910" providerId="AD" clId="Web-{C5D3BFD7-C0A6-4439-B915-7C7DE7F72732}" dt="2023-01-16T11:14:20.517" v="48"/>
          <ac:spMkLst>
            <pc:docMk/>
            <pc:sldMk cId="2074891107" sldId="312"/>
            <ac:spMk id="4" creationId="{05E4713E-5F66-43B8-EDF1-D2B4A0802860}"/>
          </ac:spMkLst>
        </pc:spChg>
        <pc:spChg chg="ord">
          <ac:chgData name="gaillydon@me.com" userId="S::gaillydon_me.com#ext#@aoctenant.onmicrosoft.com::f8886d07-ae06-416f-a89b-1b6937040910" providerId="AD" clId="Web-{C5D3BFD7-C0A6-4439-B915-7C7DE7F72732}" dt="2023-01-16T11:13:26.094" v="21"/>
          <ac:spMkLst>
            <pc:docMk/>
            <pc:sldMk cId="2074891107" sldId="312"/>
            <ac:spMk id="5" creationId="{F1BEF661-ECFC-372B-5C9A-A7209E4EAD55}"/>
          </ac:spMkLst>
        </pc:spChg>
        <pc:spChg chg="ord">
          <ac:chgData name="gaillydon@me.com" userId="S::gaillydon_me.com#ext#@aoctenant.onmicrosoft.com::f8886d07-ae06-416f-a89b-1b6937040910" providerId="AD" clId="Web-{C5D3BFD7-C0A6-4439-B915-7C7DE7F72732}" dt="2023-01-16T11:13:31.016" v="30"/>
          <ac:spMkLst>
            <pc:docMk/>
            <pc:sldMk cId="2074891107" sldId="312"/>
            <ac:spMk id="6" creationId="{034F751D-645A-A3EB-1486-911219B26CD1}"/>
          </ac:spMkLst>
        </pc:spChg>
        <pc:spChg chg="ord">
          <ac:chgData name="gaillydon@me.com" userId="S::gaillydon_me.com#ext#@aoctenant.onmicrosoft.com::f8886d07-ae06-416f-a89b-1b6937040910" providerId="AD" clId="Web-{C5D3BFD7-C0A6-4439-B915-7C7DE7F72732}" dt="2023-01-16T11:13:31.406" v="31"/>
          <ac:spMkLst>
            <pc:docMk/>
            <pc:sldMk cId="2074891107" sldId="312"/>
            <ac:spMk id="7" creationId="{EA80408E-D3A0-5650-1CA2-D246AC7ACA4C}"/>
          </ac:spMkLst>
        </pc:spChg>
        <pc:spChg chg="ord">
          <ac:chgData name="gaillydon@me.com" userId="S::gaillydon_me.com#ext#@aoctenant.onmicrosoft.com::f8886d07-ae06-416f-a89b-1b6937040910" providerId="AD" clId="Web-{C5D3BFD7-C0A6-4439-B915-7C7DE7F72732}" dt="2023-01-16T11:13:31.672" v="32"/>
          <ac:spMkLst>
            <pc:docMk/>
            <pc:sldMk cId="2074891107" sldId="312"/>
            <ac:spMk id="8" creationId="{65C262EC-1456-C1D6-4E4A-5524AD3952DB}"/>
          </ac:spMkLst>
        </pc:spChg>
        <pc:spChg chg="ord">
          <ac:chgData name="gaillydon@me.com" userId="S::gaillydon_me.com#ext#@aoctenant.onmicrosoft.com::f8886d07-ae06-416f-a89b-1b6937040910" providerId="AD" clId="Web-{C5D3BFD7-C0A6-4439-B915-7C7DE7F72732}" dt="2023-01-16T11:13:31.906" v="33"/>
          <ac:spMkLst>
            <pc:docMk/>
            <pc:sldMk cId="2074891107" sldId="312"/>
            <ac:spMk id="9" creationId="{3F187F52-8DAC-54D0-5632-AAF85E3C25BA}"/>
          </ac:spMkLst>
        </pc:spChg>
        <pc:spChg chg="ord">
          <ac:chgData name="gaillydon@me.com" userId="S::gaillydon_me.com#ext#@aoctenant.onmicrosoft.com::f8886d07-ae06-416f-a89b-1b6937040910" providerId="AD" clId="Web-{C5D3BFD7-C0A6-4439-B915-7C7DE7F72732}" dt="2023-01-16T11:13:32.156" v="34"/>
          <ac:spMkLst>
            <pc:docMk/>
            <pc:sldMk cId="2074891107" sldId="312"/>
            <ac:spMk id="10" creationId="{AF89B0F5-57B0-39B2-9027-F9A40DC7D7DC}"/>
          </ac:spMkLst>
        </pc:spChg>
        <pc:spChg chg="ord">
          <ac:chgData name="gaillydon@me.com" userId="S::gaillydon_me.com#ext#@aoctenant.onmicrosoft.com::f8886d07-ae06-416f-a89b-1b6937040910" providerId="AD" clId="Web-{C5D3BFD7-C0A6-4439-B915-7C7DE7F72732}" dt="2023-01-16T11:13:32.375" v="35"/>
          <ac:spMkLst>
            <pc:docMk/>
            <pc:sldMk cId="2074891107" sldId="312"/>
            <ac:spMk id="11" creationId="{2EB0F1D8-956F-18D3-114E-BD826D135D08}"/>
          </ac:spMkLst>
        </pc:spChg>
        <pc:spChg chg="ord">
          <ac:chgData name="gaillydon@me.com" userId="S::gaillydon_me.com#ext#@aoctenant.onmicrosoft.com::f8886d07-ae06-416f-a89b-1b6937040910" providerId="AD" clId="Web-{C5D3BFD7-C0A6-4439-B915-7C7DE7F72732}" dt="2023-01-16T11:13:32.672" v="36"/>
          <ac:spMkLst>
            <pc:docMk/>
            <pc:sldMk cId="2074891107" sldId="312"/>
            <ac:spMk id="12" creationId="{16841043-F6CA-486C-8B9A-27FED56985B5}"/>
          </ac:spMkLst>
        </pc:spChg>
        <pc:spChg chg="ord">
          <ac:chgData name="gaillydon@me.com" userId="S::gaillydon_me.com#ext#@aoctenant.onmicrosoft.com::f8886d07-ae06-416f-a89b-1b6937040910" providerId="AD" clId="Web-{C5D3BFD7-C0A6-4439-B915-7C7DE7F72732}" dt="2023-01-16T11:14:14.095" v="47"/>
          <ac:spMkLst>
            <pc:docMk/>
            <pc:sldMk cId="2074891107" sldId="312"/>
            <ac:spMk id="13" creationId="{E783B312-9506-25E6-FB97-C1B27A1FDC25}"/>
          </ac:spMkLst>
        </pc:spChg>
      </pc:sldChg>
      <pc:sldChg chg="modSp">
        <pc:chgData name="gaillydon@me.com" userId="S::gaillydon_me.com#ext#@aoctenant.onmicrosoft.com::f8886d07-ae06-416f-a89b-1b6937040910" providerId="AD" clId="Web-{C5D3BFD7-C0A6-4439-B915-7C7DE7F72732}" dt="2023-01-16T11:15:20.754" v="62"/>
        <pc:sldMkLst>
          <pc:docMk/>
          <pc:sldMk cId="2984070330" sldId="313"/>
        </pc:sldMkLst>
        <pc:spChg chg="ord">
          <ac:chgData name="gaillydon@me.com" userId="S::gaillydon_me.com#ext#@aoctenant.onmicrosoft.com::f8886d07-ae06-416f-a89b-1b6937040910" providerId="AD" clId="Web-{C5D3BFD7-C0A6-4439-B915-7C7DE7F72732}" dt="2023-01-16T11:15:20.754" v="62"/>
          <ac:spMkLst>
            <pc:docMk/>
            <pc:sldMk cId="2984070330" sldId="313"/>
            <ac:spMk id="2" creationId="{2E88F59C-E958-957A-FC92-D8593FB2E57A}"/>
          </ac:spMkLst>
        </pc:spChg>
        <pc:spChg chg="ord">
          <ac:chgData name="gaillydon@me.com" userId="S::gaillydon_me.com#ext#@aoctenant.onmicrosoft.com::f8886d07-ae06-416f-a89b-1b6937040910" providerId="AD" clId="Web-{C5D3BFD7-C0A6-4439-B915-7C7DE7F72732}" dt="2023-01-16T11:15:15.394" v="57"/>
          <ac:spMkLst>
            <pc:docMk/>
            <pc:sldMk cId="2984070330" sldId="313"/>
            <ac:spMk id="3" creationId="{7CE0E76A-230D-D71B-5922-7C7B34B887C0}"/>
          </ac:spMkLst>
        </pc:spChg>
        <pc:spChg chg="ord">
          <ac:chgData name="gaillydon@me.com" userId="S::gaillydon_me.com#ext#@aoctenant.onmicrosoft.com::f8886d07-ae06-416f-a89b-1b6937040910" providerId="AD" clId="Web-{C5D3BFD7-C0A6-4439-B915-7C7DE7F72732}" dt="2023-01-16T11:15:17.738" v="58"/>
          <ac:spMkLst>
            <pc:docMk/>
            <pc:sldMk cId="2984070330" sldId="313"/>
            <ac:spMk id="4" creationId="{E55A2304-1AE0-DCDD-A933-A6555FC99FC1}"/>
          </ac:spMkLst>
        </pc:spChg>
        <pc:spChg chg="ord">
          <ac:chgData name="gaillydon@me.com" userId="S::gaillydon_me.com#ext#@aoctenant.onmicrosoft.com::f8886d07-ae06-416f-a89b-1b6937040910" providerId="AD" clId="Web-{C5D3BFD7-C0A6-4439-B915-7C7DE7F72732}" dt="2023-01-16T11:15:17.941" v="59"/>
          <ac:spMkLst>
            <pc:docMk/>
            <pc:sldMk cId="2984070330" sldId="313"/>
            <ac:spMk id="5" creationId="{29774EEC-6049-D7E3-1A88-AA8C6EEF752B}"/>
          </ac:spMkLst>
        </pc:spChg>
        <pc:picChg chg="ord">
          <ac:chgData name="gaillydon@me.com" userId="S::gaillydon_me.com#ext#@aoctenant.onmicrosoft.com::f8886d07-ae06-416f-a89b-1b6937040910" providerId="AD" clId="Web-{C5D3BFD7-C0A6-4439-B915-7C7DE7F72732}" dt="2023-01-16T11:15:20.472" v="61"/>
          <ac:picMkLst>
            <pc:docMk/>
            <pc:sldMk cId="2984070330" sldId="313"/>
            <ac:picMk id="6" creationId="{6B4E5C7B-1D12-A3DB-5E71-AED4D7AEE8C7}"/>
          </ac:picMkLst>
        </pc:picChg>
      </pc:sldChg>
      <pc:sldChg chg="addSp delSp modSp">
        <pc:chgData name="gaillydon@me.com" userId="S::gaillydon_me.com#ext#@aoctenant.onmicrosoft.com::f8886d07-ae06-416f-a89b-1b6937040910" providerId="AD" clId="Web-{C5D3BFD7-C0A6-4439-B915-7C7DE7F72732}" dt="2023-01-16T11:16:27.678" v="118"/>
        <pc:sldMkLst>
          <pc:docMk/>
          <pc:sldMk cId="3784375791" sldId="314"/>
        </pc:sldMkLst>
        <pc:spChg chg="ord">
          <ac:chgData name="gaillydon@me.com" userId="S::gaillydon_me.com#ext#@aoctenant.onmicrosoft.com::f8886d07-ae06-416f-a89b-1b6937040910" providerId="AD" clId="Web-{C5D3BFD7-C0A6-4439-B915-7C7DE7F72732}" dt="2023-01-16T11:15:43.036" v="67"/>
          <ac:spMkLst>
            <pc:docMk/>
            <pc:sldMk cId="3784375791" sldId="314"/>
            <ac:spMk id="3" creationId="{07DD45A5-CDE6-BB9A-864A-04C4598AD0B4}"/>
          </ac:spMkLst>
        </pc:spChg>
        <pc:spChg chg="add del mod ord">
          <ac:chgData name="gaillydon@me.com" userId="S::gaillydon_me.com#ext#@aoctenant.onmicrosoft.com::f8886d07-ae06-416f-a89b-1b6937040910" providerId="AD" clId="Web-{C5D3BFD7-C0A6-4439-B915-7C7DE7F72732}" dt="2023-01-16T11:16:06.474" v="76"/>
          <ac:spMkLst>
            <pc:docMk/>
            <pc:sldMk cId="3784375791" sldId="314"/>
            <ac:spMk id="4" creationId="{A6513D37-15AB-5FFE-20F4-12EE6AA1FFC3}"/>
          </ac:spMkLst>
        </pc:spChg>
        <pc:spChg chg="add del mod">
          <ac:chgData name="gaillydon@me.com" userId="S::gaillydon_me.com#ext#@aoctenant.onmicrosoft.com::f8886d07-ae06-416f-a89b-1b6937040910" providerId="AD" clId="Web-{C5D3BFD7-C0A6-4439-B915-7C7DE7F72732}" dt="2023-01-16T11:15:59.974" v="72"/>
          <ac:spMkLst>
            <pc:docMk/>
            <pc:sldMk cId="3784375791" sldId="314"/>
            <ac:spMk id="6" creationId="{64EA1DA9-63C8-5467-E78F-97B9260A37F5}"/>
          </ac:spMkLst>
        </pc:spChg>
        <pc:spChg chg="add del mod">
          <ac:chgData name="gaillydon@me.com" userId="S::gaillydon_me.com#ext#@aoctenant.onmicrosoft.com::f8886d07-ae06-416f-a89b-1b6937040910" providerId="AD" clId="Web-{C5D3BFD7-C0A6-4439-B915-7C7DE7F72732}" dt="2023-01-16T11:16:06.474" v="76"/>
          <ac:spMkLst>
            <pc:docMk/>
            <pc:sldMk cId="3784375791" sldId="314"/>
            <ac:spMk id="8" creationId="{B86B9A26-DBA2-EDBB-B62A-C0494BEC91C7}"/>
          </ac:spMkLst>
        </pc:spChg>
        <pc:spChg chg="add mod">
          <ac:chgData name="gaillydon@me.com" userId="S::gaillydon_me.com#ext#@aoctenant.onmicrosoft.com::f8886d07-ae06-416f-a89b-1b6937040910" providerId="AD" clId="Web-{C5D3BFD7-C0A6-4439-B915-7C7DE7F72732}" dt="2023-01-16T11:16:27.678" v="118"/>
          <ac:spMkLst>
            <pc:docMk/>
            <pc:sldMk cId="3784375791" sldId="314"/>
            <ac:spMk id="9" creationId="{EF81DF79-4B45-9F95-0233-2403C75732E1}"/>
          </ac:spMkLst>
        </pc:spChg>
      </pc:sldChg>
      <pc:sldChg chg="modSp">
        <pc:chgData name="gaillydon@me.com" userId="S::gaillydon_me.com#ext#@aoctenant.onmicrosoft.com::f8886d07-ae06-416f-a89b-1b6937040910" providerId="AD" clId="Web-{C5D3BFD7-C0A6-4439-B915-7C7DE7F72732}" dt="2023-01-16T11:17:12.398" v="126"/>
        <pc:sldMkLst>
          <pc:docMk/>
          <pc:sldMk cId="2463471940" sldId="315"/>
        </pc:sldMkLst>
        <pc:spChg chg="ord">
          <ac:chgData name="gaillydon@me.com" userId="S::gaillydon_me.com#ext#@aoctenant.onmicrosoft.com::f8886d07-ae06-416f-a89b-1b6937040910" providerId="AD" clId="Web-{C5D3BFD7-C0A6-4439-B915-7C7DE7F72732}" dt="2023-01-16T11:17:12.398" v="126"/>
          <ac:spMkLst>
            <pc:docMk/>
            <pc:sldMk cId="2463471940" sldId="315"/>
            <ac:spMk id="2" creationId="{95C96658-0A6C-CAA9-54E2-821B453E7F6E}"/>
          </ac:spMkLst>
        </pc:spChg>
        <pc:spChg chg="ord">
          <ac:chgData name="gaillydon@me.com" userId="S::gaillydon_me.com#ext#@aoctenant.onmicrosoft.com::f8886d07-ae06-416f-a89b-1b6937040910" providerId="AD" clId="Web-{C5D3BFD7-C0A6-4439-B915-7C7DE7F72732}" dt="2023-01-16T11:17:07.320" v="121"/>
          <ac:spMkLst>
            <pc:docMk/>
            <pc:sldMk cId="2463471940" sldId="315"/>
            <ac:spMk id="3" creationId="{776FBF0F-01A4-EB84-77DF-30BA9DFB9AD0}"/>
          </ac:spMkLst>
        </pc:spChg>
        <pc:spChg chg="ord">
          <ac:chgData name="gaillydon@me.com" userId="S::gaillydon_me.com#ext#@aoctenant.onmicrosoft.com::f8886d07-ae06-416f-a89b-1b6937040910" providerId="AD" clId="Web-{C5D3BFD7-C0A6-4439-B915-7C7DE7F72732}" dt="2023-01-16T11:17:08.992" v="122"/>
          <ac:spMkLst>
            <pc:docMk/>
            <pc:sldMk cId="2463471940" sldId="315"/>
            <ac:spMk id="4" creationId="{2BA96047-56A7-65C3-52A2-4F8A2F70812E}"/>
          </ac:spMkLst>
        </pc:spChg>
        <pc:spChg chg="ord">
          <ac:chgData name="gaillydon@me.com" userId="S::gaillydon_me.com#ext#@aoctenant.onmicrosoft.com::f8886d07-ae06-416f-a89b-1b6937040910" providerId="AD" clId="Web-{C5D3BFD7-C0A6-4439-B915-7C7DE7F72732}" dt="2023-01-16T11:17:09.289" v="123"/>
          <ac:spMkLst>
            <pc:docMk/>
            <pc:sldMk cId="2463471940" sldId="315"/>
            <ac:spMk id="5" creationId="{D6FBFC31-D03E-F8A5-829C-B486D9241473}"/>
          </ac:spMkLst>
        </pc:spChg>
        <pc:spChg chg="ord">
          <ac:chgData name="gaillydon@me.com" userId="S::gaillydon_me.com#ext#@aoctenant.onmicrosoft.com::f8886d07-ae06-416f-a89b-1b6937040910" providerId="AD" clId="Web-{C5D3BFD7-C0A6-4439-B915-7C7DE7F72732}" dt="2023-01-16T11:17:12.101" v="125"/>
          <ac:spMkLst>
            <pc:docMk/>
            <pc:sldMk cId="2463471940" sldId="315"/>
            <ac:spMk id="8" creationId="{164D51F5-AD48-972E-44BB-F4B45ECBECE8}"/>
          </ac:spMkLst>
        </pc:spChg>
      </pc:sldChg>
      <pc:sldChg chg="modSp">
        <pc:chgData name="gaillydon@me.com" userId="S::gaillydon_me.com#ext#@aoctenant.onmicrosoft.com::f8886d07-ae06-416f-a89b-1b6937040910" providerId="AD" clId="Web-{C5D3BFD7-C0A6-4439-B915-7C7DE7F72732}" dt="2023-01-16T11:16:57.320" v="120"/>
        <pc:sldMkLst>
          <pc:docMk/>
          <pc:sldMk cId="2904215226" sldId="316"/>
        </pc:sldMkLst>
        <pc:spChg chg="ord">
          <ac:chgData name="gaillydon@me.com" userId="S::gaillydon_me.com#ext#@aoctenant.onmicrosoft.com::f8886d07-ae06-416f-a89b-1b6937040910" providerId="AD" clId="Web-{C5D3BFD7-C0A6-4439-B915-7C7DE7F72732}" dt="2023-01-16T11:16:55.460" v="119"/>
          <ac:spMkLst>
            <pc:docMk/>
            <pc:sldMk cId="2904215226" sldId="316"/>
            <ac:spMk id="3" creationId="{044BDF02-3022-D258-366D-2ACE9A9B1781}"/>
          </ac:spMkLst>
        </pc:spChg>
        <pc:spChg chg="ord">
          <ac:chgData name="gaillydon@me.com" userId="S::gaillydon_me.com#ext#@aoctenant.onmicrosoft.com::f8886d07-ae06-416f-a89b-1b6937040910" providerId="AD" clId="Web-{C5D3BFD7-C0A6-4439-B915-7C7DE7F72732}" dt="2023-01-16T11:16:57.320" v="120"/>
          <ac:spMkLst>
            <pc:docMk/>
            <pc:sldMk cId="2904215226" sldId="316"/>
            <ac:spMk id="4" creationId="{D7547D49-3CA9-419D-DA5D-D5C00AF03EC6}"/>
          </ac:spMkLst>
        </pc:spChg>
      </pc:sldChg>
      <pc:sldChg chg="modSp">
        <pc:chgData name="gaillydon@me.com" userId="S::gaillydon_me.com#ext#@aoctenant.onmicrosoft.com::f8886d07-ae06-416f-a89b-1b6937040910" providerId="AD" clId="Web-{C5D3BFD7-C0A6-4439-B915-7C7DE7F72732}" dt="2023-01-16T11:15:33.301" v="66"/>
        <pc:sldMkLst>
          <pc:docMk/>
          <pc:sldMk cId="2981571866" sldId="317"/>
        </pc:sldMkLst>
        <pc:spChg chg="ord">
          <ac:chgData name="gaillydon@me.com" userId="S::gaillydon_me.com#ext#@aoctenant.onmicrosoft.com::f8886d07-ae06-416f-a89b-1b6937040910" providerId="AD" clId="Web-{C5D3BFD7-C0A6-4439-B915-7C7DE7F72732}" dt="2023-01-16T11:15:33.301" v="66"/>
          <ac:spMkLst>
            <pc:docMk/>
            <pc:sldMk cId="2981571866" sldId="317"/>
            <ac:spMk id="2" creationId="{00000000-0000-0000-0000-000000000000}"/>
          </ac:spMkLst>
        </pc:spChg>
      </pc:sldChg>
      <pc:sldChg chg="modSp">
        <pc:chgData name="gaillydon@me.com" userId="S::gaillydon_me.com#ext#@aoctenant.onmicrosoft.com::f8886d07-ae06-416f-a89b-1b6937040910" providerId="AD" clId="Web-{C5D3BFD7-C0A6-4439-B915-7C7DE7F72732}" dt="2023-01-16T11:17:29.821" v="128"/>
        <pc:sldMkLst>
          <pc:docMk/>
          <pc:sldMk cId="2875404703" sldId="318"/>
        </pc:sldMkLst>
        <pc:spChg chg="ord">
          <ac:chgData name="gaillydon@me.com" userId="S::gaillydon_me.com#ext#@aoctenant.onmicrosoft.com::f8886d07-ae06-416f-a89b-1b6937040910" providerId="AD" clId="Web-{C5D3BFD7-C0A6-4439-B915-7C7DE7F72732}" dt="2023-01-16T11:17:28.102" v="127"/>
          <ac:spMkLst>
            <pc:docMk/>
            <pc:sldMk cId="2875404703" sldId="318"/>
            <ac:spMk id="3" creationId="{6DF0E4E4-65ED-6DCB-9ED8-7A1A1AD7ED1F}"/>
          </ac:spMkLst>
        </pc:spChg>
        <pc:spChg chg="ord">
          <ac:chgData name="gaillydon@me.com" userId="S::gaillydon_me.com#ext#@aoctenant.onmicrosoft.com::f8886d07-ae06-416f-a89b-1b6937040910" providerId="AD" clId="Web-{C5D3BFD7-C0A6-4439-B915-7C7DE7F72732}" dt="2023-01-16T11:17:29.821" v="128"/>
          <ac:spMkLst>
            <pc:docMk/>
            <pc:sldMk cId="2875404703" sldId="318"/>
            <ac:spMk id="4" creationId="{7D257516-0BCA-2C16-5E96-C2DDC3DC245A}"/>
          </ac:spMkLst>
        </pc:spChg>
      </pc:sldChg>
    </pc:docChg>
  </pc:docChgLst>
  <pc:docChgLst>
    <pc:chgData name="Susan Homer" userId="S::susan.homer_solihull.ac.uk#ext#@aoctenant.onmicrosoft.com::8026524e-7bc6-49ad-b3d4-767a8cc9418f" providerId="AD" clId="Web-{0B9C85A0-49BD-425C-9B66-6C1C9D89E410}"/>
    <pc:docChg chg="modSld">
      <pc:chgData name="Susan Homer" userId="S::susan.homer_solihull.ac.uk#ext#@aoctenant.onmicrosoft.com::8026524e-7bc6-49ad-b3d4-767a8cc9418f" providerId="AD" clId="Web-{0B9C85A0-49BD-425C-9B66-6C1C9D89E410}" dt="2023-01-16T13:00:18.391" v="14"/>
      <pc:docMkLst>
        <pc:docMk/>
      </pc:docMkLst>
      <pc:sldChg chg="modSp modCm">
        <pc:chgData name="Susan Homer" userId="S::susan.homer_solihull.ac.uk#ext#@aoctenant.onmicrosoft.com::8026524e-7bc6-49ad-b3d4-767a8cc9418f" providerId="AD" clId="Web-{0B9C85A0-49BD-425C-9B66-6C1C9D89E410}" dt="2023-01-16T12:37:43.612" v="13" actId="20577"/>
        <pc:sldMkLst>
          <pc:docMk/>
          <pc:sldMk cId="3784375791" sldId="314"/>
        </pc:sldMkLst>
        <pc:spChg chg="mod">
          <ac:chgData name="Susan Homer" userId="S::susan.homer_solihull.ac.uk#ext#@aoctenant.onmicrosoft.com::8026524e-7bc6-49ad-b3d4-767a8cc9418f" providerId="AD" clId="Web-{0B9C85A0-49BD-425C-9B66-6C1C9D89E410}" dt="2023-01-16T12:37:43.612" v="13" actId="20577"/>
          <ac:spMkLst>
            <pc:docMk/>
            <pc:sldMk cId="3784375791" sldId="314"/>
            <ac:spMk id="4" creationId="{A6513D37-15AB-5FFE-20F4-12EE6AA1FFC3}"/>
          </ac:spMkLst>
        </pc:spChg>
      </pc:sldChg>
      <pc:sldChg chg="modCm">
        <pc:chgData name="Susan Homer" userId="S::susan.homer_solihull.ac.uk#ext#@aoctenant.onmicrosoft.com::8026524e-7bc6-49ad-b3d4-767a8cc9418f" providerId="AD" clId="Web-{0B9C85A0-49BD-425C-9B66-6C1C9D89E410}" dt="2023-01-16T12:35:09.603" v="0"/>
        <pc:sldMkLst>
          <pc:docMk/>
          <pc:sldMk cId="2981571866" sldId="317"/>
        </pc:sldMkLst>
      </pc:sldChg>
      <pc:sldChg chg="modCm">
        <pc:chgData name="Susan Homer" userId="S::susan.homer_solihull.ac.uk#ext#@aoctenant.onmicrosoft.com::8026524e-7bc6-49ad-b3d4-767a8cc9418f" providerId="AD" clId="Web-{0B9C85A0-49BD-425C-9B66-6C1C9D89E410}" dt="2023-01-16T13:00:18.391" v="14"/>
        <pc:sldMkLst>
          <pc:docMk/>
          <pc:sldMk cId="2875404703" sldId="318"/>
        </pc:sldMkLst>
      </pc:sldChg>
    </pc:docChg>
  </pc:docChgLst>
  <pc:docChgLst>
    <pc:chgData name="Matthew Hinchley" userId="56f0c3dd-24cc-46e0-afbb-68644929e8b8" providerId="ADAL" clId="{D23B5B38-86EF-4C31-891B-551D4D6446A4}"/>
    <pc:docChg chg="delSld">
      <pc:chgData name="Matthew Hinchley" userId="56f0c3dd-24cc-46e0-afbb-68644929e8b8" providerId="ADAL" clId="{D23B5B38-86EF-4C31-891B-551D4D6446A4}" dt="2023-03-14T09:41:34.072" v="0" actId="47"/>
      <pc:docMkLst>
        <pc:docMk/>
      </pc:docMkLst>
      <pc:sldChg chg="del">
        <pc:chgData name="Matthew Hinchley" userId="56f0c3dd-24cc-46e0-afbb-68644929e8b8" providerId="ADAL" clId="{D23B5B38-86EF-4C31-891B-551D4D6446A4}" dt="2023-03-14T09:41:34.072" v="0" actId="47"/>
        <pc:sldMkLst>
          <pc:docMk/>
          <pc:sldMk cId="1945931993" sldId="296"/>
        </pc:sldMkLst>
      </pc:sldChg>
    </pc:docChg>
  </pc:docChgLst>
  <pc:docChgLst>
    <pc:chgData name="Susan Homer" userId="S::susan.homer@solihull.ac.uk::6f054113-c067-4273-8af3-667aec520ed6" providerId="AD" clId="Web-{B81603B9-FDAE-9749-2A34-3FB2161EEAB6}"/>
    <pc:docChg chg="addSld delSld modSld sldOrd addMainMaster modMainMaster">
      <pc:chgData name="Susan Homer" userId="S::susan.homer@solihull.ac.uk::6f054113-c067-4273-8af3-667aec520ed6" providerId="AD" clId="Web-{B81603B9-FDAE-9749-2A34-3FB2161EEAB6}" dt="2022-12-07T18:02:48.114" v="332"/>
      <pc:docMkLst>
        <pc:docMk/>
      </pc:docMkLst>
      <pc:sldChg chg="addSp delSp modSp">
        <pc:chgData name="Susan Homer" userId="S::susan.homer@solihull.ac.uk::6f054113-c067-4273-8af3-667aec520ed6" providerId="AD" clId="Web-{B81603B9-FDAE-9749-2A34-3FB2161EEAB6}" dt="2022-12-07T17:42:58.923" v="117" actId="20577"/>
        <pc:sldMkLst>
          <pc:docMk/>
          <pc:sldMk cId="3511331197" sldId="306"/>
        </pc:sldMkLst>
        <pc:spChg chg="mod">
          <ac:chgData name="Susan Homer" userId="S::susan.homer@solihull.ac.uk::6f054113-c067-4273-8af3-667aec520ed6" providerId="AD" clId="Web-{B81603B9-FDAE-9749-2A34-3FB2161EEAB6}" dt="2022-12-07T17:40:20.606" v="70" actId="20577"/>
          <ac:spMkLst>
            <pc:docMk/>
            <pc:sldMk cId="3511331197" sldId="306"/>
            <ac:spMk id="3" creationId="{2A22E0DC-E1BA-0BAE-AA84-1C2C3D10E2B4}"/>
          </ac:spMkLst>
        </pc:spChg>
        <pc:spChg chg="add del mod">
          <ac:chgData name="Susan Homer" userId="S::susan.homer@solihull.ac.uk::6f054113-c067-4273-8af3-667aec520ed6" providerId="AD" clId="Web-{B81603B9-FDAE-9749-2A34-3FB2161EEAB6}" dt="2022-12-07T17:42:58.923" v="117" actId="20577"/>
          <ac:spMkLst>
            <pc:docMk/>
            <pc:sldMk cId="3511331197" sldId="306"/>
            <ac:spMk id="4" creationId="{8D026152-3BD0-7F1C-E36E-3DF4C0FCE2C9}"/>
          </ac:spMkLst>
        </pc:spChg>
        <pc:spChg chg="add del mod">
          <ac:chgData name="Susan Homer" userId="S::susan.homer@solihull.ac.uk::6f054113-c067-4273-8af3-667aec520ed6" providerId="AD" clId="Web-{B81603B9-FDAE-9749-2A34-3FB2161EEAB6}" dt="2022-12-07T17:39:08.588" v="47"/>
          <ac:spMkLst>
            <pc:docMk/>
            <pc:sldMk cId="3511331197" sldId="306"/>
            <ac:spMk id="16" creationId="{314D4D0B-9B2A-B1E9-B580-19CE3DD122B3}"/>
          </ac:spMkLst>
        </pc:spChg>
        <pc:picChg chg="add del mod">
          <ac:chgData name="Susan Homer" userId="S::susan.homer@solihull.ac.uk::6f054113-c067-4273-8af3-667aec520ed6" providerId="AD" clId="Web-{B81603B9-FDAE-9749-2A34-3FB2161EEAB6}" dt="2022-12-07T17:35:15.316" v="21"/>
          <ac:picMkLst>
            <pc:docMk/>
            <pc:sldMk cId="3511331197" sldId="306"/>
            <ac:picMk id="6" creationId="{A05B8F6B-DA9F-6C69-9001-6A8D283C1812}"/>
          </ac:picMkLst>
        </pc:picChg>
        <pc:picChg chg="add del mod">
          <ac:chgData name="Susan Homer" userId="S::susan.homer@solihull.ac.uk::6f054113-c067-4273-8af3-667aec520ed6" providerId="AD" clId="Web-{B81603B9-FDAE-9749-2A34-3FB2161EEAB6}" dt="2022-12-07T17:35:12.816" v="20"/>
          <ac:picMkLst>
            <pc:docMk/>
            <pc:sldMk cId="3511331197" sldId="306"/>
            <ac:picMk id="7" creationId="{EE92357B-185D-5EB3-BB2B-10B28C5DE10B}"/>
          </ac:picMkLst>
        </pc:picChg>
        <pc:picChg chg="add del mod">
          <ac:chgData name="Susan Homer" userId="S::susan.homer@solihull.ac.uk::6f054113-c067-4273-8af3-667aec520ed6" providerId="AD" clId="Web-{B81603B9-FDAE-9749-2A34-3FB2161EEAB6}" dt="2022-12-07T17:32:06.217" v="7"/>
          <ac:picMkLst>
            <pc:docMk/>
            <pc:sldMk cId="3511331197" sldId="306"/>
            <ac:picMk id="8" creationId="{9FFE5213-8A4C-1ADA-5C74-5A8F7557777A}"/>
          </ac:picMkLst>
        </pc:picChg>
        <pc:picChg chg="add del mod">
          <ac:chgData name="Susan Homer" userId="S::susan.homer@solihull.ac.uk::6f054113-c067-4273-8af3-667aec520ed6" providerId="AD" clId="Web-{B81603B9-FDAE-9749-2A34-3FB2161EEAB6}" dt="2022-12-07T17:32:41.874" v="12"/>
          <ac:picMkLst>
            <pc:docMk/>
            <pc:sldMk cId="3511331197" sldId="306"/>
            <ac:picMk id="9" creationId="{9FBCC9C3-B6E1-8AAA-8ED0-8AE3EE2BB964}"/>
          </ac:picMkLst>
        </pc:picChg>
        <pc:picChg chg="add del mod">
          <ac:chgData name="Susan Homer" userId="S::susan.homer@solihull.ac.uk::6f054113-c067-4273-8af3-667aec520ed6" providerId="AD" clId="Web-{B81603B9-FDAE-9749-2A34-3FB2161EEAB6}" dt="2022-12-07T17:32:39.186" v="11"/>
          <ac:picMkLst>
            <pc:docMk/>
            <pc:sldMk cId="3511331197" sldId="306"/>
            <ac:picMk id="10" creationId="{F78DF9F7-E943-99EC-DAEB-327893C74C4E}"/>
          </ac:picMkLst>
        </pc:picChg>
        <pc:picChg chg="add del mod">
          <ac:chgData name="Susan Homer" userId="S::susan.homer@solihull.ac.uk::6f054113-c067-4273-8af3-667aec520ed6" providerId="AD" clId="Web-{B81603B9-FDAE-9749-2A34-3FB2161EEAB6}" dt="2022-12-07T17:35:17.707" v="22"/>
          <ac:picMkLst>
            <pc:docMk/>
            <pc:sldMk cId="3511331197" sldId="306"/>
            <ac:picMk id="11" creationId="{EB275F29-AD9C-98BD-9221-14A1297D9770}"/>
          </ac:picMkLst>
        </pc:picChg>
        <pc:picChg chg="add mod">
          <ac:chgData name="Susan Homer" userId="S::susan.homer@solihull.ac.uk::6f054113-c067-4273-8af3-667aec520ed6" providerId="AD" clId="Web-{B81603B9-FDAE-9749-2A34-3FB2161EEAB6}" dt="2022-12-07T17:38:48.541" v="42" actId="688"/>
          <ac:picMkLst>
            <pc:docMk/>
            <pc:sldMk cId="3511331197" sldId="306"/>
            <ac:picMk id="12" creationId="{84F761B6-7C81-3253-ACE4-70F09A173810}"/>
          </ac:picMkLst>
        </pc:picChg>
        <pc:picChg chg="add mod">
          <ac:chgData name="Susan Homer" userId="S::susan.homer@solihull.ac.uk::6f054113-c067-4273-8af3-667aec520ed6" providerId="AD" clId="Web-{B81603B9-FDAE-9749-2A34-3FB2161EEAB6}" dt="2022-12-07T17:38:58.651" v="45" actId="688"/>
          <ac:picMkLst>
            <pc:docMk/>
            <pc:sldMk cId="3511331197" sldId="306"/>
            <ac:picMk id="13" creationId="{A4265B36-A37E-55CD-51FA-8F0DA6B33068}"/>
          </ac:picMkLst>
        </pc:picChg>
        <pc:picChg chg="add mod">
          <ac:chgData name="Susan Homer" userId="S::susan.homer@solihull.ac.uk::6f054113-c067-4273-8af3-667aec520ed6" providerId="AD" clId="Web-{B81603B9-FDAE-9749-2A34-3FB2161EEAB6}" dt="2022-12-07T17:39:44.418" v="53" actId="1076"/>
          <ac:picMkLst>
            <pc:docMk/>
            <pc:sldMk cId="3511331197" sldId="306"/>
            <ac:picMk id="14" creationId="{7E7B9E5C-051F-33AE-7D77-BEFD883126C6}"/>
          </ac:picMkLst>
        </pc:picChg>
      </pc:sldChg>
      <pc:sldChg chg="modSp">
        <pc:chgData name="Susan Homer" userId="S::susan.homer@solihull.ac.uk::6f054113-c067-4273-8af3-667aec520ed6" providerId="AD" clId="Web-{B81603B9-FDAE-9749-2A34-3FB2161EEAB6}" dt="2022-12-07T17:56:59.385" v="325" actId="20577"/>
        <pc:sldMkLst>
          <pc:docMk/>
          <pc:sldMk cId="716370000" sldId="307"/>
        </pc:sldMkLst>
        <pc:spChg chg="mod">
          <ac:chgData name="Susan Homer" userId="S::susan.homer@solihull.ac.uk::6f054113-c067-4273-8af3-667aec520ed6" providerId="AD" clId="Web-{B81603B9-FDAE-9749-2A34-3FB2161EEAB6}" dt="2022-12-07T17:56:59.385" v="325" actId="20577"/>
          <ac:spMkLst>
            <pc:docMk/>
            <pc:sldMk cId="716370000" sldId="307"/>
            <ac:spMk id="4" creationId="{845E1B2C-BE79-7F39-F581-43E574EA5BBA}"/>
          </ac:spMkLst>
        </pc:spChg>
      </pc:sldChg>
      <pc:sldChg chg="addSp delSp modSp new mod modClrScheme chgLayout">
        <pc:chgData name="Susan Homer" userId="S::susan.homer@solihull.ac.uk::6f054113-c067-4273-8af3-667aec520ed6" providerId="AD" clId="Web-{B81603B9-FDAE-9749-2A34-3FB2161EEAB6}" dt="2022-12-07T17:54:11.724" v="283" actId="20577"/>
        <pc:sldMkLst>
          <pc:docMk/>
          <pc:sldMk cId="1124055332" sldId="308"/>
        </pc:sldMkLst>
        <pc:spChg chg="mod ord">
          <ac:chgData name="Susan Homer" userId="S::susan.homer@solihull.ac.uk::6f054113-c067-4273-8af3-667aec520ed6" providerId="AD" clId="Web-{B81603B9-FDAE-9749-2A34-3FB2161EEAB6}" dt="2022-12-07T17:44:05.581" v="125"/>
          <ac:spMkLst>
            <pc:docMk/>
            <pc:sldMk cId="1124055332" sldId="308"/>
            <ac:spMk id="2" creationId="{E434C240-AFE0-7086-28E0-33D906A2DEA0}"/>
          </ac:spMkLst>
        </pc:spChg>
        <pc:spChg chg="add del">
          <ac:chgData name="Susan Homer" userId="S::susan.homer@solihull.ac.uk::6f054113-c067-4273-8af3-667aec520ed6" providerId="AD" clId="Web-{B81603B9-FDAE-9749-2A34-3FB2161EEAB6}" dt="2022-12-07T17:44:05.581" v="125"/>
          <ac:spMkLst>
            <pc:docMk/>
            <pc:sldMk cId="1124055332" sldId="308"/>
            <ac:spMk id="3" creationId="{FDC5CB02-7239-3C64-D8ED-2ACD2C78DDF4}"/>
          </ac:spMkLst>
        </pc:spChg>
        <pc:spChg chg="add del mod">
          <ac:chgData name="Susan Homer" userId="S::susan.homer@solihull.ac.uk::6f054113-c067-4273-8af3-667aec520ed6" providerId="AD" clId="Web-{B81603B9-FDAE-9749-2A34-3FB2161EEAB6}" dt="2022-12-07T17:44:05.581" v="125"/>
          <ac:spMkLst>
            <pc:docMk/>
            <pc:sldMk cId="1124055332" sldId="308"/>
            <ac:spMk id="4" creationId="{EE4DD5C4-BD55-995C-950A-D51BDEA9842B}"/>
          </ac:spMkLst>
        </pc:spChg>
        <pc:spChg chg="mod ord">
          <ac:chgData name="Susan Homer" userId="S::susan.homer@solihull.ac.uk::6f054113-c067-4273-8af3-667aec520ed6" providerId="AD" clId="Web-{B81603B9-FDAE-9749-2A34-3FB2161EEAB6}" dt="2022-12-07T17:44:05.581" v="125"/>
          <ac:spMkLst>
            <pc:docMk/>
            <pc:sldMk cId="1124055332" sldId="308"/>
            <ac:spMk id="5" creationId="{6E9E4AF2-D38F-43CB-F3C2-9A4387149FA2}"/>
          </ac:spMkLst>
        </pc:spChg>
        <pc:spChg chg="add mod">
          <ac:chgData name="Susan Homer" userId="S::susan.homer@solihull.ac.uk::6f054113-c067-4273-8af3-667aec520ed6" providerId="AD" clId="Web-{B81603B9-FDAE-9749-2A34-3FB2161EEAB6}" dt="2022-12-07T17:48:25.011" v="229" actId="20577"/>
          <ac:spMkLst>
            <pc:docMk/>
            <pc:sldMk cId="1124055332" sldId="308"/>
            <ac:spMk id="8" creationId="{3B3A459A-ED8C-5271-A355-6E32F8AC73CD}"/>
          </ac:spMkLst>
        </pc:spChg>
        <pc:spChg chg="add mod">
          <ac:chgData name="Susan Homer" userId="S::susan.homer@solihull.ac.uk::6f054113-c067-4273-8af3-667aec520ed6" providerId="AD" clId="Web-{B81603B9-FDAE-9749-2A34-3FB2161EEAB6}" dt="2022-12-07T17:50:14.514" v="235" actId="20577"/>
          <ac:spMkLst>
            <pc:docMk/>
            <pc:sldMk cId="1124055332" sldId="308"/>
            <ac:spMk id="9" creationId="{AC85AB99-A460-9F58-A471-1BD7AD9C4BAC}"/>
          </ac:spMkLst>
        </pc:spChg>
        <pc:spChg chg="add del mod">
          <ac:chgData name="Susan Homer" userId="S::susan.homer@solihull.ac.uk::6f054113-c067-4273-8af3-667aec520ed6" providerId="AD" clId="Web-{B81603B9-FDAE-9749-2A34-3FB2161EEAB6}" dt="2022-12-07T17:43:43.237" v="120"/>
          <ac:spMkLst>
            <pc:docMk/>
            <pc:sldMk cId="1124055332" sldId="308"/>
            <ac:spMk id="11" creationId="{1F6282C2-E068-AD7F-E967-FA8B2C7D4441}"/>
          </ac:spMkLst>
        </pc:spChg>
        <pc:spChg chg="add del mod">
          <ac:chgData name="Susan Homer" userId="S::susan.homer@solihull.ac.uk::6f054113-c067-4273-8af3-667aec520ed6" providerId="AD" clId="Web-{B81603B9-FDAE-9749-2A34-3FB2161EEAB6}" dt="2022-12-07T17:43:43.237" v="120"/>
          <ac:spMkLst>
            <pc:docMk/>
            <pc:sldMk cId="1124055332" sldId="308"/>
            <ac:spMk id="13" creationId="{201FF53B-58C8-4746-A73E-EF5D3DEA924C}"/>
          </ac:spMkLst>
        </pc:spChg>
        <pc:spChg chg="add mod">
          <ac:chgData name="Susan Homer" userId="S::susan.homer@solihull.ac.uk::6f054113-c067-4273-8af3-667aec520ed6" providerId="AD" clId="Web-{B81603B9-FDAE-9749-2A34-3FB2161EEAB6}" dt="2022-12-07T17:54:11.724" v="283" actId="20577"/>
          <ac:spMkLst>
            <pc:docMk/>
            <pc:sldMk cId="1124055332" sldId="308"/>
            <ac:spMk id="15" creationId="{FAC4F85E-FD94-A450-A107-94D77527F7E5}"/>
          </ac:spMkLst>
        </pc:spChg>
        <pc:picChg chg="add mod ord">
          <ac:chgData name="Susan Homer" userId="S::susan.homer@solihull.ac.uk::6f054113-c067-4273-8af3-667aec520ed6" providerId="AD" clId="Web-{B81603B9-FDAE-9749-2A34-3FB2161EEAB6}" dt="2022-12-07T17:44:21.176" v="127" actId="1076"/>
          <ac:picMkLst>
            <pc:docMk/>
            <pc:sldMk cId="1124055332" sldId="308"/>
            <ac:picMk id="6" creationId="{644385EB-A5C7-7A94-E197-273B156150E7}"/>
          </ac:picMkLst>
        </pc:picChg>
      </pc:sldChg>
      <pc:sldChg chg="add del ord replId">
        <pc:chgData name="Susan Homer" userId="S::susan.homer@solihull.ac.uk::6f054113-c067-4273-8af3-667aec520ed6" providerId="AD" clId="Web-{B81603B9-FDAE-9749-2A34-3FB2161EEAB6}" dt="2022-12-07T17:54:52.147" v="292"/>
        <pc:sldMkLst>
          <pc:docMk/>
          <pc:sldMk cId="2594172206" sldId="309"/>
        </pc:sldMkLst>
      </pc:sldChg>
      <pc:sldChg chg="new del">
        <pc:chgData name="Susan Homer" userId="S::susan.homer@solihull.ac.uk::6f054113-c067-4273-8af3-667aec520ed6" providerId="AD" clId="Web-{B81603B9-FDAE-9749-2A34-3FB2161EEAB6}" dt="2022-12-07T17:54:25.162" v="286"/>
        <pc:sldMkLst>
          <pc:docMk/>
          <pc:sldMk cId="3890504288" sldId="309"/>
        </pc:sldMkLst>
      </pc:sldChg>
      <pc:sldChg chg="modSp new">
        <pc:chgData name="Susan Homer" userId="S::susan.homer@solihull.ac.uk::6f054113-c067-4273-8af3-667aec520ed6" providerId="AD" clId="Web-{B81603B9-FDAE-9749-2A34-3FB2161EEAB6}" dt="2022-12-07T18:01:53.206" v="330" actId="20577"/>
        <pc:sldMkLst>
          <pc:docMk/>
          <pc:sldMk cId="464346760" sldId="310"/>
        </pc:sldMkLst>
        <pc:spChg chg="mod">
          <ac:chgData name="Susan Homer" userId="S::susan.homer@solihull.ac.uk::6f054113-c067-4273-8af3-667aec520ed6" providerId="AD" clId="Web-{B81603B9-FDAE-9749-2A34-3FB2161EEAB6}" dt="2022-12-07T18:01:53.206" v="330" actId="20577"/>
          <ac:spMkLst>
            <pc:docMk/>
            <pc:sldMk cId="464346760" sldId="310"/>
            <ac:spMk id="3" creationId="{E6516828-FBE2-AFBF-9474-B34120EEEB17}"/>
          </ac:spMkLst>
        </pc:spChg>
        <pc:spChg chg="mod">
          <ac:chgData name="Susan Homer" userId="S::susan.homer@solihull.ac.uk::6f054113-c067-4273-8af3-667aec520ed6" providerId="AD" clId="Web-{B81603B9-FDAE-9749-2A34-3FB2161EEAB6}" dt="2022-12-07T17:57:12.464" v="328" actId="20577"/>
          <ac:spMkLst>
            <pc:docMk/>
            <pc:sldMk cId="464346760" sldId="310"/>
            <ac:spMk id="4" creationId="{A083379F-1F30-B404-345A-00DA23D37F50}"/>
          </ac:spMkLst>
        </pc:spChg>
      </pc:sldChg>
      <pc:sldChg chg="new del">
        <pc:chgData name="Susan Homer" userId="S::susan.homer@solihull.ac.uk::6f054113-c067-4273-8af3-667aec520ed6" providerId="AD" clId="Web-{B81603B9-FDAE-9749-2A34-3FB2161EEAB6}" dt="2022-12-07T17:54:27.818" v="287"/>
        <pc:sldMkLst>
          <pc:docMk/>
          <pc:sldMk cId="1480722153" sldId="310"/>
        </pc:sldMkLst>
      </pc:sldChg>
      <pc:sldChg chg="addSp modSp new">
        <pc:chgData name="Susan Homer" userId="S::susan.homer@solihull.ac.uk::6f054113-c067-4273-8af3-667aec520ed6" providerId="AD" clId="Web-{B81603B9-FDAE-9749-2A34-3FB2161EEAB6}" dt="2022-12-07T18:02:48.114" v="332"/>
        <pc:sldMkLst>
          <pc:docMk/>
          <pc:sldMk cId="4203796633" sldId="311"/>
        </pc:sldMkLst>
        <pc:graphicFrameChg chg="add mod modGraphic">
          <ac:chgData name="Susan Homer" userId="S::susan.homer@solihull.ac.uk::6f054113-c067-4273-8af3-667aec520ed6" providerId="AD" clId="Web-{B81603B9-FDAE-9749-2A34-3FB2161EEAB6}" dt="2022-12-07T18:02:48.114" v="332"/>
          <ac:graphicFrameMkLst>
            <pc:docMk/>
            <pc:sldMk cId="4203796633" sldId="311"/>
            <ac:graphicFrameMk id="6" creationId="{7081AA1F-7E19-2A14-D357-0FA90A620285}"/>
          </ac:graphicFrameMkLst>
        </pc:graphicFrameChg>
      </pc:sldChg>
      <pc:sldChg chg="add">
        <pc:chgData name="Susan Homer" userId="S::susan.homer@solihull.ac.uk::6f054113-c067-4273-8af3-667aec520ed6" providerId="AD" clId="Web-{B81603B9-FDAE-9749-2A34-3FB2161EEAB6}" dt="2022-12-07T18:01:59.769" v="331"/>
        <pc:sldMkLst>
          <pc:docMk/>
          <pc:sldMk cId="2676502747" sldId="312"/>
        </pc:sldMkLst>
      </pc:sldChg>
      <pc:sldMasterChg chg="modSldLayout">
        <pc:chgData name="Susan Homer" userId="S::susan.homer@solihull.ac.uk::6f054113-c067-4273-8af3-667aec520ed6" providerId="AD" clId="Web-{B81603B9-FDAE-9749-2A34-3FB2161EEAB6}" dt="2022-12-07T18:01:59.769" v="331"/>
        <pc:sldMasterMkLst>
          <pc:docMk/>
          <pc:sldMasterMk cId="1864089026" sldId="2147483648"/>
        </pc:sldMasterMkLst>
        <pc:sldLayoutChg chg="replId">
          <pc:chgData name="Susan Homer" userId="S::susan.homer@solihull.ac.uk::6f054113-c067-4273-8af3-667aec520ed6" providerId="AD" clId="Web-{B81603B9-FDAE-9749-2A34-3FB2161EEAB6}" dt="2022-12-07T18:01:59.769" v="331"/>
          <pc:sldLayoutMkLst>
            <pc:docMk/>
            <pc:sldMasterMk cId="1864089026" sldId="2147483648"/>
            <pc:sldLayoutMk cId="1388076263" sldId="2147483773"/>
          </pc:sldLayoutMkLst>
        </pc:sldLayoutChg>
        <pc:sldLayoutChg chg="replId">
          <pc:chgData name="Susan Homer" userId="S::susan.homer@solihull.ac.uk::6f054113-c067-4273-8af3-667aec520ed6" providerId="AD" clId="Web-{B81603B9-FDAE-9749-2A34-3FB2161EEAB6}" dt="2022-12-07T18:01:59.769" v="331"/>
          <pc:sldLayoutMkLst>
            <pc:docMk/>
            <pc:sldMasterMk cId="1864089026" sldId="2147483648"/>
            <pc:sldLayoutMk cId="2266098324" sldId="2147483774"/>
          </pc:sldLayoutMkLst>
        </pc:sldLayoutChg>
        <pc:sldLayoutChg chg="replId">
          <pc:chgData name="Susan Homer" userId="S::susan.homer@solihull.ac.uk::6f054113-c067-4273-8af3-667aec520ed6" providerId="AD" clId="Web-{B81603B9-FDAE-9749-2A34-3FB2161EEAB6}" dt="2022-12-07T18:01:59.769" v="331"/>
          <pc:sldLayoutMkLst>
            <pc:docMk/>
            <pc:sldMasterMk cId="1864089026" sldId="2147483648"/>
            <pc:sldLayoutMk cId="638868918" sldId="2147483775"/>
          </pc:sldLayoutMkLst>
        </pc:sldLayoutChg>
        <pc:sldLayoutChg chg="replId">
          <pc:chgData name="Susan Homer" userId="S::susan.homer@solihull.ac.uk::6f054113-c067-4273-8af3-667aec520ed6" providerId="AD" clId="Web-{B81603B9-FDAE-9749-2A34-3FB2161EEAB6}" dt="2022-12-07T18:01:59.769" v="331"/>
          <pc:sldLayoutMkLst>
            <pc:docMk/>
            <pc:sldMasterMk cId="1864089026" sldId="2147483648"/>
            <pc:sldLayoutMk cId="503278510" sldId="2147483776"/>
          </pc:sldLayoutMkLst>
        </pc:sldLayoutChg>
        <pc:sldLayoutChg chg="replId">
          <pc:chgData name="Susan Homer" userId="S::susan.homer@solihull.ac.uk::6f054113-c067-4273-8af3-667aec520ed6" providerId="AD" clId="Web-{B81603B9-FDAE-9749-2A34-3FB2161EEAB6}" dt="2022-12-07T18:01:59.769" v="331"/>
          <pc:sldLayoutMkLst>
            <pc:docMk/>
            <pc:sldMasterMk cId="1864089026" sldId="2147483648"/>
            <pc:sldLayoutMk cId="1304608556" sldId="2147483777"/>
          </pc:sldLayoutMkLst>
        </pc:sldLayoutChg>
        <pc:sldLayoutChg chg="replId">
          <pc:chgData name="Susan Homer" userId="S::susan.homer@solihull.ac.uk::6f054113-c067-4273-8af3-667aec520ed6" providerId="AD" clId="Web-{B81603B9-FDAE-9749-2A34-3FB2161EEAB6}" dt="2022-12-07T18:01:59.769" v="331"/>
          <pc:sldLayoutMkLst>
            <pc:docMk/>
            <pc:sldMasterMk cId="1864089026" sldId="2147483648"/>
            <pc:sldLayoutMk cId="3003557490" sldId="2147483778"/>
          </pc:sldLayoutMkLst>
        </pc:sldLayoutChg>
        <pc:sldLayoutChg chg="replId">
          <pc:chgData name="Susan Homer" userId="S::susan.homer@solihull.ac.uk::6f054113-c067-4273-8af3-667aec520ed6" providerId="AD" clId="Web-{B81603B9-FDAE-9749-2A34-3FB2161EEAB6}" dt="2022-12-07T18:01:59.769" v="331"/>
          <pc:sldLayoutMkLst>
            <pc:docMk/>
            <pc:sldMasterMk cId="1864089026" sldId="2147483648"/>
            <pc:sldLayoutMk cId="267539673" sldId="2147483779"/>
          </pc:sldLayoutMkLst>
        </pc:sldLayoutChg>
        <pc:sldLayoutChg chg="replId">
          <pc:chgData name="Susan Homer" userId="S::susan.homer@solihull.ac.uk::6f054113-c067-4273-8af3-667aec520ed6" providerId="AD" clId="Web-{B81603B9-FDAE-9749-2A34-3FB2161EEAB6}" dt="2022-12-07T18:01:59.769" v="331"/>
          <pc:sldLayoutMkLst>
            <pc:docMk/>
            <pc:sldMasterMk cId="1864089026" sldId="2147483648"/>
            <pc:sldLayoutMk cId="495165089" sldId="2147483780"/>
          </pc:sldLayoutMkLst>
        </pc:sldLayoutChg>
        <pc:sldLayoutChg chg="replId">
          <pc:chgData name="Susan Homer" userId="S::susan.homer@solihull.ac.uk::6f054113-c067-4273-8af3-667aec520ed6" providerId="AD" clId="Web-{B81603B9-FDAE-9749-2A34-3FB2161EEAB6}" dt="2022-12-07T18:01:59.769" v="331"/>
          <pc:sldLayoutMkLst>
            <pc:docMk/>
            <pc:sldMasterMk cId="1864089026" sldId="2147483648"/>
            <pc:sldLayoutMk cId="2829714106" sldId="2147483781"/>
          </pc:sldLayoutMkLst>
        </pc:sldLayoutChg>
        <pc:sldLayoutChg chg="replId">
          <pc:chgData name="Susan Homer" userId="S::susan.homer@solihull.ac.uk::6f054113-c067-4273-8af3-667aec520ed6" providerId="AD" clId="Web-{B81603B9-FDAE-9749-2A34-3FB2161EEAB6}" dt="2022-12-07T18:01:59.769" v="331"/>
          <pc:sldLayoutMkLst>
            <pc:docMk/>
            <pc:sldMasterMk cId="1864089026" sldId="2147483648"/>
            <pc:sldLayoutMk cId="2014152175" sldId="2147483782"/>
          </pc:sldLayoutMkLst>
        </pc:sldLayoutChg>
        <pc:sldLayoutChg chg="replId">
          <pc:chgData name="Susan Homer" userId="S::susan.homer@solihull.ac.uk::6f054113-c067-4273-8af3-667aec520ed6" providerId="AD" clId="Web-{B81603B9-FDAE-9749-2A34-3FB2161EEAB6}" dt="2022-12-07T18:01:59.769" v="331"/>
          <pc:sldLayoutMkLst>
            <pc:docMk/>
            <pc:sldMasterMk cId="1864089026" sldId="2147483648"/>
            <pc:sldLayoutMk cId="144491189" sldId="2147483783"/>
          </pc:sldLayoutMkLst>
        </pc:sldLayoutChg>
      </pc:sldMasterChg>
      <pc:sldMasterChg chg="add addSldLayout">
        <pc:chgData name="Susan Homer" userId="S::susan.homer@solihull.ac.uk::6f054113-c067-4273-8af3-667aec520ed6" providerId="AD" clId="Web-{B81603B9-FDAE-9749-2A34-3FB2161EEAB6}" dt="2022-12-07T18:01:59.769" v="331"/>
        <pc:sldMasterMkLst>
          <pc:docMk/>
          <pc:sldMasterMk cId="0" sldId="2147483660"/>
        </pc:sldMasterMkLst>
        <pc:sldLayoutChg chg="add">
          <pc:chgData name="Susan Homer" userId="S::susan.homer@solihull.ac.uk::6f054113-c067-4273-8af3-667aec520ed6" providerId="AD" clId="Web-{B81603B9-FDAE-9749-2A34-3FB2161EEAB6}" dt="2022-12-07T18:01:59.769" v="331"/>
          <pc:sldLayoutMkLst>
            <pc:docMk/>
            <pc:sldMasterMk cId="0" sldId="2147483660"/>
            <pc:sldLayoutMk cId="1837987585" sldId="2147483746"/>
          </pc:sldLayoutMkLst>
        </pc:sldLayoutChg>
        <pc:sldLayoutChg chg="add">
          <pc:chgData name="Susan Homer" userId="S::susan.homer@solihull.ac.uk::6f054113-c067-4273-8af3-667aec520ed6" providerId="AD" clId="Web-{B81603B9-FDAE-9749-2A34-3FB2161EEAB6}" dt="2022-12-07T18:01:59.769" v="331"/>
          <pc:sldLayoutMkLst>
            <pc:docMk/>
            <pc:sldMasterMk cId="0" sldId="2147483660"/>
            <pc:sldLayoutMk cId="1162548846" sldId="2147483747"/>
          </pc:sldLayoutMkLst>
        </pc:sldLayoutChg>
        <pc:sldLayoutChg chg="add">
          <pc:chgData name="Susan Homer" userId="S::susan.homer@solihull.ac.uk::6f054113-c067-4273-8af3-667aec520ed6" providerId="AD" clId="Web-{B81603B9-FDAE-9749-2A34-3FB2161EEAB6}" dt="2022-12-07T18:01:59.769" v="331"/>
          <pc:sldLayoutMkLst>
            <pc:docMk/>
            <pc:sldMasterMk cId="0" sldId="2147483660"/>
            <pc:sldLayoutMk cId="4010244596" sldId="2147483748"/>
          </pc:sldLayoutMkLst>
        </pc:sldLayoutChg>
        <pc:sldLayoutChg chg="add">
          <pc:chgData name="Susan Homer" userId="S::susan.homer@solihull.ac.uk::6f054113-c067-4273-8af3-667aec520ed6" providerId="AD" clId="Web-{B81603B9-FDAE-9749-2A34-3FB2161EEAB6}" dt="2022-12-07T18:01:59.769" v="331"/>
          <pc:sldLayoutMkLst>
            <pc:docMk/>
            <pc:sldMasterMk cId="0" sldId="2147483660"/>
            <pc:sldLayoutMk cId="4205361094" sldId="2147483749"/>
          </pc:sldLayoutMkLst>
        </pc:sldLayoutChg>
        <pc:sldLayoutChg chg="add">
          <pc:chgData name="Susan Homer" userId="S::susan.homer@solihull.ac.uk::6f054113-c067-4273-8af3-667aec520ed6" providerId="AD" clId="Web-{B81603B9-FDAE-9749-2A34-3FB2161EEAB6}" dt="2022-12-07T18:01:59.769" v="331"/>
          <pc:sldLayoutMkLst>
            <pc:docMk/>
            <pc:sldMasterMk cId="0" sldId="2147483660"/>
            <pc:sldLayoutMk cId="540335623" sldId="2147483750"/>
          </pc:sldLayoutMkLst>
        </pc:sldLayoutChg>
        <pc:sldLayoutChg chg="add">
          <pc:chgData name="Susan Homer" userId="S::susan.homer@solihull.ac.uk::6f054113-c067-4273-8af3-667aec520ed6" providerId="AD" clId="Web-{B81603B9-FDAE-9749-2A34-3FB2161EEAB6}" dt="2022-12-07T18:01:59.769" v="331"/>
          <pc:sldLayoutMkLst>
            <pc:docMk/>
            <pc:sldMasterMk cId="0" sldId="2147483660"/>
            <pc:sldLayoutMk cId="2501951697" sldId="2147483751"/>
          </pc:sldLayoutMkLst>
        </pc:sldLayoutChg>
        <pc:sldLayoutChg chg="add">
          <pc:chgData name="Susan Homer" userId="S::susan.homer@solihull.ac.uk::6f054113-c067-4273-8af3-667aec520ed6" providerId="AD" clId="Web-{B81603B9-FDAE-9749-2A34-3FB2161EEAB6}" dt="2022-12-07T18:01:59.769" v="331"/>
          <pc:sldLayoutMkLst>
            <pc:docMk/>
            <pc:sldMasterMk cId="0" sldId="2147483660"/>
            <pc:sldLayoutMk cId="2787609152" sldId="2147483752"/>
          </pc:sldLayoutMkLst>
        </pc:sldLayoutChg>
        <pc:sldLayoutChg chg="add">
          <pc:chgData name="Susan Homer" userId="S::susan.homer@solihull.ac.uk::6f054113-c067-4273-8af3-667aec520ed6" providerId="AD" clId="Web-{B81603B9-FDAE-9749-2A34-3FB2161EEAB6}" dt="2022-12-07T18:01:59.769" v="331"/>
          <pc:sldLayoutMkLst>
            <pc:docMk/>
            <pc:sldMasterMk cId="0" sldId="2147483660"/>
            <pc:sldLayoutMk cId="3080311253" sldId="2147483753"/>
          </pc:sldLayoutMkLst>
        </pc:sldLayoutChg>
        <pc:sldLayoutChg chg="add">
          <pc:chgData name="Susan Homer" userId="S::susan.homer@solihull.ac.uk::6f054113-c067-4273-8af3-667aec520ed6" providerId="AD" clId="Web-{B81603B9-FDAE-9749-2A34-3FB2161EEAB6}" dt="2022-12-07T18:01:59.769" v="331"/>
          <pc:sldLayoutMkLst>
            <pc:docMk/>
            <pc:sldMasterMk cId="0" sldId="2147483660"/>
            <pc:sldLayoutMk cId="1479619096" sldId="2147483754"/>
          </pc:sldLayoutMkLst>
        </pc:sldLayoutChg>
        <pc:sldLayoutChg chg="add">
          <pc:chgData name="Susan Homer" userId="S::susan.homer@solihull.ac.uk::6f054113-c067-4273-8af3-667aec520ed6" providerId="AD" clId="Web-{B81603B9-FDAE-9749-2A34-3FB2161EEAB6}" dt="2022-12-07T18:01:59.769" v="331"/>
          <pc:sldLayoutMkLst>
            <pc:docMk/>
            <pc:sldMasterMk cId="0" sldId="2147483660"/>
            <pc:sldLayoutMk cId="2565315003" sldId="2147483755"/>
          </pc:sldLayoutMkLst>
        </pc:sldLayoutChg>
        <pc:sldLayoutChg chg="add">
          <pc:chgData name="Susan Homer" userId="S::susan.homer@solihull.ac.uk::6f054113-c067-4273-8af3-667aec520ed6" providerId="AD" clId="Web-{B81603B9-FDAE-9749-2A34-3FB2161EEAB6}" dt="2022-12-07T18:01:59.769" v="331"/>
          <pc:sldLayoutMkLst>
            <pc:docMk/>
            <pc:sldMasterMk cId="0" sldId="2147483660"/>
            <pc:sldLayoutMk cId="2576262093" sldId="2147483756"/>
          </pc:sldLayoutMkLst>
        </pc:sldLayoutChg>
      </pc:sldMasterChg>
    </pc:docChg>
  </pc:docChgLst>
  <pc:docChgLst>
    <pc:chgData name="gaillydon@me.com" userId="S::gaillydon_me.com#ext#@aoctenant.onmicrosoft.com::f8886d07-ae06-416f-a89b-1b6937040910" providerId="AD" clId="Web-{1266BB9E-2903-4C7D-BC25-9D8A8D8FA845}"/>
    <pc:docChg chg="mod modSld">
      <pc:chgData name="gaillydon@me.com" userId="S::gaillydon_me.com#ext#@aoctenant.onmicrosoft.com::f8886d07-ae06-416f-a89b-1b6937040910" providerId="AD" clId="Web-{1266BB9E-2903-4C7D-BC25-9D8A8D8FA845}" dt="2022-12-09T14:05:51.075" v="27"/>
      <pc:docMkLst>
        <pc:docMk/>
      </pc:docMkLst>
      <pc:sldChg chg="modSp addCm">
        <pc:chgData name="gaillydon@me.com" userId="S::gaillydon_me.com#ext#@aoctenant.onmicrosoft.com::f8886d07-ae06-416f-a89b-1b6937040910" providerId="AD" clId="Web-{1266BB9E-2903-4C7D-BC25-9D8A8D8FA845}" dt="2022-12-09T13:42:22.388" v="2"/>
        <pc:sldMkLst>
          <pc:docMk/>
          <pc:sldMk cId="3713061871" sldId="305"/>
        </pc:sldMkLst>
        <pc:spChg chg="mod">
          <ac:chgData name="gaillydon@me.com" userId="S::gaillydon_me.com#ext#@aoctenant.onmicrosoft.com::f8886d07-ae06-416f-a89b-1b6937040910" providerId="AD" clId="Web-{1266BB9E-2903-4C7D-BC25-9D8A8D8FA845}" dt="2022-12-09T13:41:42.636" v="0" actId="20577"/>
          <ac:spMkLst>
            <pc:docMk/>
            <pc:sldMk cId="3713061871" sldId="305"/>
            <ac:spMk id="4" creationId="{AEE48545-EAB2-91B1-C97F-B4A4DD3F5EE1}"/>
          </ac:spMkLst>
        </pc:spChg>
      </pc:sldChg>
      <pc:sldChg chg="addCm">
        <pc:chgData name="gaillydon@me.com" userId="S::gaillydon_me.com#ext#@aoctenant.onmicrosoft.com::f8886d07-ae06-416f-a89b-1b6937040910" providerId="AD" clId="Web-{1266BB9E-2903-4C7D-BC25-9D8A8D8FA845}" dt="2022-12-09T13:48:47.983" v="16"/>
        <pc:sldMkLst>
          <pc:docMk/>
          <pc:sldMk cId="464346760" sldId="310"/>
        </pc:sldMkLst>
      </pc:sldChg>
      <pc:sldChg chg="addSp modSp addCm delCm">
        <pc:chgData name="gaillydon@me.com" userId="S::gaillydon_me.com#ext#@aoctenant.onmicrosoft.com::f8886d07-ae06-416f-a89b-1b6937040910" providerId="AD" clId="Web-{1266BB9E-2903-4C7D-BC25-9D8A8D8FA845}" dt="2022-12-09T13:46:30.070" v="14"/>
        <pc:sldMkLst>
          <pc:docMk/>
          <pc:sldMk cId="3999957960" sldId="311"/>
        </pc:sldMkLst>
        <pc:spChg chg="mod">
          <ac:chgData name="gaillydon@me.com" userId="S::gaillydon_me.com#ext#@aoctenant.onmicrosoft.com::f8886d07-ae06-416f-a89b-1b6937040910" providerId="AD" clId="Web-{1266BB9E-2903-4C7D-BC25-9D8A8D8FA845}" dt="2022-12-09T13:46:18.648" v="11" actId="20577"/>
          <ac:spMkLst>
            <pc:docMk/>
            <pc:sldMk cId="3999957960" sldId="311"/>
            <ac:spMk id="4" creationId="{3E440DCC-A0E5-5BE3-E542-6C68E55A37AA}"/>
          </ac:spMkLst>
        </pc:spChg>
        <pc:picChg chg="add mod">
          <ac:chgData name="gaillydon@me.com" userId="S::gaillydon_me.com#ext#@aoctenant.onmicrosoft.com::f8886d07-ae06-416f-a89b-1b6937040910" providerId="AD" clId="Web-{1266BB9E-2903-4C7D-BC25-9D8A8D8FA845}" dt="2022-12-09T13:46:30.070" v="14"/>
          <ac:picMkLst>
            <pc:docMk/>
            <pc:sldMk cId="3999957960" sldId="311"/>
            <ac:picMk id="6" creationId="{39B8DBAC-84BE-863F-EB52-BE8F2E42D01F}"/>
          </ac:picMkLst>
        </pc:picChg>
      </pc:sldChg>
      <pc:sldChg chg="addCm">
        <pc:chgData name="gaillydon@me.com" userId="S::gaillydon_me.com#ext#@aoctenant.onmicrosoft.com::f8886d07-ae06-416f-a89b-1b6937040910" providerId="AD" clId="Web-{1266BB9E-2903-4C7D-BC25-9D8A8D8FA845}" dt="2022-12-09T13:47:46.308" v="15"/>
        <pc:sldMkLst>
          <pc:docMk/>
          <pc:sldMk cId="2074891107" sldId="312"/>
        </pc:sldMkLst>
      </pc:sldChg>
      <pc:sldChg chg="addCm">
        <pc:chgData name="gaillydon@me.com" userId="S::gaillydon_me.com#ext#@aoctenant.onmicrosoft.com::f8886d07-ae06-416f-a89b-1b6937040910" providerId="AD" clId="Web-{1266BB9E-2903-4C7D-BC25-9D8A8D8FA845}" dt="2022-12-09T13:58:16.196" v="21"/>
        <pc:sldMkLst>
          <pc:docMk/>
          <pc:sldMk cId="2984070330" sldId="313"/>
        </pc:sldMkLst>
      </pc:sldChg>
      <pc:sldChg chg="addCm">
        <pc:chgData name="gaillydon@me.com" userId="S::gaillydon_me.com#ext#@aoctenant.onmicrosoft.com::f8886d07-ae06-416f-a89b-1b6937040910" providerId="AD" clId="Web-{1266BB9E-2903-4C7D-BC25-9D8A8D8FA845}" dt="2022-12-09T14:02:12.487" v="23"/>
        <pc:sldMkLst>
          <pc:docMk/>
          <pc:sldMk cId="3784375791" sldId="314"/>
        </pc:sldMkLst>
      </pc:sldChg>
      <pc:sldChg chg="addCm modCm">
        <pc:chgData name="gaillydon@me.com" userId="S::gaillydon_me.com#ext#@aoctenant.onmicrosoft.com::f8886d07-ae06-416f-a89b-1b6937040910" providerId="AD" clId="Web-{1266BB9E-2903-4C7D-BC25-9D8A8D8FA845}" dt="2022-12-09T14:04:49.604" v="26"/>
        <pc:sldMkLst>
          <pc:docMk/>
          <pc:sldMk cId="2463471940" sldId="315"/>
        </pc:sldMkLst>
      </pc:sldChg>
      <pc:sldChg chg="addCm">
        <pc:chgData name="gaillydon@me.com" userId="S::gaillydon_me.com#ext#@aoctenant.onmicrosoft.com::f8886d07-ae06-416f-a89b-1b6937040910" providerId="AD" clId="Web-{1266BB9E-2903-4C7D-BC25-9D8A8D8FA845}" dt="2022-12-09T14:02:47.239" v="24"/>
        <pc:sldMkLst>
          <pc:docMk/>
          <pc:sldMk cId="2904215226" sldId="316"/>
        </pc:sldMkLst>
      </pc:sldChg>
      <pc:sldChg chg="modSp addCm">
        <pc:chgData name="gaillydon@me.com" userId="S::gaillydon_me.com#ext#@aoctenant.onmicrosoft.com::f8886d07-ae06-416f-a89b-1b6937040910" providerId="AD" clId="Web-{1266BB9E-2903-4C7D-BC25-9D8A8D8FA845}" dt="2022-12-09T13:58:33.025" v="22"/>
        <pc:sldMkLst>
          <pc:docMk/>
          <pc:sldMk cId="2981571866" sldId="317"/>
        </pc:sldMkLst>
        <pc:spChg chg="mod">
          <ac:chgData name="gaillydon@me.com" userId="S::gaillydon_me.com#ext#@aoctenant.onmicrosoft.com::f8886d07-ae06-416f-a89b-1b6937040910" providerId="AD" clId="Web-{1266BB9E-2903-4C7D-BC25-9D8A8D8FA845}" dt="2022-12-09T13:58:09.617" v="20" actId="20577"/>
          <ac:spMkLst>
            <pc:docMk/>
            <pc:sldMk cId="2981571866" sldId="317"/>
            <ac:spMk id="2" creationId="{00000000-0000-0000-0000-000000000000}"/>
          </ac:spMkLst>
        </pc:spChg>
      </pc:sldChg>
      <pc:sldChg chg="addCm">
        <pc:chgData name="gaillydon@me.com" userId="S::gaillydon_me.com#ext#@aoctenant.onmicrosoft.com::f8886d07-ae06-416f-a89b-1b6937040910" providerId="AD" clId="Web-{1266BB9E-2903-4C7D-BC25-9D8A8D8FA845}" dt="2022-12-09T14:05:51.075" v="27"/>
        <pc:sldMkLst>
          <pc:docMk/>
          <pc:sldMk cId="2875404703" sldId="318"/>
        </pc:sldMkLst>
      </pc:sldChg>
    </pc:docChg>
  </pc:docChgLst>
  <pc:docChgLst>
    <pc:chgData name="Alex Birch" userId="S::alex.birch@etfoundation.co.uk::e223bd2f-41cc-4e60-8083-c364c7a241aa" providerId="AD" clId="Web-{52FE62F7-48AF-0D80-0051-65A5C6F7B5B7}"/>
    <pc:docChg chg="modSld">
      <pc:chgData name="Alex Birch" userId="S::alex.birch@etfoundation.co.uk::e223bd2f-41cc-4e60-8083-c364c7a241aa" providerId="AD" clId="Web-{52FE62F7-48AF-0D80-0051-65A5C6F7B5B7}" dt="2023-03-16T14:31:48.092" v="1" actId="14100"/>
      <pc:docMkLst>
        <pc:docMk/>
      </pc:docMkLst>
      <pc:sldChg chg="modSp">
        <pc:chgData name="Alex Birch" userId="S::alex.birch@etfoundation.co.uk::e223bd2f-41cc-4e60-8083-c364c7a241aa" providerId="AD" clId="Web-{52FE62F7-48AF-0D80-0051-65A5C6F7B5B7}" dt="2023-03-16T14:31:48.092" v="1" actId="14100"/>
        <pc:sldMkLst>
          <pc:docMk/>
          <pc:sldMk cId="3999957960" sldId="311"/>
        </pc:sldMkLst>
        <pc:spChg chg="mod">
          <ac:chgData name="Alex Birch" userId="S::alex.birch@etfoundation.co.uk::e223bd2f-41cc-4e60-8083-c364c7a241aa" providerId="AD" clId="Web-{52FE62F7-48AF-0D80-0051-65A5C6F7B5B7}" dt="2023-03-16T14:31:48.092" v="1" actId="14100"/>
          <ac:spMkLst>
            <pc:docMk/>
            <pc:sldMk cId="3999957960" sldId="311"/>
            <ac:spMk id="4" creationId="{3E440DCC-A0E5-5BE3-E542-6C68E55A37AA}"/>
          </ac:spMkLst>
        </pc:spChg>
      </pc:sldChg>
    </pc:docChg>
  </pc:docChgLst>
  <pc:docChgLst>
    <pc:chgData name="Susan Homer" userId="S::susan.homer@solihull.ac.uk::6f054113-c067-4273-8af3-667aec520ed6" providerId="AD" clId="Web-{E57B286B-3C6E-B7BF-96AA-C2121626647D}"/>
    <pc:docChg chg="addSld delSld modSld">
      <pc:chgData name="Susan Homer" userId="S::susan.homer@solihull.ac.uk::6f054113-c067-4273-8af3-667aec520ed6" providerId="AD" clId="Web-{E57B286B-3C6E-B7BF-96AA-C2121626647D}" dt="2022-12-07T14:32:42.595" v="88" actId="20577"/>
      <pc:docMkLst>
        <pc:docMk/>
      </pc:docMkLst>
      <pc:sldChg chg="addSp delSp modSp">
        <pc:chgData name="Susan Homer" userId="S::susan.homer@solihull.ac.uk::6f054113-c067-4273-8af3-667aec520ed6" providerId="AD" clId="Web-{E57B286B-3C6E-B7BF-96AA-C2121626647D}" dt="2022-12-06T11:12:26.531" v="23" actId="14100"/>
        <pc:sldMkLst>
          <pc:docMk/>
          <pc:sldMk cId="3269314659" sldId="262"/>
        </pc:sldMkLst>
        <pc:spChg chg="add del">
          <ac:chgData name="Susan Homer" userId="S::susan.homer@solihull.ac.uk::6f054113-c067-4273-8af3-667aec520ed6" providerId="AD" clId="Web-{E57B286B-3C6E-B7BF-96AA-C2121626647D}" dt="2022-12-06T11:11:45.436" v="2"/>
          <ac:spMkLst>
            <pc:docMk/>
            <pc:sldMk cId="3269314659" sldId="262"/>
            <ac:spMk id="2" creationId="{1853D7AA-8C56-0BD2-3EDB-05AF90A87681}"/>
          </ac:spMkLst>
        </pc:spChg>
        <pc:spChg chg="del">
          <ac:chgData name="Susan Homer" userId="S::susan.homer@solihull.ac.uk::6f054113-c067-4273-8af3-667aec520ed6" providerId="AD" clId="Web-{E57B286B-3C6E-B7BF-96AA-C2121626647D}" dt="2022-12-06T11:11:53.702" v="3"/>
          <ac:spMkLst>
            <pc:docMk/>
            <pc:sldMk cId="3269314659" sldId="262"/>
            <ac:spMk id="13" creationId="{E2C579EE-E5CC-4F9A-A5AE-7CAF0043E178}"/>
          </ac:spMkLst>
        </pc:spChg>
        <pc:spChg chg="mod">
          <ac:chgData name="Susan Homer" userId="S::susan.homer@solihull.ac.uk::6f054113-c067-4273-8af3-667aec520ed6" providerId="AD" clId="Web-{E57B286B-3C6E-B7BF-96AA-C2121626647D}" dt="2022-12-06T11:12:26.531" v="23" actId="14100"/>
          <ac:spMkLst>
            <pc:docMk/>
            <pc:sldMk cId="3269314659" sldId="262"/>
            <ac:spMk id="17" creationId="{36B2AE06-62E2-47AC-A4B8-78F23C87D5EA}"/>
          </ac:spMkLst>
        </pc:spChg>
        <pc:picChg chg="add mod">
          <ac:chgData name="Susan Homer" userId="S::susan.homer@solihull.ac.uk::6f054113-c067-4273-8af3-667aec520ed6" providerId="AD" clId="Web-{E57B286B-3C6E-B7BF-96AA-C2121626647D}" dt="2022-12-06T11:11:54.952" v="4" actId="1076"/>
          <ac:picMkLst>
            <pc:docMk/>
            <pc:sldMk cId="3269314659" sldId="262"/>
            <ac:picMk id="6" creationId="{AA3E415F-E5AB-4F6C-87A1-835B4A251847}"/>
          </ac:picMkLst>
        </pc:picChg>
      </pc:sldChg>
      <pc:sldChg chg="del">
        <pc:chgData name="Susan Homer" userId="S::susan.homer@solihull.ac.uk::6f054113-c067-4273-8af3-667aec520ed6" providerId="AD" clId="Web-{E57B286B-3C6E-B7BF-96AA-C2121626647D}" dt="2022-12-06T11:39:44.782" v="26"/>
        <pc:sldMkLst>
          <pc:docMk/>
          <pc:sldMk cId="325678688" sldId="298"/>
        </pc:sldMkLst>
      </pc:sldChg>
      <pc:sldChg chg="modSp del">
        <pc:chgData name="Susan Homer" userId="S::susan.homer@solihull.ac.uk::6f054113-c067-4273-8af3-667aec520ed6" providerId="AD" clId="Web-{E57B286B-3C6E-B7BF-96AA-C2121626647D}" dt="2022-12-06T11:51:02.170" v="59"/>
        <pc:sldMkLst>
          <pc:docMk/>
          <pc:sldMk cId="2623175481" sldId="299"/>
        </pc:sldMkLst>
        <pc:spChg chg="mod">
          <ac:chgData name="Susan Homer" userId="S::susan.homer@solihull.ac.uk::6f054113-c067-4273-8af3-667aec520ed6" providerId="AD" clId="Web-{E57B286B-3C6E-B7BF-96AA-C2121626647D}" dt="2022-12-06T11:43:23.078" v="38" actId="20577"/>
          <ac:spMkLst>
            <pc:docMk/>
            <pc:sldMk cId="2623175481" sldId="299"/>
            <ac:spMk id="5" creationId="{00000000-0000-0000-0000-000000000000}"/>
          </ac:spMkLst>
        </pc:spChg>
        <pc:spChg chg="mod">
          <ac:chgData name="Susan Homer" userId="S::susan.homer@solihull.ac.uk::6f054113-c067-4273-8af3-667aec520ed6" providerId="AD" clId="Web-{E57B286B-3C6E-B7BF-96AA-C2121626647D}" dt="2022-12-06T11:43:23.140" v="39" actId="20577"/>
          <ac:spMkLst>
            <pc:docMk/>
            <pc:sldMk cId="2623175481" sldId="299"/>
            <ac:spMk id="12" creationId="{00000000-0000-0000-0000-000000000000}"/>
          </ac:spMkLst>
        </pc:spChg>
      </pc:sldChg>
      <pc:sldChg chg="del">
        <pc:chgData name="Susan Homer" userId="S::susan.homer@solihull.ac.uk::6f054113-c067-4273-8af3-667aec520ed6" providerId="AD" clId="Web-{E57B286B-3C6E-B7BF-96AA-C2121626647D}" dt="2022-12-07T13:17:54.211" v="62"/>
        <pc:sldMkLst>
          <pc:docMk/>
          <pc:sldMk cId="3072831491" sldId="300"/>
        </pc:sldMkLst>
      </pc:sldChg>
      <pc:sldChg chg="del">
        <pc:chgData name="Susan Homer" userId="S::susan.homer@solihull.ac.uk::6f054113-c067-4273-8af3-667aec520ed6" providerId="AD" clId="Web-{E57B286B-3C6E-B7BF-96AA-C2121626647D}" dt="2022-12-07T13:18:05.743" v="63"/>
        <pc:sldMkLst>
          <pc:docMk/>
          <pc:sldMk cId="2903473761" sldId="301"/>
        </pc:sldMkLst>
      </pc:sldChg>
      <pc:sldChg chg="add">
        <pc:chgData name="Susan Homer" userId="S::susan.homer@solihull.ac.uk::6f054113-c067-4273-8af3-667aec520ed6" providerId="AD" clId="Web-{E57B286B-3C6E-B7BF-96AA-C2121626647D}" dt="2022-12-06T11:38:10.198" v="24"/>
        <pc:sldMkLst>
          <pc:docMk/>
          <pc:sldMk cId="2250573930" sldId="303"/>
        </pc:sldMkLst>
      </pc:sldChg>
      <pc:sldChg chg="modSp add">
        <pc:chgData name="Susan Homer" userId="S::susan.homer@solihull.ac.uk::6f054113-c067-4273-8af3-667aec520ed6" providerId="AD" clId="Web-{E57B286B-3C6E-B7BF-96AA-C2121626647D}" dt="2022-12-07T14:28:56.586" v="66" actId="20577"/>
        <pc:sldMkLst>
          <pc:docMk/>
          <pc:sldMk cId="478068845" sldId="304"/>
        </pc:sldMkLst>
        <pc:spChg chg="mod">
          <ac:chgData name="Susan Homer" userId="S::susan.homer@solihull.ac.uk::6f054113-c067-4273-8af3-667aec520ed6" providerId="AD" clId="Web-{E57B286B-3C6E-B7BF-96AA-C2121626647D}" dt="2022-12-07T14:28:56.586" v="66" actId="20577"/>
          <ac:spMkLst>
            <pc:docMk/>
            <pc:sldMk cId="478068845" sldId="304"/>
            <ac:spMk id="5" creationId="{00000000-0000-0000-0000-000000000000}"/>
          </ac:spMkLst>
        </pc:spChg>
      </pc:sldChg>
      <pc:sldChg chg="new del">
        <pc:chgData name="Susan Homer" userId="S::susan.homer@solihull.ac.uk::6f054113-c067-4273-8af3-667aec520ed6" providerId="AD" clId="Web-{E57B286B-3C6E-B7BF-96AA-C2121626647D}" dt="2022-12-06T11:42:39.294" v="28"/>
        <pc:sldMkLst>
          <pc:docMk/>
          <pc:sldMk cId="1208814833" sldId="305"/>
        </pc:sldMkLst>
      </pc:sldChg>
      <pc:sldChg chg="modSp add">
        <pc:chgData name="Susan Homer" userId="S::susan.homer@solihull.ac.uk::6f054113-c067-4273-8af3-667aec520ed6" providerId="AD" clId="Web-{E57B286B-3C6E-B7BF-96AA-C2121626647D}" dt="2022-12-06T11:50:45.404" v="58" actId="14100"/>
        <pc:sldMkLst>
          <pc:docMk/>
          <pc:sldMk cId="3713061871" sldId="305"/>
        </pc:sldMkLst>
        <pc:spChg chg="mod">
          <ac:chgData name="Susan Homer" userId="S::susan.homer@solihull.ac.uk::6f054113-c067-4273-8af3-667aec520ed6" providerId="AD" clId="Web-{E57B286B-3C6E-B7BF-96AA-C2121626647D}" dt="2022-12-06T11:50:45.404" v="58" actId="14100"/>
          <ac:spMkLst>
            <pc:docMk/>
            <pc:sldMk cId="3713061871" sldId="305"/>
            <ac:spMk id="4" creationId="{AEE48545-EAB2-91B1-C97F-B4A4DD3F5EE1}"/>
          </ac:spMkLst>
        </pc:spChg>
        <pc:spChg chg="mod">
          <ac:chgData name="Susan Homer" userId="S::susan.homer@solihull.ac.uk::6f054113-c067-4273-8af3-667aec520ed6" providerId="AD" clId="Web-{E57B286B-3C6E-B7BF-96AA-C2121626647D}" dt="2022-12-06T11:49:43.196" v="50" actId="1076"/>
          <ac:spMkLst>
            <pc:docMk/>
            <pc:sldMk cId="3713061871" sldId="305"/>
            <ac:spMk id="5" creationId="{269CD5C7-1DF5-6FBE-9842-C4769E1CA67E}"/>
          </ac:spMkLst>
        </pc:spChg>
      </pc:sldChg>
      <pc:sldChg chg="modSp add">
        <pc:chgData name="Susan Homer" userId="S::susan.homer@solihull.ac.uk::6f054113-c067-4273-8af3-667aec520ed6" providerId="AD" clId="Web-{E57B286B-3C6E-B7BF-96AA-C2121626647D}" dt="2022-12-07T14:32:42.595" v="88" actId="20577"/>
        <pc:sldMkLst>
          <pc:docMk/>
          <pc:sldMk cId="3511331197" sldId="306"/>
        </pc:sldMkLst>
        <pc:spChg chg="mod">
          <ac:chgData name="Susan Homer" userId="S::susan.homer@solihull.ac.uk::6f054113-c067-4273-8af3-667aec520ed6" providerId="AD" clId="Web-{E57B286B-3C6E-B7BF-96AA-C2121626647D}" dt="2022-12-07T14:30:39.074" v="69" actId="20577"/>
          <ac:spMkLst>
            <pc:docMk/>
            <pc:sldMk cId="3511331197" sldId="306"/>
            <ac:spMk id="3" creationId="{2A22E0DC-E1BA-0BAE-AA84-1C2C3D10E2B4}"/>
          </ac:spMkLst>
        </pc:spChg>
        <pc:spChg chg="mod">
          <ac:chgData name="Susan Homer" userId="S::susan.homer@solihull.ac.uk::6f054113-c067-4273-8af3-667aec520ed6" providerId="AD" clId="Web-{E57B286B-3C6E-B7BF-96AA-C2121626647D}" dt="2022-12-07T14:32:42.595" v="88" actId="20577"/>
          <ac:spMkLst>
            <pc:docMk/>
            <pc:sldMk cId="3511331197" sldId="306"/>
            <ac:spMk id="4" creationId="{8D026152-3BD0-7F1C-E36E-3DF4C0FCE2C9}"/>
          </ac:spMkLst>
        </pc:spChg>
      </pc:sldChg>
      <pc:sldChg chg="add">
        <pc:chgData name="Susan Homer" userId="S::susan.homer@solihull.ac.uk::6f054113-c067-4273-8af3-667aec520ed6" providerId="AD" clId="Web-{E57B286B-3C6E-B7BF-96AA-C2121626647D}" dt="2022-12-07T13:17:48.180" v="61"/>
        <pc:sldMkLst>
          <pc:docMk/>
          <pc:sldMk cId="716370000" sldId="307"/>
        </pc:sldMkLst>
      </pc:sldChg>
    </pc:docChg>
  </pc:docChgLst>
  <pc:docChgLst>
    <pc:chgData name="Gemma Brezinski" userId="S::gemma.brezinski@etfoundation.co.uk::fd066b93-240a-4648-a0fe-c80aa4ee1278" providerId="AD" clId="Web-{92E65F73-85CC-63F8-BEAD-960103A3B56E}"/>
    <pc:docChg chg="modSld">
      <pc:chgData name="Gemma Brezinski" userId="S::gemma.brezinski@etfoundation.co.uk::fd066b93-240a-4648-a0fe-c80aa4ee1278" providerId="AD" clId="Web-{92E65F73-85CC-63F8-BEAD-960103A3B56E}" dt="2023-07-07T13:07:11.087" v="11" actId="20577"/>
      <pc:docMkLst>
        <pc:docMk/>
      </pc:docMkLst>
      <pc:sldChg chg="modSp">
        <pc:chgData name="Gemma Brezinski" userId="S::gemma.brezinski@etfoundation.co.uk::fd066b93-240a-4648-a0fe-c80aa4ee1278" providerId="AD" clId="Web-{92E65F73-85CC-63F8-BEAD-960103A3B56E}" dt="2023-07-07T13:07:11.087" v="11" actId="20577"/>
        <pc:sldMkLst>
          <pc:docMk/>
          <pc:sldMk cId="464346760" sldId="310"/>
        </pc:sldMkLst>
        <pc:graphicFrameChg chg="modGraphic">
          <ac:chgData name="Gemma Brezinski" userId="S::gemma.brezinski@etfoundation.co.uk::fd066b93-240a-4648-a0fe-c80aa4ee1278" providerId="AD" clId="Web-{92E65F73-85CC-63F8-BEAD-960103A3B56E}" dt="2023-07-07T13:07:11.087" v="11" actId="20577"/>
          <ac:graphicFrameMkLst>
            <pc:docMk/>
            <pc:sldMk cId="464346760" sldId="310"/>
            <ac:graphicFrameMk id="7" creationId="{6F261387-AFB4-10D8-035F-A54BF3FAC57E}"/>
          </ac:graphicFrameMkLst>
        </pc:graphicFrameChg>
      </pc:sldChg>
    </pc:docChg>
  </pc:docChgLst>
  <pc:docChgLst>
    <pc:chgData name="Susan Homer" userId="S::susan.homer@solihull.ac.uk::6f054113-c067-4273-8af3-667aec520ed6" providerId="AD" clId="Web-{26F2573D-E752-17E9-CE31-406E66EE89C8}"/>
    <pc:docChg chg="addSld delSld modSld sldOrd">
      <pc:chgData name="Susan Homer" userId="S::susan.homer@solihull.ac.uk::6f054113-c067-4273-8af3-667aec520ed6" providerId="AD" clId="Web-{26F2573D-E752-17E9-CE31-406E66EE89C8}" dt="2022-12-07T18:22:14.918" v="238" actId="20577"/>
      <pc:docMkLst>
        <pc:docMk/>
      </pc:docMkLst>
      <pc:sldChg chg="addSp modSp ord">
        <pc:chgData name="Susan Homer" userId="S::susan.homer@solihull.ac.uk::6f054113-c067-4273-8af3-667aec520ed6" providerId="AD" clId="Web-{26F2573D-E752-17E9-CE31-406E66EE89C8}" dt="2022-12-07T18:05:46.478" v="16"/>
        <pc:sldMkLst>
          <pc:docMk/>
          <pc:sldMk cId="464346760" sldId="310"/>
        </pc:sldMkLst>
        <pc:spChg chg="mod">
          <ac:chgData name="Susan Homer" userId="S::susan.homer@solihull.ac.uk::6f054113-c067-4273-8af3-667aec520ed6" providerId="AD" clId="Web-{26F2573D-E752-17E9-CE31-406E66EE89C8}" dt="2022-12-07T18:03:50.772" v="3" actId="20577"/>
          <ac:spMkLst>
            <pc:docMk/>
            <pc:sldMk cId="464346760" sldId="310"/>
            <ac:spMk id="4" creationId="{A083379F-1F30-B404-345A-00DA23D37F50}"/>
          </ac:spMkLst>
        </pc:spChg>
        <pc:graphicFrameChg chg="add mod">
          <ac:chgData name="Susan Homer" userId="S::susan.homer@solihull.ac.uk::6f054113-c067-4273-8af3-667aec520ed6" providerId="AD" clId="Web-{26F2573D-E752-17E9-CE31-406E66EE89C8}" dt="2022-12-07T18:03:59.381" v="4" actId="1076"/>
          <ac:graphicFrameMkLst>
            <pc:docMk/>
            <pc:sldMk cId="464346760" sldId="310"/>
            <ac:graphicFrameMk id="7" creationId="{6F261387-AFB4-10D8-035F-A54BF3FAC57E}"/>
          </ac:graphicFrameMkLst>
        </pc:graphicFrameChg>
      </pc:sldChg>
      <pc:sldChg chg="new del">
        <pc:chgData name="Susan Homer" userId="S::susan.homer@solihull.ac.uk::6f054113-c067-4273-8af3-667aec520ed6" providerId="AD" clId="Web-{26F2573D-E752-17E9-CE31-406E66EE89C8}" dt="2022-12-07T18:04:42.523" v="12"/>
        <pc:sldMkLst>
          <pc:docMk/>
          <pc:sldMk cId="803842196" sldId="311"/>
        </pc:sldMkLst>
      </pc:sldChg>
      <pc:sldChg chg="new del">
        <pc:chgData name="Susan Homer" userId="S::susan.homer@solihull.ac.uk::6f054113-c067-4273-8af3-667aec520ed6" providerId="AD" clId="Web-{26F2573D-E752-17E9-CE31-406E66EE89C8}" dt="2022-12-07T18:04:34.585" v="10"/>
        <pc:sldMkLst>
          <pc:docMk/>
          <pc:sldMk cId="1226145922" sldId="311"/>
        </pc:sldMkLst>
      </pc:sldChg>
      <pc:sldChg chg="modSp new">
        <pc:chgData name="Susan Homer" userId="S::susan.homer@solihull.ac.uk::6f054113-c067-4273-8af3-667aec520ed6" providerId="AD" clId="Web-{26F2573D-E752-17E9-CE31-406E66EE89C8}" dt="2022-12-07T18:14:56.323" v="100" actId="20577"/>
        <pc:sldMkLst>
          <pc:docMk/>
          <pc:sldMk cId="3999957960" sldId="311"/>
        </pc:sldMkLst>
        <pc:spChg chg="mod">
          <ac:chgData name="Susan Homer" userId="S::susan.homer@solihull.ac.uk::6f054113-c067-4273-8af3-667aec520ed6" providerId="AD" clId="Web-{26F2573D-E752-17E9-CE31-406E66EE89C8}" dt="2022-12-07T18:09:18.313" v="37" actId="20577"/>
          <ac:spMkLst>
            <pc:docMk/>
            <pc:sldMk cId="3999957960" sldId="311"/>
            <ac:spMk id="3" creationId="{336FDD57-D67F-BEC7-0DF8-D4523283097B}"/>
          </ac:spMkLst>
        </pc:spChg>
        <pc:spChg chg="mod">
          <ac:chgData name="Susan Homer" userId="S::susan.homer@solihull.ac.uk::6f054113-c067-4273-8af3-667aec520ed6" providerId="AD" clId="Web-{26F2573D-E752-17E9-CE31-406E66EE89C8}" dt="2022-12-07T18:14:56.323" v="100" actId="20577"/>
          <ac:spMkLst>
            <pc:docMk/>
            <pc:sldMk cId="3999957960" sldId="311"/>
            <ac:spMk id="4" creationId="{3E440DCC-A0E5-5BE3-E542-6C68E55A37AA}"/>
          </ac:spMkLst>
        </pc:spChg>
      </pc:sldChg>
      <pc:sldChg chg="del">
        <pc:chgData name="Susan Homer" userId="S::susan.homer@solihull.ac.uk::6f054113-c067-4273-8af3-667aec520ed6" providerId="AD" clId="Web-{26F2573D-E752-17E9-CE31-406E66EE89C8}" dt="2022-12-07T18:04:13.069" v="5"/>
        <pc:sldMkLst>
          <pc:docMk/>
          <pc:sldMk cId="4203796633" sldId="311"/>
        </pc:sldMkLst>
      </pc:sldChg>
      <pc:sldChg chg="new del">
        <pc:chgData name="Susan Homer" userId="S::susan.homer@solihull.ac.uk::6f054113-c067-4273-8af3-667aec520ed6" providerId="AD" clId="Web-{26F2573D-E752-17E9-CE31-406E66EE89C8}" dt="2022-12-07T18:04:32.242" v="9"/>
        <pc:sldMkLst>
          <pc:docMk/>
          <pc:sldMk cId="829915050" sldId="312"/>
        </pc:sldMkLst>
      </pc:sldChg>
      <pc:sldChg chg="addSp delSp modSp new ord">
        <pc:chgData name="Susan Homer" userId="S::susan.homer@solihull.ac.uk::6f054113-c067-4273-8af3-667aec520ed6" providerId="AD" clId="Web-{26F2573D-E752-17E9-CE31-406E66EE89C8}" dt="2022-12-07T18:22:14.918" v="238" actId="20577"/>
        <pc:sldMkLst>
          <pc:docMk/>
          <pc:sldMk cId="2074891107" sldId="312"/>
        </pc:sldMkLst>
        <pc:spChg chg="add del mod">
          <ac:chgData name="Susan Homer" userId="S::susan.homer@solihull.ac.uk::6f054113-c067-4273-8af3-667aec520ed6" providerId="AD" clId="Web-{26F2573D-E752-17E9-CE31-406E66EE89C8}" dt="2022-12-07T18:22:14.918" v="238" actId="20577"/>
          <ac:spMkLst>
            <pc:docMk/>
            <pc:sldMk cId="2074891107" sldId="312"/>
            <ac:spMk id="3" creationId="{4F55EC5A-A3C4-86FD-D367-566CB17E2961}"/>
          </ac:spMkLst>
        </pc:spChg>
        <pc:spChg chg="mod">
          <ac:chgData name="Susan Homer" userId="S::susan.homer@solihull.ac.uk::6f054113-c067-4273-8af3-667aec520ed6" providerId="AD" clId="Web-{26F2573D-E752-17E9-CE31-406E66EE89C8}" dt="2022-12-07T18:21:53.120" v="218" actId="14100"/>
          <ac:spMkLst>
            <pc:docMk/>
            <pc:sldMk cId="2074891107" sldId="312"/>
            <ac:spMk id="4" creationId="{05E4713E-5F66-43B8-EDF1-D2B4A0802860}"/>
          </ac:spMkLst>
        </pc:spChg>
        <pc:spChg chg="add mod">
          <ac:chgData name="Susan Homer" userId="S::susan.homer@solihull.ac.uk::6f054113-c067-4273-8af3-667aec520ed6" providerId="AD" clId="Web-{26F2573D-E752-17E9-CE31-406E66EE89C8}" dt="2022-12-07T18:19:33.581" v="193" actId="20577"/>
          <ac:spMkLst>
            <pc:docMk/>
            <pc:sldMk cId="2074891107" sldId="312"/>
            <ac:spMk id="6" creationId="{034F751D-645A-A3EB-1486-911219B26CD1}"/>
          </ac:spMkLst>
        </pc:spChg>
        <pc:spChg chg="add mod">
          <ac:chgData name="Susan Homer" userId="S::susan.homer@solihull.ac.uk::6f054113-c067-4273-8af3-667aec520ed6" providerId="AD" clId="Web-{26F2573D-E752-17E9-CE31-406E66EE89C8}" dt="2022-12-07T18:20:22.852" v="202" actId="14100"/>
          <ac:spMkLst>
            <pc:docMk/>
            <pc:sldMk cId="2074891107" sldId="312"/>
            <ac:spMk id="7" creationId="{EA80408E-D3A0-5650-1CA2-D246AC7ACA4C}"/>
          </ac:spMkLst>
        </pc:spChg>
        <pc:spChg chg="add mod">
          <ac:chgData name="Susan Homer" userId="S::susan.homer@solihull.ac.uk::6f054113-c067-4273-8af3-667aec520ed6" providerId="AD" clId="Web-{26F2573D-E752-17E9-CE31-406E66EE89C8}" dt="2022-12-07T18:19:55.066" v="198" actId="20577"/>
          <ac:spMkLst>
            <pc:docMk/>
            <pc:sldMk cId="2074891107" sldId="312"/>
            <ac:spMk id="8" creationId="{65C262EC-1456-C1D6-4E4A-5524AD3952DB}"/>
          </ac:spMkLst>
        </pc:spChg>
        <pc:spChg chg="add mod">
          <ac:chgData name="Susan Homer" userId="S::susan.homer@solihull.ac.uk::6f054113-c067-4273-8af3-667aec520ed6" providerId="AD" clId="Web-{26F2573D-E752-17E9-CE31-406E66EE89C8}" dt="2022-12-07T18:20:08.176" v="200" actId="20577"/>
          <ac:spMkLst>
            <pc:docMk/>
            <pc:sldMk cId="2074891107" sldId="312"/>
            <ac:spMk id="9" creationId="{3F187F52-8DAC-54D0-5632-AAF85E3C25BA}"/>
          </ac:spMkLst>
        </pc:spChg>
        <pc:spChg chg="add mod">
          <ac:chgData name="Susan Homer" userId="S::susan.homer@solihull.ac.uk::6f054113-c067-4273-8af3-667aec520ed6" providerId="AD" clId="Web-{26F2573D-E752-17E9-CE31-406E66EE89C8}" dt="2022-12-07T18:20:27.602" v="203" actId="14100"/>
          <ac:spMkLst>
            <pc:docMk/>
            <pc:sldMk cId="2074891107" sldId="312"/>
            <ac:spMk id="10" creationId="{AF89B0F5-57B0-39B2-9027-F9A40DC7D7DC}"/>
          </ac:spMkLst>
        </pc:spChg>
        <pc:spChg chg="add mod">
          <ac:chgData name="Susan Homer" userId="S::susan.homer@solihull.ac.uk::6f054113-c067-4273-8af3-667aec520ed6" providerId="AD" clId="Web-{26F2573D-E752-17E9-CE31-406E66EE89C8}" dt="2022-12-07T18:19:49.910" v="197" actId="20577"/>
          <ac:spMkLst>
            <pc:docMk/>
            <pc:sldMk cId="2074891107" sldId="312"/>
            <ac:spMk id="11" creationId="{2EB0F1D8-956F-18D3-114E-BD826D135D08}"/>
          </ac:spMkLst>
        </pc:spChg>
        <pc:spChg chg="add mod">
          <ac:chgData name="Susan Homer" userId="S::susan.homer@solihull.ac.uk::6f054113-c067-4273-8af3-667aec520ed6" providerId="AD" clId="Web-{26F2573D-E752-17E9-CE31-406E66EE89C8}" dt="2022-12-07T18:19:45.550" v="196" actId="20577"/>
          <ac:spMkLst>
            <pc:docMk/>
            <pc:sldMk cId="2074891107" sldId="312"/>
            <ac:spMk id="12" creationId="{16841043-F6CA-486C-8B9A-27FED56985B5}"/>
          </ac:spMkLst>
        </pc:spChg>
        <pc:spChg chg="add mod">
          <ac:chgData name="Susan Homer" userId="S::susan.homer@solihull.ac.uk::6f054113-c067-4273-8af3-667aec520ed6" providerId="AD" clId="Web-{26F2573D-E752-17E9-CE31-406E66EE89C8}" dt="2022-12-07T18:18:02.328" v="168" actId="20577"/>
          <ac:spMkLst>
            <pc:docMk/>
            <pc:sldMk cId="2074891107" sldId="312"/>
            <ac:spMk id="13" creationId="{E783B312-9506-25E6-FB97-C1B27A1FDC25}"/>
          </ac:spMkLst>
        </pc:spChg>
        <pc:spChg chg="add del mod">
          <ac:chgData name="Susan Homer" userId="S::susan.homer@solihull.ac.uk::6f054113-c067-4273-8af3-667aec520ed6" providerId="AD" clId="Web-{26F2573D-E752-17E9-CE31-406E66EE89C8}" dt="2022-12-07T18:21:31.901" v="216"/>
          <ac:spMkLst>
            <pc:docMk/>
            <pc:sldMk cId="2074891107" sldId="312"/>
            <ac:spMk id="15" creationId="{815FE601-3FD6-8FD5-6B69-AF5EC2D73FEB}"/>
          </ac:spMkLst>
        </pc:spChg>
      </pc:sldChg>
      <pc:sldChg chg="del">
        <pc:chgData name="Susan Homer" userId="S::susan.homer@solihull.ac.uk::6f054113-c067-4273-8af3-667aec520ed6" providerId="AD" clId="Web-{26F2573D-E752-17E9-CE31-406E66EE89C8}" dt="2022-12-07T18:04:15.647" v="6"/>
        <pc:sldMkLst>
          <pc:docMk/>
          <pc:sldMk cId="2676502747" sldId="312"/>
        </pc:sldMkLst>
      </pc:sldChg>
      <pc:sldChg chg="new">
        <pc:chgData name="Susan Homer" userId="S::susan.homer@solihull.ac.uk::6f054113-c067-4273-8af3-667aec520ed6" providerId="AD" clId="Web-{26F2573D-E752-17E9-CE31-406E66EE89C8}" dt="2022-12-07T18:04:58.180" v="15"/>
        <pc:sldMkLst>
          <pc:docMk/>
          <pc:sldMk cId="2984070330" sldId="313"/>
        </pc:sldMkLst>
      </pc:sldChg>
    </pc:docChg>
  </pc:docChgLst>
  <pc:docChgLst>
    <pc:chgData name="Susan Homer" userId="S::susan.homer_solihull.ac.uk#ext#@aoctenant.onmicrosoft.com::8026524e-7bc6-49ad-b3d4-767a8cc9418f" providerId="AD" clId="Web-{9F66BFF4-44B3-4E78-B521-DEE301057B18}"/>
    <pc:docChg chg="mod modSld">
      <pc:chgData name="Susan Homer" userId="S::susan.homer_solihull.ac.uk#ext#@aoctenant.onmicrosoft.com::8026524e-7bc6-49ad-b3d4-767a8cc9418f" providerId="AD" clId="Web-{9F66BFF4-44B3-4E78-B521-DEE301057B18}" dt="2022-12-12T14:41:03.829" v="24"/>
      <pc:docMkLst>
        <pc:docMk/>
      </pc:docMkLst>
      <pc:sldChg chg="modCm">
        <pc:chgData name="Susan Homer" userId="S::susan.homer_solihull.ac.uk#ext#@aoctenant.onmicrosoft.com::8026524e-7bc6-49ad-b3d4-767a8cc9418f" providerId="AD" clId="Web-{9F66BFF4-44B3-4E78-B521-DEE301057B18}" dt="2022-12-12T14:35:25.269" v="12"/>
        <pc:sldMkLst>
          <pc:docMk/>
          <pc:sldMk cId="3713061871" sldId="305"/>
        </pc:sldMkLst>
      </pc:sldChg>
      <pc:sldChg chg="modCm">
        <pc:chgData name="Susan Homer" userId="S::susan.homer_solihull.ac.uk#ext#@aoctenant.onmicrosoft.com::8026524e-7bc6-49ad-b3d4-767a8cc9418f" providerId="AD" clId="Web-{9F66BFF4-44B3-4E78-B521-DEE301057B18}" dt="2022-12-12T14:39:33.716" v="14"/>
        <pc:sldMkLst>
          <pc:docMk/>
          <pc:sldMk cId="464346760" sldId="310"/>
        </pc:sldMkLst>
      </pc:sldChg>
      <pc:sldChg chg="modCm">
        <pc:chgData name="Susan Homer" userId="S::susan.homer_solihull.ac.uk#ext#@aoctenant.onmicrosoft.com::8026524e-7bc6-49ad-b3d4-767a8cc9418f" providerId="AD" clId="Web-{9F66BFF4-44B3-4E78-B521-DEE301057B18}" dt="2022-12-12T14:38:11.635" v="13"/>
        <pc:sldMkLst>
          <pc:docMk/>
          <pc:sldMk cId="2074891107" sldId="312"/>
        </pc:sldMkLst>
      </pc:sldChg>
      <pc:sldChg chg="modCm">
        <pc:chgData name="Susan Homer" userId="S::susan.homer_solihull.ac.uk#ext#@aoctenant.onmicrosoft.com::8026524e-7bc6-49ad-b3d4-767a8cc9418f" providerId="AD" clId="Web-{9F66BFF4-44B3-4E78-B521-DEE301057B18}" dt="2022-12-12T14:40:12.233" v="15"/>
        <pc:sldMkLst>
          <pc:docMk/>
          <pc:sldMk cId="2984070330" sldId="313"/>
        </pc:sldMkLst>
      </pc:sldChg>
      <pc:sldChg chg="modSp">
        <pc:chgData name="Susan Homer" userId="S::susan.homer_solihull.ac.uk#ext#@aoctenant.onmicrosoft.com::8026524e-7bc6-49ad-b3d4-767a8cc9418f" providerId="AD" clId="Web-{9F66BFF4-44B3-4E78-B521-DEE301057B18}" dt="2022-12-12T14:32:15.043" v="9"/>
        <pc:sldMkLst>
          <pc:docMk/>
          <pc:sldMk cId="2904215226" sldId="316"/>
        </pc:sldMkLst>
        <pc:spChg chg="mod">
          <ac:chgData name="Susan Homer" userId="S::susan.homer_solihull.ac.uk#ext#@aoctenant.onmicrosoft.com::8026524e-7bc6-49ad-b3d4-767a8cc9418f" providerId="AD" clId="Web-{9F66BFF4-44B3-4E78-B521-DEE301057B18}" dt="2022-12-12T14:32:15.043" v="9"/>
          <ac:spMkLst>
            <pc:docMk/>
            <pc:sldMk cId="2904215226" sldId="316"/>
            <ac:spMk id="4" creationId="{D7547D49-3CA9-419D-DA5D-D5C00AF03EC6}"/>
          </ac:spMkLst>
        </pc:spChg>
      </pc:sldChg>
      <pc:sldChg chg="modNotes">
        <pc:chgData name="Susan Homer" userId="S::susan.homer_solihull.ac.uk#ext#@aoctenant.onmicrosoft.com::8026524e-7bc6-49ad-b3d4-767a8cc9418f" providerId="AD" clId="Web-{9F66BFF4-44B3-4E78-B521-DEE301057B18}" dt="2022-12-12T14:41:03.829" v="24"/>
        <pc:sldMkLst>
          <pc:docMk/>
          <pc:sldMk cId="2981571866" sldId="317"/>
        </pc:sldMkLst>
      </pc:sldChg>
    </pc:docChg>
  </pc:docChgLst>
  <pc:docChgLst>
    <pc:chgData name="Susan Homer" userId="S::susan.homer@solihull.ac.uk::6f054113-c067-4273-8af3-667aec520ed6" providerId="AD" clId="Web-{885CBACA-C3F0-4FA1-F72B-25D69E063DC5}"/>
    <pc:docChg chg="addSld delSld modSld sldOrd">
      <pc:chgData name="Susan Homer" userId="S::susan.homer@solihull.ac.uk::6f054113-c067-4273-8af3-667aec520ed6" providerId="AD" clId="Web-{885CBACA-C3F0-4FA1-F72B-25D69E063DC5}" dt="2022-12-08T12:39:14.090" v="343" actId="20577"/>
      <pc:docMkLst>
        <pc:docMk/>
      </pc:docMkLst>
      <pc:sldChg chg="del">
        <pc:chgData name="Susan Homer" userId="S::susan.homer@solihull.ac.uk::6f054113-c067-4273-8af3-667aec520ed6" providerId="AD" clId="Web-{885CBACA-C3F0-4FA1-F72B-25D69E063DC5}" dt="2022-12-08T09:38:46.461" v="151"/>
        <pc:sldMkLst>
          <pc:docMk/>
          <pc:sldMk cId="4258874400" sldId="263"/>
        </pc:sldMkLst>
      </pc:sldChg>
      <pc:sldChg chg="del">
        <pc:chgData name="Susan Homer" userId="S::susan.homer@solihull.ac.uk::6f054113-c067-4273-8af3-667aec520ed6" providerId="AD" clId="Web-{885CBACA-C3F0-4FA1-F72B-25D69E063DC5}" dt="2022-12-08T09:38:48.914" v="152"/>
        <pc:sldMkLst>
          <pc:docMk/>
          <pc:sldMk cId="4090225419" sldId="302"/>
        </pc:sldMkLst>
      </pc:sldChg>
      <pc:sldChg chg="modSp">
        <pc:chgData name="Susan Homer" userId="S::susan.homer@solihull.ac.uk::6f054113-c067-4273-8af3-667aec520ed6" providerId="AD" clId="Web-{885CBACA-C3F0-4FA1-F72B-25D69E063DC5}" dt="2022-12-08T09:57:41.864" v="339" actId="20577"/>
        <pc:sldMkLst>
          <pc:docMk/>
          <pc:sldMk cId="2250573930" sldId="303"/>
        </pc:sldMkLst>
        <pc:spChg chg="mod">
          <ac:chgData name="Susan Homer" userId="S::susan.homer@solihull.ac.uk::6f054113-c067-4273-8af3-667aec520ed6" providerId="AD" clId="Web-{885CBACA-C3F0-4FA1-F72B-25D69E063DC5}" dt="2022-12-08T09:57:41.864" v="339" actId="20577"/>
          <ac:spMkLst>
            <pc:docMk/>
            <pc:sldMk cId="2250573930" sldId="303"/>
            <ac:spMk id="3" creationId="{A39FE6D9-D96B-E748-810E-8BBC981DD009}"/>
          </ac:spMkLst>
        </pc:spChg>
      </pc:sldChg>
      <pc:sldChg chg="modSp">
        <pc:chgData name="Susan Homer" userId="S::susan.homer@solihull.ac.uk::6f054113-c067-4273-8af3-667aec520ed6" providerId="AD" clId="Web-{885CBACA-C3F0-4FA1-F72B-25D69E063DC5}" dt="2022-12-08T09:08:19.831" v="0" actId="1076"/>
        <pc:sldMkLst>
          <pc:docMk/>
          <pc:sldMk cId="3511331197" sldId="306"/>
        </pc:sldMkLst>
        <pc:spChg chg="mod">
          <ac:chgData name="Susan Homer" userId="S::susan.homer@solihull.ac.uk::6f054113-c067-4273-8af3-667aec520ed6" providerId="AD" clId="Web-{885CBACA-C3F0-4FA1-F72B-25D69E063DC5}" dt="2022-12-08T09:08:19.831" v="0" actId="1076"/>
          <ac:spMkLst>
            <pc:docMk/>
            <pc:sldMk cId="3511331197" sldId="306"/>
            <ac:spMk id="4" creationId="{8D026152-3BD0-7F1C-E36E-3DF4C0FCE2C9}"/>
          </ac:spMkLst>
        </pc:spChg>
      </pc:sldChg>
      <pc:sldChg chg="modSp">
        <pc:chgData name="Susan Homer" userId="S::susan.homer@solihull.ac.uk::6f054113-c067-4273-8af3-667aec520ed6" providerId="AD" clId="Web-{885CBACA-C3F0-4FA1-F72B-25D69E063DC5}" dt="2022-12-08T12:39:14.090" v="343" actId="20577"/>
        <pc:sldMkLst>
          <pc:docMk/>
          <pc:sldMk cId="716370000" sldId="307"/>
        </pc:sldMkLst>
        <pc:spChg chg="mod">
          <ac:chgData name="Susan Homer" userId="S::susan.homer@solihull.ac.uk::6f054113-c067-4273-8af3-667aec520ed6" providerId="AD" clId="Web-{885CBACA-C3F0-4FA1-F72B-25D69E063DC5}" dt="2022-12-08T12:39:14.090" v="343" actId="20577"/>
          <ac:spMkLst>
            <pc:docMk/>
            <pc:sldMk cId="716370000" sldId="307"/>
            <ac:spMk id="4" creationId="{845E1B2C-BE79-7F39-F581-43E574EA5BBA}"/>
          </ac:spMkLst>
        </pc:spChg>
      </pc:sldChg>
      <pc:sldChg chg="modSp">
        <pc:chgData name="Susan Homer" userId="S::susan.homer@solihull.ac.uk::6f054113-c067-4273-8af3-667aec520ed6" providerId="AD" clId="Web-{885CBACA-C3F0-4FA1-F72B-25D69E063DC5}" dt="2022-12-08T09:51:11.474" v="292" actId="20577"/>
        <pc:sldMkLst>
          <pc:docMk/>
          <pc:sldMk cId="3999957960" sldId="311"/>
        </pc:sldMkLst>
        <pc:spChg chg="mod">
          <ac:chgData name="Susan Homer" userId="S::susan.homer@solihull.ac.uk::6f054113-c067-4273-8af3-667aec520ed6" providerId="AD" clId="Web-{885CBACA-C3F0-4FA1-F72B-25D69E063DC5}" dt="2022-12-08T09:51:11.474" v="292" actId="20577"/>
          <ac:spMkLst>
            <pc:docMk/>
            <pc:sldMk cId="3999957960" sldId="311"/>
            <ac:spMk id="4" creationId="{3E440DCC-A0E5-5BE3-E542-6C68E55A37AA}"/>
          </ac:spMkLst>
        </pc:spChg>
      </pc:sldChg>
      <pc:sldChg chg="addSp modSp">
        <pc:chgData name="Susan Homer" userId="S::susan.homer@solihull.ac.uk::6f054113-c067-4273-8af3-667aec520ed6" providerId="AD" clId="Web-{885CBACA-C3F0-4FA1-F72B-25D69E063DC5}" dt="2022-12-08T09:53:16.197" v="337" actId="20577"/>
        <pc:sldMkLst>
          <pc:docMk/>
          <pc:sldMk cId="2984070330" sldId="313"/>
        </pc:sldMkLst>
        <pc:spChg chg="mod">
          <ac:chgData name="Susan Homer" userId="S::susan.homer@solihull.ac.uk::6f054113-c067-4273-8af3-667aec520ed6" providerId="AD" clId="Web-{885CBACA-C3F0-4FA1-F72B-25D69E063DC5}" dt="2022-12-08T09:11:42.510" v="6" actId="20577"/>
          <ac:spMkLst>
            <pc:docMk/>
            <pc:sldMk cId="2984070330" sldId="313"/>
            <ac:spMk id="3" creationId="{7CE0E76A-230D-D71B-5922-7C7B34B887C0}"/>
          </ac:spMkLst>
        </pc:spChg>
        <pc:spChg chg="mod">
          <ac:chgData name="Susan Homer" userId="S::susan.homer@solihull.ac.uk::6f054113-c067-4273-8af3-667aec520ed6" providerId="AD" clId="Web-{885CBACA-C3F0-4FA1-F72B-25D69E063DC5}" dt="2022-12-08T09:53:16.197" v="337" actId="20577"/>
          <ac:spMkLst>
            <pc:docMk/>
            <pc:sldMk cId="2984070330" sldId="313"/>
            <ac:spMk id="4" creationId="{E55A2304-1AE0-DCDD-A933-A6555FC99FC1}"/>
          </ac:spMkLst>
        </pc:spChg>
        <pc:picChg chg="add mod">
          <ac:chgData name="Susan Homer" userId="S::susan.homer@solihull.ac.uk::6f054113-c067-4273-8af3-667aec520ed6" providerId="AD" clId="Web-{885CBACA-C3F0-4FA1-F72B-25D69E063DC5}" dt="2022-12-08T09:52:08.007" v="311" actId="1076"/>
          <ac:picMkLst>
            <pc:docMk/>
            <pc:sldMk cId="2984070330" sldId="313"/>
            <ac:picMk id="6" creationId="{6B4E5C7B-1D12-A3DB-5E71-AED4D7AEE8C7}"/>
          </ac:picMkLst>
        </pc:picChg>
      </pc:sldChg>
      <pc:sldChg chg="modSp add">
        <pc:chgData name="Susan Homer" userId="S::susan.homer@solihull.ac.uk::6f054113-c067-4273-8af3-667aec520ed6" providerId="AD" clId="Web-{885CBACA-C3F0-4FA1-F72B-25D69E063DC5}" dt="2022-12-08T09:24:53.649" v="57" actId="20577"/>
        <pc:sldMkLst>
          <pc:docMk/>
          <pc:sldMk cId="3784375791" sldId="314"/>
        </pc:sldMkLst>
        <pc:spChg chg="mod">
          <ac:chgData name="Susan Homer" userId="S::susan.homer@solihull.ac.uk::6f054113-c067-4273-8af3-667aec520ed6" providerId="AD" clId="Web-{885CBACA-C3F0-4FA1-F72B-25D69E063DC5}" dt="2022-12-08T09:24:53.649" v="57" actId="20577"/>
          <ac:spMkLst>
            <pc:docMk/>
            <pc:sldMk cId="3784375791" sldId="314"/>
            <ac:spMk id="4" creationId="{A6513D37-15AB-5FFE-20F4-12EE6AA1FFC3}"/>
          </ac:spMkLst>
        </pc:spChg>
      </pc:sldChg>
      <pc:sldChg chg="addSp delSp modSp new">
        <pc:chgData name="Susan Homer" userId="S::susan.homer@solihull.ac.uk::6f054113-c067-4273-8af3-667aec520ed6" providerId="AD" clId="Web-{885CBACA-C3F0-4FA1-F72B-25D69E063DC5}" dt="2022-12-08T12:39:06.996" v="342" actId="20577"/>
        <pc:sldMkLst>
          <pc:docMk/>
          <pc:sldMk cId="2463471940" sldId="315"/>
        </pc:sldMkLst>
        <pc:spChg chg="mod">
          <ac:chgData name="Susan Homer" userId="S::susan.homer@solihull.ac.uk::6f054113-c067-4273-8af3-667aec520ed6" providerId="AD" clId="Web-{885CBACA-C3F0-4FA1-F72B-25D69E063DC5}" dt="2022-12-08T09:40:32.121" v="179" actId="20577"/>
          <ac:spMkLst>
            <pc:docMk/>
            <pc:sldMk cId="2463471940" sldId="315"/>
            <ac:spMk id="3" creationId="{776FBF0F-01A4-EB84-77DF-30BA9DFB9AD0}"/>
          </ac:spMkLst>
        </pc:spChg>
        <pc:spChg chg="mod">
          <ac:chgData name="Susan Homer" userId="S::susan.homer@solihull.ac.uk::6f054113-c067-4273-8af3-667aec520ed6" providerId="AD" clId="Web-{885CBACA-C3F0-4FA1-F72B-25D69E063DC5}" dt="2022-12-08T12:39:06.996" v="342" actId="20577"/>
          <ac:spMkLst>
            <pc:docMk/>
            <pc:sldMk cId="2463471940" sldId="315"/>
            <ac:spMk id="4" creationId="{2BA96047-56A7-65C3-52A2-4F8A2F70812E}"/>
          </ac:spMkLst>
        </pc:spChg>
        <pc:spChg chg="add del mod">
          <ac:chgData name="Susan Homer" userId="S::susan.homer@solihull.ac.uk::6f054113-c067-4273-8af3-667aec520ed6" providerId="AD" clId="Web-{885CBACA-C3F0-4FA1-F72B-25D69E063DC5}" dt="2022-12-08T09:40:04.011" v="173"/>
          <ac:spMkLst>
            <pc:docMk/>
            <pc:sldMk cId="2463471940" sldId="315"/>
            <ac:spMk id="6" creationId="{A72FBA1D-2AFE-A188-C203-4D0AE9DFC609}"/>
          </ac:spMkLst>
        </pc:spChg>
        <pc:spChg chg="add del mod">
          <ac:chgData name="Susan Homer" userId="S::susan.homer@solihull.ac.uk::6f054113-c067-4273-8af3-667aec520ed6" providerId="AD" clId="Web-{885CBACA-C3F0-4FA1-F72B-25D69E063DC5}" dt="2022-12-08T09:45:22.617" v="206"/>
          <ac:spMkLst>
            <pc:docMk/>
            <pc:sldMk cId="2463471940" sldId="315"/>
            <ac:spMk id="7" creationId="{9DEA546C-C476-CF21-5C9A-14847969F73A}"/>
          </ac:spMkLst>
        </pc:spChg>
        <pc:spChg chg="add mod">
          <ac:chgData name="Susan Homer" userId="S::susan.homer@solihull.ac.uk::6f054113-c067-4273-8af3-667aec520ed6" providerId="AD" clId="Web-{885CBACA-C3F0-4FA1-F72B-25D69E063DC5}" dt="2022-12-08T09:46:04.150" v="215" actId="20577"/>
          <ac:spMkLst>
            <pc:docMk/>
            <pc:sldMk cId="2463471940" sldId="315"/>
            <ac:spMk id="8" creationId="{164D51F5-AD48-972E-44BB-F4B45ECBECE8}"/>
          </ac:spMkLst>
        </pc:spChg>
      </pc:sldChg>
      <pc:sldChg chg="add ord">
        <pc:chgData name="Susan Homer" userId="S::susan.homer@solihull.ac.uk::6f054113-c067-4273-8af3-667aec520ed6" providerId="AD" clId="Web-{885CBACA-C3F0-4FA1-F72B-25D69E063DC5}" dt="2022-12-08T09:31:10.335" v="62"/>
        <pc:sldMkLst>
          <pc:docMk/>
          <pc:sldMk cId="2904215226" sldId="316"/>
        </pc:sldMkLst>
      </pc:sldChg>
      <pc:sldChg chg="modSp add ord">
        <pc:chgData name="Susan Homer" userId="S::susan.homer@solihull.ac.uk::6f054113-c067-4273-8af3-667aec520ed6" providerId="AD" clId="Web-{885CBACA-C3F0-4FA1-F72B-25D69E063DC5}" dt="2022-12-08T09:38:35.555" v="150" actId="20577"/>
        <pc:sldMkLst>
          <pc:docMk/>
          <pc:sldMk cId="2981571866" sldId="317"/>
        </pc:sldMkLst>
        <pc:spChg chg="mod">
          <ac:chgData name="Susan Homer" userId="S::susan.homer@solihull.ac.uk::6f054113-c067-4273-8af3-667aec520ed6" providerId="AD" clId="Web-{885CBACA-C3F0-4FA1-F72B-25D69E063DC5}" dt="2022-12-08T09:38:35.555" v="150" actId="20577"/>
          <ac:spMkLst>
            <pc:docMk/>
            <pc:sldMk cId="2981571866" sldId="317"/>
            <ac:spMk id="2" creationId="{00000000-0000-0000-0000-000000000000}"/>
          </ac:spMkLst>
        </pc:spChg>
        <pc:spChg chg="mod">
          <ac:chgData name="Susan Homer" userId="S::susan.homer@solihull.ac.uk::6f054113-c067-4273-8af3-667aec520ed6" providerId="AD" clId="Web-{885CBACA-C3F0-4FA1-F72B-25D69E063DC5}" dt="2022-12-08T09:36:54.223" v="107" actId="20577"/>
          <ac:spMkLst>
            <pc:docMk/>
            <pc:sldMk cId="2981571866" sldId="317"/>
            <ac:spMk id="5" creationId="{00000000-0000-0000-0000-000000000000}"/>
          </ac:spMkLst>
        </pc:spChg>
      </pc:sldChg>
      <pc:sldChg chg="add del ord">
        <pc:chgData name="Susan Homer" userId="S::susan.homer@solihull.ac.uk::6f054113-c067-4273-8af3-667aec520ed6" providerId="AD" clId="Web-{885CBACA-C3F0-4FA1-F72B-25D69E063DC5}" dt="2022-12-08T09:33:52.559" v="72"/>
        <pc:sldMkLst>
          <pc:docMk/>
          <pc:sldMk cId="212449955" sldId="318"/>
        </pc:sldMkLst>
      </pc:sldChg>
      <pc:sldChg chg="modSp new ord">
        <pc:chgData name="Susan Homer" userId="S::susan.homer@solihull.ac.uk::6f054113-c067-4273-8af3-667aec520ed6" providerId="AD" clId="Web-{885CBACA-C3F0-4FA1-F72B-25D69E063DC5}" dt="2022-12-08T09:49:48.783" v="291"/>
        <pc:sldMkLst>
          <pc:docMk/>
          <pc:sldMk cId="2875404703" sldId="318"/>
        </pc:sldMkLst>
        <pc:spChg chg="mod">
          <ac:chgData name="Susan Homer" userId="S::susan.homer@solihull.ac.uk::6f054113-c067-4273-8af3-667aec520ed6" providerId="AD" clId="Web-{885CBACA-C3F0-4FA1-F72B-25D69E063DC5}" dt="2022-12-08T09:42:52.830" v="201" actId="20577"/>
          <ac:spMkLst>
            <pc:docMk/>
            <pc:sldMk cId="2875404703" sldId="318"/>
            <ac:spMk id="3" creationId="{6DF0E4E4-65ED-6DCB-9ED8-7A1A1AD7ED1F}"/>
          </ac:spMkLst>
        </pc:spChg>
        <pc:spChg chg="mod">
          <ac:chgData name="Susan Homer" userId="S::susan.homer@solihull.ac.uk::6f054113-c067-4273-8af3-667aec520ed6" providerId="AD" clId="Web-{885CBACA-C3F0-4FA1-F72B-25D69E063DC5}" dt="2022-12-08T09:49:48.721" v="290" actId="20577"/>
          <ac:spMkLst>
            <pc:docMk/>
            <pc:sldMk cId="2875404703" sldId="318"/>
            <ac:spMk id="4" creationId="{7D257516-0BCA-2C16-5E96-C2DDC3DC245A}"/>
          </ac:spMkLst>
        </pc:spChg>
      </pc:sldChg>
    </pc:docChg>
  </pc:docChgLst>
  <pc:docChgLst>
    <pc:chgData name="Susan Homer" userId="S::susan.homer_solihull.ac.uk#ext#@aoctenant.onmicrosoft.com::8026524e-7bc6-49ad-b3d4-767a8cc9418f" providerId="AD" clId="Web-{CCAFD857-0D10-4BCE-9F93-8879A32F9C62}"/>
    <pc:docChg chg="modSld">
      <pc:chgData name="Susan Homer" userId="S::susan.homer_solihull.ac.uk#ext#@aoctenant.onmicrosoft.com::8026524e-7bc6-49ad-b3d4-767a8cc9418f" providerId="AD" clId="Web-{CCAFD857-0D10-4BCE-9F93-8879A32F9C62}" dt="2022-12-08T12:50:01.504" v="0" actId="20577"/>
      <pc:docMkLst>
        <pc:docMk/>
      </pc:docMkLst>
      <pc:sldChg chg="modSp">
        <pc:chgData name="Susan Homer" userId="S::susan.homer_solihull.ac.uk#ext#@aoctenant.onmicrosoft.com::8026524e-7bc6-49ad-b3d4-767a8cc9418f" providerId="AD" clId="Web-{CCAFD857-0D10-4BCE-9F93-8879A32F9C62}" dt="2022-12-08T12:50:01.504" v="0" actId="20577"/>
        <pc:sldMkLst>
          <pc:docMk/>
          <pc:sldMk cId="2463471940" sldId="315"/>
        </pc:sldMkLst>
        <pc:spChg chg="mod">
          <ac:chgData name="Susan Homer" userId="S::susan.homer_solihull.ac.uk#ext#@aoctenant.onmicrosoft.com::8026524e-7bc6-49ad-b3d4-767a8cc9418f" providerId="AD" clId="Web-{CCAFD857-0D10-4BCE-9F93-8879A32F9C62}" dt="2022-12-08T12:50:01.504" v="0" actId="20577"/>
          <ac:spMkLst>
            <pc:docMk/>
            <pc:sldMk cId="2463471940" sldId="315"/>
            <ac:spMk id="4" creationId="{2BA96047-56A7-65C3-52A2-4F8A2F70812E}"/>
          </ac:spMkLst>
        </pc:spChg>
      </pc:sldChg>
    </pc:docChg>
  </pc:docChgLst>
  <pc:docChgLst>
    <pc:chgData name="gaillydon@me.com" userId="S::gaillydon_me.com#ext#@aoctenant.onmicrosoft.com::f8886d07-ae06-416f-a89b-1b6937040910" providerId="AD" clId="Web-{8CFB83A8-E3B3-495A-918E-FF31A7FCC3D5}"/>
    <pc:docChg chg="">
      <pc:chgData name="gaillydon@me.com" userId="S::gaillydon_me.com#ext#@aoctenant.onmicrosoft.com::f8886d07-ae06-416f-a89b-1b6937040910" providerId="AD" clId="Web-{8CFB83A8-E3B3-495A-918E-FF31A7FCC3D5}" dt="2023-01-18T09:57:02.791" v="8"/>
      <pc:docMkLst>
        <pc:docMk/>
      </pc:docMkLst>
      <pc:sldChg chg="delCm">
        <pc:chgData name="gaillydon@me.com" userId="S::gaillydon_me.com#ext#@aoctenant.onmicrosoft.com::f8886d07-ae06-416f-a89b-1b6937040910" providerId="AD" clId="Web-{8CFB83A8-E3B3-495A-918E-FF31A7FCC3D5}" dt="2023-01-18T09:53:36.004" v="0"/>
        <pc:sldMkLst>
          <pc:docMk/>
          <pc:sldMk cId="3713061871" sldId="305"/>
        </pc:sldMkLst>
      </pc:sldChg>
      <pc:sldChg chg="delCm">
        <pc:chgData name="gaillydon@me.com" userId="S::gaillydon_me.com#ext#@aoctenant.onmicrosoft.com::f8886d07-ae06-416f-a89b-1b6937040910" providerId="AD" clId="Web-{8CFB83A8-E3B3-495A-918E-FF31A7FCC3D5}" dt="2023-01-18T09:54:16.834" v="2"/>
        <pc:sldMkLst>
          <pc:docMk/>
          <pc:sldMk cId="464346760" sldId="310"/>
        </pc:sldMkLst>
      </pc:sldChg>
      <pc:sldChg chg="delCm">
        <pc:chgData name="gaillydon@me.com" userId="S::gaillydon_me.com#ext#@aoctenant.onmicrosoft.com::f8886d07-ae06-416f-a89b-1b6937040910" providerId="AD" clId="Web-{8CFB83A8-E3B3-495A-918E-FF31A7FCC3D5}" dt="2023-01-18T09:53:50.114" v="1"/>
        <pc:sldMkLst>
          <pc:docMk/>
          <pc:sldMk cId="2074891107" sldId="312"/>
        </pc:sldMkLst>
      </pc:sldChg>
      <pc:sldChg chg="delCm">
        <pc:chgData name="gaillydon@me.com" userId="S::gaillydon_me.com#ext#@aoctenant.onmicrosoft.com::f8886d07-ae06-416f-a89b-1b6937040910" providerId="AD" clId="Web-{8CFB83A8-E3B3-495A-918E-FF31A7FCC3D5}" dt="2023-01-18T09:54:25.006" v="3"/>
        <pc:sldMkLst>
          <pc:docMk/>
          <pc:sldMk cId="2984070330" sldId="313"/>
        </pc:sldMkLst>
      </pc:sldChg>
      <pc:sldChg chg="delCm">
        <pc:chgData name="gaillydon@me.com" userId="S::gaillydon_me.com#ext#@aoctenant.onmicrosoft.com::f8886d07-ae06-416f-a89b-1b6937040910" providerId="AD" clId="Web-{8CFB83A8-E3B3-495A-918E-FF31A7FCC3D5}" dt="2023-01-18T09:54:38.021" v="5"/>
        <pc:sldMkLst>
          <pc:docMk/>
          <pc:sldMk cId="3784375791" sldId="314"/>
        </pc:sldMkLst>
      </pc:sldChg>
      <pc:sldChg chg="delCm">
        <pc:chgData name="gaillydon@me.com" userId="S::gaillydon_me.com#ext#@aoctenant.onmicrosoft.com::f8886d07-ae06-416f-a89b-1b6937040910" providerId="AD" clId="Web-{8CFB83A8-E3B3-495A-918E-FF31A7FCC3D5}" dt="2023-01-18T09:56:21.055" v="7"/>
        <pc:sldMkLst>
          <pc:docMk/>
          <pc:sldMk cId="2463471940" sldId="315"/>
        </pc:sldMkLst>
      </pc:sldChg>
      <pc:sldChg chg="delCm">
        <pc:chgData name="gaillydon@me.com" userId="S::gaillydon_me.com#ext#@aoctenant.onmicrosoft.com::f8886d07-ae06-416f-a89b-1b6937040910" providerId="AD" clId="Web-{8CFB83A8-E3B3-495A-918E-FF31A7FCC3D5}" dt="2023-01-18T09:56:14.680" v="6"/>
        <pc:sldMkLst>
          <pc:docMk/>
          <pc:sldMk cId="2904215226" sldId="316"/>
        </pc:sldMkLst>
      </pc:sldChg>
      <pc:sldChg chg="delCm">
        <pc:chgData name="gaillydon@me.com" userId="S::gaillydon_me.com#ext#@aoctenant.onmicrosoft.com::f8886d07-ae06-416f-a89b-1b6937040910" providerId="AD" clId="Web-{8CFB83A8-E3B3-495A-918E-FF31A7FCC3D5}" dt="2023-01-18T09:54:31.709" v="4"/>
        <pc:sldMkLst>
          <pc:docMk/>
          <pc:sldMk cId="2981571866" sldId="317"/>
        </pc:sldMkLst>
      </pc:sldChg>
      <pc:sldChg chg="delCm">
        <pc:chgData name="gaillydon@me.com" userId="S::gaillydon_me.com#ext#@aoctenant.onmicrosoft.com::f8886d07-ae06-416f-a89b-1b6937040910" providerId="AD" clId="Web-{8CFB83A8-E3B3-495A-918E-FF31A7FCC3D5}" dt="2023-01-18T09:57:02.791" v="8"/>
        <pc:sldMkLst>
          <pc:docMk/>
          <pc:sldMk cId="2875404703" sldId="318"/>
        </pc:sldMkLst>
      </pc:sldChg>
    </pc:docChg>
  </pc:docChgLst>
  <pc:docChgLst>
    <pc:chgData name="Alex Birch" userId="S::alex.birch@etfoundation.co.uk::e223bd2f-41cc-4e60-8083-c364c7a241aa" providerId="AD" clId="Web-{682734B5-2408-4C05-13D7-8675F85F6BC4}"/>
    <pc:docChg chg="modSld">
      <pc:chgData name="Alex Birch" userId="S::alex.birch@etfoundation.co.uk::e223bd2f-41cc-4e60-8083-c364c7a241aa" providerId="AD" clId="Web-{682734B5-2408-4C05-13D7-8675F85F6BC4}" dt="2023-03-16T14:29:45.504" v="1" actId="20577"/>
      <pc:docMkLst>
        <pc:docMk/>
      </pc:docMkLst>
      <pc:sldChg chg="modSp">
        <pc:chgData name="Alex Birch" userId="S::alex.birch@etfoundation.co.uk::e223bd2f-41cc-4e60-8083-c364c7a241aa" providerId="AD" clId="Web-{682734B5-2408-4C05-13D7-8675F85F6BC4}" dt="2023-03-16T14:29:45.504" v="1" actId="20577"/>
        <pc:sldMkLst>
          <pc:docMk/>
          <pc:sldMk cId="3511331197" sldId="306"/>
        </pc:sldMkLst>
        <pc:spChg chg="mod">
          <ac:chgData name="Alex Birch" userId="S::alex.birch@etfoundation.co.uk::e223bd2f-41cc-4e60-8083-c364c7a241aa" providerId="AD" clId="Web-{682734B5-2408-4C05-13D7-8675F85F6BC4}" dt="2023-03-16T14:29:45.504" v="1" actId="20577"/>
          <ac:spMkLst>
            <pc:docMk/>
            <pc:sldMk cId="3511331197" sldId="306"/>
            <ac:spMk id="4" creationId="{8D026152-3BD0-7F1C-E36E-3DF4C0FCE2C9}"/>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D36EAD-959C-4F40-82D1-ACA92F894514}" type="doc">
      <dgm:prSet loTypeId="urn:microsoft.com/office/officeart/2005/8/layout/vList4#1" loCatId="list" qsTypeId="urn:microsoft.com/office/officeart/2005/8/quickstyle/simple1" qsCatId="simple" csTypeId="urn:microsoft.com/office/officeart/2005/8/colors/accent1_2" csCatId="accent1" phldr="1"/>
      <dgm:spPr/>
      <dgm:t>
        <a:bodyPr/>
        <a:lstStyle/>
        <a:p>
          <a:endParaRPr lang="en-GB"/>
        </a:p>
      </dgm:t>
    </dgm:pt>
    <dgm:pt modelId="{52DA283C-83D3-44C4-A86B-8FA74FFE6417}">
      <dgm:prSet phldrT="[Text]"/>
      <dgm:spPr/>
      <dgm:t>
        <a:bodyPr/>
        <a:lstStyle/>
        <a:p>
          <a:r>
            <a:rPr lang="en-GB" dirty="0"/>
            <a:t>Playing and exploring </a:t>
          </a:r>
          <a:r>
            <a:rPr lang="en-GB" dirty="0">
              <a:latin typeface="Arial" panose="020B0604020202020204" pitchFamily="34" charset="0"/>
              <a:cs typeface="Arial" panose="020B0604020202020204" pitchFamily="34" charset="0"/>
            </a:rPr>
            <a:t>–</a:t>
          </a:r>
          <a:r>
            <a:rPr lang="en-GB" dirty="0"/>
            <a:t> engagement</a:t>
          </a:r>
        </a:p>
      </dgm:t>
    </dgm:pt>
    <dgm:pt modelId="{FF6A0832-1079-4342-9C95-602966BB87D2}" type="parTrans" cxnId="{46F41BF1-93CB-4410-A38E-D31645B65920}">
      <dgm:prSet/>
      <dgm:spPr/>
      <dgm:t>
        <a:bodyPr/>
        <a:lstStyle/>
        <a:p>
          <a:endParaRPr lang="en-GB"/>
        </a:p>
      </dgm:t>
    </dgm:pt>
    <dgm:pt modelId="{4FCBF85F-9E12-4572-B0AC-C6BB3BC39E3A}" type="sibTrans" cxnId="{46F41BF1-93CB-4410-A38E-D31645B65920}">
      <dgm:prSet/>
      <dgm:spPr/>
      <dgm:t>
        <a:bodyPr/>
        <a:lstStyle/>
        <a:p>
          <a:endParaRPr lang="en-GB"/>
        </a:p>
      </dgm:t>
    </dgm:pt>
    <dgm:pt modelId="{9B2168B4-552F-440E-BF0C-5A932C4A4353}">
      <dgm:prSet phldrT="[Text]"/>
      <dgm:spPr/>
      <dgm:t>
        <a:bodyPr/>
        <a:lstStyle/>
        <a:p>
          <a:r>
            <a:rPr lang="en-GB" dirty="0"/>
            <a:t>Finding out and exploring</a:t>
          </a:r>
        </a:p>
      </dgm:t>
    </dgm:pt>
    <dgm:pt modelId="{341CB686-4548-40DE-B677-9303A0A37EA1}" type="parTrans" cxnId="{CC75419B-F131-4D38-8655-CDA4B60D9E41}">
      <dgm:prSet/>
      <dgm:spPr/>
      <dgm:t>
        <a:bodyPr/>
        <a:lstStyle/>
        <a:p>
          <a:endParaRPr lang="en-GB"/>
        </a:p>
      </dgm:t>
    </dgm:pt>
    <dgm:pt modelId="{1133FFF3-970E-4FA7-BB13-20A71CCCCE5C}" type="sibTrans" cxnId="{CC75419B-F131-4D38-8655-CDA4B60D9E41}">
      <dgm:prSet/>
      <dgm:spPr/>
      <dgm:t>
        <a:bodyPr/>
        <a:lstStyle/>
        <a:p>
          <a:endParaRPr lang="en-GB"/>
        </a:p>
      </dgm:t>
    </dgm:pt>
    <dgm:pt modelId="{A27E592B-9E00-4754-9CB9-70132D962FE0}">
      <dgm:prSet phldrT="[Text]"/>
      <dgm:spPr/>
      <dgm:t>
        <a:bodyPr/>
        <a:lstStyle/>
        <a:p>
          <a:r>
            <a:rPr lang="en-GB" dirty="0"/>
            <a:t>Being willing to “have a go”</a:t>
          </a:r>
        </a:p>
      </dgm:t>
    </dgm:pt>
    <dgm:pt modelId="{AB713605-919C-4C13-951B-6524AA42871A}" type="parTrans" cxnId="{12B8032A-1131-4DA9-8E1C-9F412DD0B5CD}">
      <dgm:prSet/>
      <dgm:spPr/>
      <dgm:t>
        <a:bodyPr/>
        <a:lstStyle/>
        <a:p>
          <a:endParaRPr lang="en-GB"/>
        </a:p>
      </dgm:t>
    </dgm:pt>
    <dgm:pt modelId="{40040923-86D0-4040-88C0-B5E0823DF740}" type="sibTrans" cxnId="{12B8032A-1131-4DA9-8E1C-9F412DD0B5CD}">
      <dgm:prSet/>
      <dgm:spPr/>
      <dgm:t>
        <a:bodyPr/>
        <a:lstStyle/>
        <a:p>
          <a:endParaRPr lang="en-GB"/>
        </a:p>
      </dgm:t>
    </dgm:pt>
    <dgm:pt modelId="{40D77AC6-454B-49E4-A1C0-878CA50DA954}">
      <dgm:prSet phldrT="[Text]"/>
      <dgm:spPr/>
      <dgm:t>
        <a:bodyPr/>
        <a:lstStyle/>
        <a:p>
          <a:r>
            <a:rPr lang="en-GB" dirty="0"/>
            <a:t>Active learning </a:t>
          </a:r>
          <a:r>
            <a:rPr lang="en-GB" dirty="0">
              <a:latin typeface="Arial" panose="020B0604020202020204" pitchFamily="34" charset="0"/>
              <a:cs typeface="Arial" panose="020B0604020202020204" pitchFamily="34" charset="0"/>
            </a:rPr>
            <a:t>–</a:t>
          </a:r>
          <a:r>
            <a:rPr lang="en-GB" dirty="0"/>
            <a:t> motivation</a:t>
          </a:r>
        </a:p>
      </dgm:t>
    </dgm:pt>
    <dgm:pt modelId="{4BF65343-8536-4D53-9C4D-FDE97B459080}" type="parTrans" cxnId="{38C48FC3-5A07-404D-A3BE-60240FE22250}">
      <dgm:prSet/>
      <dgm:spPr/>
      <dgm:t>
        <a:bodyPr/>
        <a:lstStyle/>
        <a:p>
          <a:endParaRPr lang="en-GB"/>
        </a:p>
      </dgm:t>
    </dgm:pt>
    <dgm:pt modelId="{78D0A6FB-ED54-48C4-B97E-44AB0260F871}" type="sibTrans" cxnId="{38C48FC3-5A07-404D-A3BE-60240FE22250}">
      <dgm:prSet/>
      <dgm:spPr/>
      <dgm:t>
        <a:bodyPr/>
        <a:lstStyle/>
        <a:p>
          <a:endParaRPr lang="en-GB"/>
        </a:p>
      </dgm:t>
    </dgm:pt>
    <dgm:pt modelId="{9D834EC1-A5A4-4970-8998-2D0C17C332D3}">
      <dgm:prSet phldrT="[Text]"/>
      <dgm:spPr/>
      <dgm:t>
        <a:bodyPr/>
        <a:lstStyle/>
        <a:p>
          <a:r>
            <a:rPr lang="en-GB" dirty="0"/>
            <a:t>Being involved and concentrating</a:t>
          </a:r>
        </a:p>
      </dgm:t>
    </dgm:pt>
    <dgm:pt modelId="{D55164CE-B7D9-463F-8860-EBA176691855}" type="parTrans" cxnId="{2D22DF3F-1B2E-4D9B-8D36-5701329C4CE3}">
      <dgm:prSet/>
      <dgm:spPr/>
      <dgm:t>
        <a:bodyPr/>
        <a:lstStyle/>
        <a:p>
          <a:endParaRPr lang="en-GB"/>
        </a:p>
      </dgm:t>
    </dgm:pt>
    <dgm:pt modelId="{89D5606A-AA82-423E-8F69-52DADEB53F22}" type="sibTrans" cxnId="{2D22DF3F-1B2E-4D9B-8D36-5701329C4CE3}">
      <dgm:prSet/>
      <dgm:spPr/>
      <dgm:t>
        <a:bodyPr/>
        <a:lstStyle/>
        <a:p>
          <a:endParaRPr lang="en-GB"/>
        </a:p>
      </dgm:t>
    </dgm:pt>
    <dgm:pt modelId="{B32C57B7-5ACC-4BB1-86CA-84C587AFC751}">
      <dgm:prSet phldrT="[Text]"/>
      <dgm:spPr/>
      <dgm:t>
        <a:bodyPr/>
        <a:lstStyle/>
        <a:p>
          <a:r>
            <a:rPr lang="en-GB" dirty="0"/>
            <a:t>Enjoying achieving what they set out to do</a:t>
          </a:r>
        </a:p>
      </dgm:t>
    </dgm:pt>
    <dgm:pt modelId="{88C26CC8-1078-43B4-A729-73E78E0DC42F}" type="parTrans" cxnId="{39BA9377-8636-42E6-AEDE-1BBAC9EF4867}">
      <dgm:prSet/>
      <dgm:spPr/>
      <dgm:t>
        <a:bodyPr/>
        <a:lstStyle/>
        <a:p>
          <a:endParaRPr lang="en-GB"/>
        </a:p>
      </dgm:t>
    </dgm:pt>
    <dgm:pt modelId="{4BF89EF9-5FFE-4B14-B888-99FE81DAF10C}" type="sibTrans" cxnId="{39BA9377-8636-42E6-AEDE-1BBAC9EF4867}">
      <dgm:prSet/>
      <dgm:spPr/>
      <dgm:t>
        <a:bodyPr/>
        <a:lstStyle/>
        <a:p>
          <a:endParaRPr lang="en-GB"/>
        </a:p>
      </dgm:t>
    </dgm:pt>
    <dgm:pt modelId="{67C6C505-4E7A-464C-A349-31D042D176AA}">
      <dgm:prSet phldrT="[Text]"/>
      <dgm:spPr/>
      <dgm:t>
        <a:bodyPr/>
        <a:lstStyle/>
        <a:p>
          <a:r>
            <a:rPr lang="en-GB" dirty="0"/>
            <a:t>Creating and thinking critically </a:t>
          </a:r>
          <a:r>
            <a:rPr lang="en-GB" dirty="0">
              <a:latin typeface="Arial" panose="020B0604020202020204" pitchFamily="34" charset="0"/>
              <a:cs typeface="Arial" panose="020B0604020202020204" pitchFamily="34" charset="0"/>
            </a:rPr>
            <a:t>–</a:t>
          </a:r>
          <a:r>
            <a:rPr lang="en-GB" dirty="0"/>
            <a:t> thinking</a:t>
          </a:r>
        </a:p>
      </dgm:t>
    </dgm:pt>
    <dgm:pt modelId="{D8F9016B-80A4-4C52-BB2E-03555A86135A}" type="parTrans" cxnId="{2A5FE0A9-9AAE-4FC2-8570-3C2195B5E73D}">
      <dgm:prSet/>
      <dgm:spPr/>
      <dgm:t>
        <a:bodyPr/>
        <a:lstStyle/>
        <a:p>
          <a:endParaRPr lang="en-GB"/>
        </a:p>
      </dgm:t>
    </dgm:pt>
    <dgm:pt modelId="{85C8F378-765C-453A-AF85-2B0A74AEAFF2}" type="sibTrans" cxnId="{2A5FE0A9-9AAE-4FC2-8570-3C2195B5E73D}">
      <dgm:prSet/>
      <dgm:spPr/>
      <dgm:t>
        <a:bodyPr/>
        <a:lstStyle/>
        <a:p>
          <a:endParaRPr lang="en-GB"/>
        </a:p>
      </dgm:t>
    </dgm:pt>
    <dgm:pt modelId="{2F3F6B1E-875C-4C57-9F13-7035999CB06D}">
      <dgm:prSet phldrT="[Text]"/>
      <dgm:spPr/>
      <dgm:t>
        <a:bodyPr/>
        <a:lstStyle/>
        <a:p>
          <a:r>
            <a:rPr lang="en-GB" dirty="0"/>
            <a:t>Having their own ideas</a:t>
          </a:r>
        </a:p>
      </dgm:t>
    </dgm:pt>
    <dgm:pt modelId="{DF09445C-9A80-4D19-B172-59FC13F59BE6}" type="parTrans" cxnId="{770E6DA2-B2E7-4CA3-B60A-C20AE798A84A}">
      <dgm:prSet/>
      <dgm:spPr/>
      <dgm:t>
        <a:bodyPr/>
        <a:lstStyle/>
        <a:p>
          <a:endParaRPr lang="en-GB"/>
        </a:p>
      </dgm:t>
    </dgm:pt>
    <dgm:pt modelId="{72128724-E6AD-4223-ADF5-853B65DEE586}" type="sibTrans" cxnId="{770E6DA2-B2E7-4CA3-B60A-C20AE798A84A}">
      <dgm:prSet/>
      <dgm:spPr/>
      <dgm:t>
        <a:bodyPr/>
        <a:lstStyle/>
        <a:p>
          <a:endParaRPr lang="en-GB"/>
        </a:p>
      </dgm:t>
    </dgm:pt>
    <dgm:pt modelId="{4E1BB17A-4BA0-4483-BC94-01AD5C26B283}">
      <dgm:prSet phldrT="[Text]"/>
      <dgm:spPr/>
      <dgm:t>
        <a:bodyPr/>
        <a:lstStyle/>
        <a:p>
          <a:r>
            <a:rPr lang="en-GB" dirty="0"/>
            <a:t>Choosing ways to do things</a:t>
          </a:r>
        </a:p>
      </dgm:t>
    </dgm:pt>
    <dgm:pt modelId="{62C0A545-06A2-42C8-A6A4-101621D4EF38}" type="parTrans" cxnId="{F11DF14E-F885-44B6-A450-7567899F5A1B}">
      <dgm:prSet/>
      <dgm:spPr/>
      <dgm:t>
        <a:bodyPr/>
        <a:lstStyle/>
        <a:p>
          <a:endParaRPr lang="en-GB"/>
        </a:p>
      </dgm:t>
    </dgm:pt>
    <dgm:pt modelId="{E0203820-B42E-49BB-A20E-941FE8FEB89D}" type="sibTrans" cxnId="{F11DF14E-F885-44B6-A450-7567899F5A1B}">
      <dgm:prSet/>
      <dgm:spPr/>
      <dgm:t>
        <a:bodyPr/>
        <a:lstStyle/>
        <a:p>
          <a:endParaRPr lang="en-GB"/>
        </a:p>
      </dgm:t>
    </dgm:pt>
    <dgm:pt modelId="{68C23761-F677-472D-AA2C-375F6B0B63B2}">
      <dgm:prSet phldrT="[Text]"/>
      <dgm:spPr/>
      <dgm:t>
        <a:bodyPr/>
        <a:lstStyle/>
        <a:p>
          <a:r>
            <a:rPr lang="en-GB" dirty="0"/>
            <a:t>Playing with what they know</a:t>
          </a:r>
        </a:p>
      </dgm:t>
    </dgm:pt>
    <dgm:pt modelId="{BDD7A705-C95C-4981-B895-F11376C64E35}" type="parTrans" cxnId="{99816B84-13A0-4946-B4CB-F635563ED0BF}">
      <dgm:prSet/>
      <dgm:spPr/>
      <dgm:t>
        <a:bodyPr/>
        <a:lstStyle/>
        <a:p>
          <a:endParaRPr lang="en-GB"/>
        </a:p>
      </dgm:t>
    </dgm:pt>
    <dgm:pt modelId="{9544D6BC-EDED-4875-947B-1950D9AEBD2C}" type="sibTrans" cxnId="{99816B84-13A0-4946-B4CB-F635563ED0BF}">
      <dgm:prSet/>
      <dgm:spPr/>
      <dgm:t>
        <a:bodyPr/>
        <a:lstStyle/>
        <a:p>
          <a:endParaRPr lang="en-GB"/>
        </a:p>
      </dgm:t>
    </dgm:pt>
    <dgm:pt modelId="{56F2D182-9178-4FA2-B51E-FD2A0C99AF7B}">
      <dgm:prSet phldrT="[Text]"/>
      <dgm:spPr/>
      <dgm:t>
        <a:bodyPr/>
        <a:lstStyle/>
        <a:p>
          <a:pPr rtl="0"/>
          <a:r>
            <a:rPr lang="en-GB" dirty="0">
              <a:latin typeface="Arial"/>
            </a:rPr>
            <a:t>Carry on trying</a:t>
          </a:r>
          <a:endParaRPr lang="en-GB" dirty="0"/>
        </a:p>
      </dgm:t>
    </dgm:pt>
    <dgm:pt modelId="{35DD0990-0059-459D-BE26-FC81D642C821}" type="parTrans" cxnId="{AC934157-C1E1-46D3-9D20-B54CE640E579}">
      <dgm:prSet/>
      <dgm:spPr/>
      <dgm:t>
        <a:bodyPr/>
        <a:lstStyle/>
        <a:p>
          <a:endParaRPr lang="en-GB"/>
        </a:p>
      </dgm:t>
    </dgm:pt>
    <dgm:pt modelId="{26799139-B0AF-49DE-9010-24EEA5220E07}" type="sibTrans" cxnId="{AC934157-C1E1-46D3-9D20-B54CE640E579}">
      <dgm:prSet/>
      <dgm:spPr/>
      <dgm:t>
        <a:bodyPr/>
        <a:lstStyle/>
        <a:p>
          <a:endParaRPr lang="en-GB"/>
        </a:p>
      </dgm:t>
    </dgm:pt>
    <dgm:pt modelId="{1B870F50-24A8-4F53-ABFE-D1973C54AFEA}">
      <dgm:prSet phldrT="[Text]"/>
      <dgm:spPr/>
      <dgm:t>
        <a:bodyPr/>
        <a:lstStyle/>
        <a:p>
          <a:r>
            <a:rPr lang="en-GB" dirty="0"/>
            <a:t>Making links</a:t>
          </a:r>
        </a:p>
      </dgm:t>
    </dgm:pt>
    <dgm:pt modelId="{D956B5EE-5975-43E7-A324-740C97772AE9}" type="parTrans" cxnId="{FF6CF7EE-0543-4E7B-B577-458214BBAD0A}">
      <dgm:prSet/>
      <dgm:spPr/>
      <dgm:t>
        <a:bodyPr/>
        <a:lstStyle/>
        <a:p>
          <a:endParaRPr lang="en-GB"/>
        </a:p>
      </dgm:t>
    </dgm:pt>
    <dgm:pt modelId="{FC2EADD7-A894-4F7B-AB06-96C4C7F1A8FB}" type="sibTrans" cxnId="{FF6CF7EE-0543-4E7B-B577-458214BBAD0A}">
      <dgm:prSet/>
      <dgm:spPr/>
      <dgm:t>
        <a:bodyPr/>
        <a:lstStyle/>
        <a:p>
          <a:endParaRPr lang="en-GB"/>
        </a:p>
      </dgm:t>
    </dgm:pt>
    <dgm:pt modelId="{84CDEA2E-566F-4BC1-9F8D-4F64301E4CCD}" type="pres">
      <dgm:prSet presAssocID="{8DD36EAD-959C-4F40-82D1-ACA92F894514}" presName="linear" presStyleCnt="0">
        <dgm:presLayoutVars>
          <dgm:dir/>
          <dgm:resizeHandles val="exact"/>
        </dgm:presLayoutVars>
      </dgm:prSet>
      <dgm:spPr/>
    </dgm:pt>
    <dgm:pt modelId="{F6820BB1-9345-4113-B212-6B8A2AE321DD}" type="pres">
      <dgm:prSet presAssocID="{52DA283C-83D3-44C4-A86B-8FA74FFE6417}" presName="comp" presStyleCnt="0"/>
      <dgm:spPr/>
    </dgm:pt>
    <dgm:pt modelId="{C6661B06-ADF0-4A89-A37B-736D831D9C84}" type="pres">
      <dgm:prSet presAssocID="{52DA283C-83D3-44C4-A86B-8FA74FFE6417}" presName="box" presStyleLbl="node1" presStyleIdx="0" presStyleCnt="3"/>
      <dgm:spPr/>
    </dgm:pt>
    <dgm:pt modelId="{73A28942-D4A9-45DB-BB20-EC27DDECF307}" type="pres">
      <dgm:prSet presAssocID="{52DA283C-83D3-44C4-A86B-8FA74FFE6417}"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000" b="-12000"/>
          </a:stretch>
        </a:blipFill>
      </dgm:spPr>
      <dgm:extLst>
        <a:ext uri="{E40237B7-FDA0-4F09-8148-C483321AD2D9}">
          <dgm14:cNvPr xmlns:dgm14="http://schemas.microsoft.com/office/drawing/2010/diagram" id="0" name="" descr="Tricycle with solid fill"/>
        </a:ext>
      </dgm:extLst>
    </dgm:pt>
    <dgm:pt modelId="{36C1BC07-3C22-4C81-87E5-F7BAC1E12082}" type="pres">
      <dgm:prSet presAssocID="{52DA283C-83D3-44C4-A86B-8FA74FFE6417}" presName="text" presStyleLbl="node1" presStyleIdx="0" presStyleCnt="3">
        <dgm:presLayoutVars>
          <dgm:bulletEnabled val="1"/>
        </dgm:presLayoutVars>
      </dgm:prSet>
      <dgm:spPr/>
    </dgm:pt>
    <dgm:pt modelId="{DA807280-DA67-4DB4-9855-DE1AC32DBC98}" type="pres">
      <dgm:prSet presAssocID="{4FCBF85F-9E12-4572-B0AC-C6BB3BC39E3A}" presName="spacer" presStyleCnt="0"/>
      <dgm:spPr/>
    </dgm:pt>
    <dgm:pt modelId="{AEF48E67-B632-4451-AF1F-8E0547F45FAF}" type="pres">
      <dgm:prSet presAssocID="{40D77AC6-454B-49E4-A1C0-878CA50DA954}" presName="comp" presStyleCnt="0"/>
      <dgm:spPr/>
    </dgm:pt>
    <dgm:pt modelId="{FAA2CAB8-99B1-41F6-B1D8-E63C4A78FF93}" type="pres">
      <dgm:prSet presAssocID="{40D77AC6-454B-49E4-A1C0-878CA50DA954}" presName="box" presStyleLbl="node1" presStyleIdx="1" presStyleCnt="3"/>
      <dgm:spPr/>
    </dgm:pt>
    <dgm:pt modelId="{09AA3925-7B00-4774-B0F8-C1BA7973571D}" type="pres">
      <dgm:prSet presAssocID="{40D77AC6-454B-49E4-A1C0-878CA50DA954}" presName="img" presStyleLbl="fgImgPlac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12000" b="-12000"/>
          </a:stretch>
        </a:blipFill>
      </dgm:spPr>
      <dgm:extLst>
        <a:ext uri="{E40237B7-FDA0-4F09-8148-C483321AD2D9}">
          <dgm14:cNvPr xmlns:dgm14="http://schemas.microsoft.com/office/drawing/2010/diagram" id="0" name="" descr="Aspiration with solid fill"/>
        </a:ext>
      </dgm:extLst>
    </dgm:pt>
    <dgm:pt modelId="{DF938558-498B-454F-AB2D-237DEBD47DC3}" type="pres">
      <dgm:prSet presAssocID="{40D77AC6-454B-49E4-A1C0-878CA50DA954}" presName="text" presStyleLbl="node1" presStyleIdx="1" presStyleCnt="3">
        <dgm:presLayoutVars>
          <dgm:bulletEnabled val="1"/>
        </dgm:presLayoutVars>
      </dgm:prSet>
      <dgm:spPr/>
    </dgm:pt>
    <dgm:pt modelId="{CAFB0770-360F-4232-8616-3FE2A91691B3}" type="pres">
      <dgm:prSet presAssocID="{78D0A6FB-ED54-48C4-B97E-44AB0260F871}" presName="spacer" presStyleCnt="0"/>
      <dgm:spPr/>
    </dgm:pt>
    <dgm:pt modelId="{5955BAB9-4109-4CBA-9DF3-16031EC19AFB}" type="pres">
      <dgm:prSet presAssocID="{67C6C505-4E7A-464C-A349-31D042D176AA}" presName="comp" presStyleCnt="0"/>
      <dgm:spPr/>
    </dgm:pt>
    <dgm:pt modelId="{0245307B-DF2C-4EA2-AD13-F333484E1787}" type="pres">
      <dgm:prSet presAssocID="{67C6C505-4E7A-464C-A349-31D042D176AA}" presName="box" presStyleLbl="node1" presStyleIdx="2" presStyleCnt="3"/>
      <dgm:spPr/>
    </dgm:pt>
    <dgm:pt modelId="{06E09A46-4F57-445D-A906-4B187CFF8E79}" type="pres">
      <dgm:prSet presAssocID="{67C6C505-4E7A-464C-A349-31D042D176AA}" presName="img" presStyleLbl="fgImgPlac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12000" b="-12000"/>
          </a:stretch>
        </a:blipFill>
      </dgm:spPr>
      <dgm:extLst>
        <a:ext uri="{E40237B7-FDA0-4F09-8148-C483321AD2D9}">
          <dgm14:cNvPr xmlns:dgm14="http://schemas.microsoft.com/office/drawing/2010/diagram" id="0" name="" descr="Basic Shapes with solid fill"/>
        </a:ext>
      </dgm:extLst>
    </dgm:pt>
    <dgm:pt modelId="{2B494FBC-4131-4C58-9932-E8387B8985B1}" type="pres">
      <dgm:prSet presAssocID="{67C6C505-4E7A-464C-A349-31D042D176AA}" presName="text" presStyleLbl="node1" presStyleIdx="2" presStyleCnt="3">
        <dgm:presLayoutVars>
          <dgm:bulletEnabled val="1"/>
        </dgm:presLayoutVars>
      </dgm:prSet>
      <dgm:spPr/>
    </dgm:pt>
  </dgm:ptLst>
  <dgm:cxnLst>
    <dgm:cxn modelId="{40B88618-3CC4-4CD5-A937-7A718FC5F8B0}" type="presOf" srcId="{67C6C505-4E7A-464C-A349-31D042D176AA}" destId="{2B494FBC-4131-4C58-9932-E8387B8985B1}" srcOrd="1" destOrd="0" presId="urn:microsoft.com/office/officeart/2005/8/layout/vList4#1"/>
    <dgm:cxn modelId="{9E6D561C-427C-43AF-AEAA-167F67411B5C}" type="presOf" srcId="{56F2D182-9178-4FA2-B51E-FD2A0C99AF7B}" destId="{FAA2CAB8-99B1-41F6-B1D8-E63C4A78FF93}" srcOrd="0" destOrd="2" presId="urn:microsoft.com/office/officeart/2005/8/layout/vList4#1"/>
    <dgm:cxn modelId="{30AE6A21-5E2D-40F4-8453-F464090F0656}" type="presOf" srcId="{40D77AC6-454B-49E4-A1C0-878CA50DA954}" destId="{FAA2CAB8-99B1-41F6-B1D8-E63C4A78FF93}" srcOrd="0" destOrd="0" presId="urn:microsoft.com/office/officeart/2005/8/layout/vList4#1"/>
    <dgm:cxn modelId="{12B8032A-1131-4DA9-8E1C-9F412DD0B5CD}" srcId="{52DA283C-83D3-44C4-A86B-8FA74FFE6417}" destId="{A27E592B-9E00-4754-9CB9-70132D962FE0}" srcOrd="2" destOrd="0" parTransId="{AB713605-919C-4C13-951B-6524AA42871A}" sibTransId="{40040923-86D0-4040-88C0-B5E0823DF740}"/>
    <dgm:cxn modelId="{0A79242E-339F-4FB9-96D7-A6C4FCBA9116}" type="presOf" srcId="{B32C57B7-5ACC-4BB1-86CA-84C587AFC751}" destId="{FAA2CAB8-99B1-41F6-B1D8-E63C4A78FF93}" srcOrd="0" destOrd="3" presId="urn:microsoft.com/office/officeart/2005/8/layout/vList4#1"/>
    <dgm:cxn modelId="{EBD2C83C-38CA-4808-B2B2-25E21C29DA3C}" type="presOf" srcId="{68C23761-F677-472D-AA2C-375F6B0B63B2}" destId="{C6661B06-ADF0-4A89-A37B-736D831D9C84}" srcOrd="0" destOrd="2" presId="urn:microsoft.com/office/officeart/2005/8/layout/vList4#1"/>
    <dgm:cxn modelId="{42F2BF3E-0499-47B5-AE34-F6789F3BC6CE}" type="presOf" srcId="{1B870F50-24A8-4F53-ABFE-D1973C54AFEA}" destId="{2B494FBC-4131-4C58-9932-E8387B8985B1}" srcOrd="1" destOrd="2" presId="urn:microsoft.com/office/officeart/2005/8/layout/vList4#1"/>
    <dgm:cxn modelId="{2D22DF3F-1B2E-4D9B-8D36-5701329C4CE3}" srcId="{40D77AC6-454B-49E4-A1C0-878CA50DA954}" destId="{9D834EC1-A5A4-4970-8998-2D0C17C332D3}" srcOrd="0" destOrd="0" parTransId="{D55164CE-B7D9-463F-8860-EBA176691855}" sibTransId="{89D5606A-AA82-423E-8F69-52DADEB53F22}"/>
    <dgm:cxn modelId="{CED79C44-D479-4D9C-883B-04C7F906F89B}" type="presOf" srcId="{1B870F50-24A8-4F53-ABFE-D1973C54AFEA}" destId="{0245307B-DF2C-4EA2-AD13-F333484E1787}" srcOrd="0" destOrd="2" presId="urn:microsoft.com/office/officeart/2005/8/layout/vList4#1"/>
    <dgm:cxn modelId="{FF4EC046-AF3C-4FB1-AC79-078EF2E82130}" type="presOf" srcId="{9D834EC1-A5A4-4970-8998-2D0C17C332D3}" destId="{FAA2CAB8-99B1-41F6-B1D8-E63C4A78FF93}" srcOrd="0" destOrd="1" presId="urn:microsoft.com/office/officeart/2005/8/layout/vList4#1"/>
    <dgm:cxn modelId="{F11DF14E-F885-44B6-A450-7567899F5A1B}" srcId="{67C6C505-4E7A-464C-A349-31D042D176AA}" destId="{4E1BB17A-4BA0-4483-BC94-01AD5C26B283}" srcOrd="2" destOrd="0" parTransId="{62C0A545-06A2-42C8-A6A4-101621D4EF38}" sibTransId="{E0203820-B42E-49BB-A20E-941FE8FEB89D}"/>
    <dgm:cxn modelId="{F3DD776F-89AD-4F1B-887D-D512DDDA1510}" type="presOf" srcId="{4E1BB17A-4BA0-4483-BC94-01AD5C26B283}" destId="{2B494FBC-4131-4C58-9932-E8387B8985B1}" srcOrd="1" destOrd="3" presId="urn:microsoft.com/office/officeart/2005/8/layout/vList4#1"/>
    <dgm:cxn modelId="{E395BC70-6E3D-4CE0-911F-753F425EEBD0}" type="presOf" srcId="{9B2168B4-552F-440E-BF0C-5A932C4A4353}" destId="{36C1BC07-3C22-4C81-87E5-F7BAC1E12082}" srcOrd="1" destOrd="1" presId="urn:microsoft.com/office/officeart/2005/8/layout/vList4#1"/>
    <dgm:cxn modelId="{AC934157-C1E1-46D3-9D20-B54CE640E579}" srcId="{40D77AC6-454B-49E4-A1C0-878CA50DA954}" destId="{56F2D182-9178-4FA2-B51E-FD2A0C99AF7B}" srcOrd="1" destOrd="0" parTransId="{35DD0990-0059-459D-BE26-FC81D642C821}" sibTransId="{26799139-B0AF-49DE-9010-24EEA5220E07}"/>
    <dgm:cxn modelId="{39BA9377-8636-42E6-AEDE-1BBAC9EF4867}" srcId="{40D77AC6-454B-49E4-A1C0-878CA50DA954}" destId="{B32C57B7-5ACC-4BB1-86CA-84C587AFC751}" srcOrd="2" destOrd="0" parTransId="{88C26CC8-1078-43B4-A729-73E78E0DC42F}" sibTransId="{4BF89EF9-5FFE-4B14-B888-99FE81DAF10C}"/>
    <dgm:cxn modelId="{EA00967B-C90B-4721-944C-1508C3B6B78D}" type="presOf" srcId="{8DD36EAD-959C-4F40-82D1-ACA92F894514}" destId="{84CDEA2E-566F-4BC1-9F8D-4F64301E4CCD}" srcOrd="0" destOrd="0" presId="urn:microsoft.com/office/officeart/2005/8/layout/vList4#1"/>
    <dgm:cxn modelId="{A3C0BD7B-FD1E-4F14-86B0-0F2B9507303F}" type="presOf" srcId="{A27E592B-9E00-4754-9CB9-70132D962FE0}" destId="{36C1BC07-3C22-4C81-87E5-F7BAC1E12082}" srcOrd="1" destOrd="3" presId="urn:microsoft.com/office/officeart/2005/8/layout/vList4#1"/>
    <dgm:cxn modelId="{99816B84-13A0-4946-B4CB-F635563ED0BF}" srcId="{52DA283C-83D3-44C4-A86B-8FA74FFE6417}" destId="{68C23761-F677-472D-AA2C-375F6B0B63B2}" srcOrd="1" destOrd="0" parTransId="{BDD7A705-C95C-4981-B895-F11376C64E35}" sibTransId="{9544D6BC-EDED-4875-947B-1950D9AEBD2C}"/>
    <dgm:cxn modelId="{C0157692-BBCD-46A2-A112-418729601E8B}" type="presOf" srcId="{9D834EC1-A5A4-4970-8998-2D0C17C332D3}" destId="{DF938558-498B-454F-AB2D-237DEBD47DC3}" srcOrd="1" destOrd="1" presId="urn:microsoft.com/office/officeart/2005/8/layout/vList4#1"/>
    <dgm:cxn modelId="{CC75419B-F131-4D38-8655-CDA4B60D9E41}" srcId="{52DA283C-83D3-44C4-A86B-8FA74FFE6417}" destId="{9B2168B4-552F-440E-BF0C-5A932C4A4353}" srcOrd="0" destOrd="0" parTransId="{341CB686-4548-40DE-B677-9303A0A37EA1}" sibTransId="{1133FFF3-970E-4FA7-BB13-20A71CCCCE5C}"/>
    <dgm:cxn modelId="{770E6DA2-B2E7-4CA3-B60A-C20AE798A84A}" srcId="{67C6C505-4E7A-464C-A349-31D042D176AA}" destId="{2F3F6B1E-875C-4C57-9F13-7035999CB06D}" srcOrd="0" destOrd="0" parTransId="{DF09445C-9A80-4D19-B172-59FC13F59BE6}" sibTransId="{72128724-E6AD-4223-ADF5-853B65DEE586}"/>
    <dgm:cxn modelId="{9025F4A5-46A5-4661-BF09-C493957B5338}" type="presOf" srcId="{52DA283C-83D3-44C4-A86B-8FA74FFE6417}" destId="{C6661B06-ADF0-4A89-A37B-736D831D9C84}" srcOrd="0" destOrd="0" presId="urn:microsoft.com/office/officeart/2005/8/layout/vList4#1"/>
    <dgm:cxn modelId="{2A5FE0A9-9AAE-4FC2-8570-3C2195B5E73D}" srcId="{8DD36EAD-959C-4F40-82D1-ACA92F894514}" destId="{67C6C505-4E7A-464C-A349-31D042D176AA}" srcOrd="2" destOrd="0" parTransId="{D8F9016B-80A4-4C52-BB2E-03555A86135A}" sibTransId="{85C8F378-765C-453A-AF85-2B0A74AEAFF2}"/>
    <dgm:cxn modelId="{27474BBC-0AF8-4EDA-895B-8107AFC574BE}" type="presOf" srcId="{2F3F6B1E-875C-4C57-9F13-7035999CB06D}" destId="{2B494FBC-4131-4C58-9932-E8387B8985B1}" srcOrd="1" destOrd="1" presId="urn:microsoft.com/office/officeart/2005/8/layout/vList4#1"/>
    <dgm:cxn modelId="{20469BBE-9E73-410A-B4EE-F2E261190E4F}" type="presOf" srcId="{52DA283C-83D3-44C4-A86B-8FA74FFE6417}" destId="{36C1BC07-3C22-4C81-87E5-F7BAC1E12082}" srcOrd="1" destOrd="0" presId="urn:microsoft.com/office/officeart/2005/8/layout/vList4#1"/>
    <dgm:cxn modelId="{73FE02BF-017D-4D6D-8621-EF6A154C1FEF}" type="presOf" srcId="{68C23761-F677-472D-AA2C-375F6B0B63B2}" destId="{36C1BC07-3C22-4C81-87E5-F7BAC1E12082}" srcOrd="1" destOrd="2" presId="urn:microsoft.com/office/officeart/2005/8/layout/vList4#1"/>
    <dgm:cxn modelId="{38C48FC3-5A07-404D-A3BE-60240FE22250}" srcId="{8DD36EAD-959C-4F40-82D1-ACA92F894514}" destId="{40D77AC6-454B-49E4-A1C0-878CA50DA954}" srcOrd="1" destOrd="0" parTransId="{4BF65343-8536-4D53-9C4D-FDE97B459080}" sibTransId="{78D0A6FB-ED54-48C4-B97E-44AB0260F871}"/>
    <dgm:cxn modelId="{597274C6-4C50-4438-8230-B32E1F859A83}" type="presOf" srcId="{40D77AC6-454B-49E4-A1C0-878CA50DA954}" destId="{DF938558-498B-454F-AB2D-237DEBD47DC3}" srcOrd="1" destOrd="0" presId="urn:microsoft.com/office/officeart/2005/8/layout/vList4#1"/>
    <dgm:cxn modelId="{C97AB7CC-F5C7-4551-A305-F6B7588C379D}" type="presOf" srcId="{2F3F6B1E-875C-4C57-9F13-7035999CB06D}" destId="{0245307B-DF2C-4EA2-AD13-F333484E1787}" srcOrd="0" destOrd="1" presId="urn:microsoft.com/office/officeart/2005/8/layout/vList4#1"/>
    <dgm:cxn modelId="{7D2CF2D0-9AEA-4ABB-B9D9-6625A1E15FC4}" type="presOf" srcId="{A27E592B-9E00-4754-9CB9-70132D962FE0}" destId="{C6661B06-ADF0-4A89-A37B-736D831D9C84}" srcOrd="0" destOrd="3" presId="urn:microsoft.com/office/officeart/2005/8/layout/vList4#1"/>
    <dgm:cxn modelId="{99225BD8-1EF3-483B-8C6C-348BF54D82E1}" type="presOf" srcId="{56F2D182-9178-4FA2-B51E-FD2A0C99AF7B}" destId="{DF938558-498B-454F-AB2D-237DEBD47DC3}" srcOrd="1" destOrd="2" presId="urn:microsoft.com/office/officeart/2005/8/layout/vList4#1"/>
    <dgm:cxn modelId="{FC0AECE7-BCA8-44AC-B0B3-9EFD4E2FE22A}" type="presOf" srcId="{B32C57B7-5ACC-4BB1-86CA-84C587AFC751}" destId="{DF938558-498B-454F-AB2D-237DEBD47DC3}" srcOrd="1" destOrd="3" presId="urn:microsoft.com/office/officeart/2005/8/layout/vList4#1"/>
    <dgm:cxn modelId="{9CF1A8EE-F1C8-44DC-988C-97F20671D105}" type="presOf" srcId="{9B2168B4-552F-440E-BF0C-5A932C4A4353}" destId="{C6661B06-ADF0-4A89-A37B-736D831D9C84}" srcOrd="0" destOrd="1" presId="urn:microsoft.com/office/officeart/2005/8/layout/vList4#1"/>
    <dgm:cxn modelId="{FF6CF7EE-0543-4E7B-B577-458214BBAD0A}" srcId="{67C6C505-4E7A-464C-A349-31D042D176AA}" destId="{1B870F50-24A8-4F53-ABFE-D1973C54AFEA}" srcOrd="1" destOrd="0" parTransId="{D956B5EE-5975-43E7-A324-740C97772AE9}" sibTransId="{FC2EADD7-A894-4F7B-AB06-96C4C7F1A8FB}"/>
    <dgm:cxn modelId="{F7B560EF-182E-4F54-83CF-0549EDEB684F}" type="presOf" srcId="{4E1BB17A-4BA0-4483-BC94-01AD5C26B283}" destId="{0245307B-DF2C-4EA2-AD13-F333484E1787}" srcOrd="0" destOrd="3" presId="urn:microsoft.com/office/officeart/2005/8/layout/vList4#1"/>
    <dgm:cxn modelId="{DF1657EF-4A0C-43B5-9C4D-FD7959A558FD}" type="presOf" srcId="{67C6C505-4E7A-464C-A349-31D042D176AA}" destId="{0245307B-DF2C-4EA2-AD13-F333484E1787}" srcOrd="0" destOrd="0" presId="urn:microsoft.com/office/officeart/2005/8/layout/vList4#1"/>
    <dgm:cxn modelId="{46F41BF1-93CB-4410-A38E-D31645B65920}" srcId="{8DD36EAD-959C-4F40-82D1-ACA92F894514}" destId="{52DA283C-83D3-44C4-A86B-8FA74FFE6417}" srcOrd="0" destOrd="0" parTransId="{FF6A0832-1079-4342-9C95-602966BB87D2}" sibTransId="{4FCBF85F-9E12-4572-B0AC-C6BB3BC39E3A}"/>
    <dgm:cxn modelId="{C7BEB20C-D60F-4BDC-84EE-6BAD008F881F}" type="presParOf" srcId="{84CDEA2E-566F-4BC1-9F8D-4F64301E4CCD}" destId="{F6820BB1-9345-4113-B212-6B8A2AE321DD}" srcOrd="0" destOrd="0" presId="urn:microsoft.com/office/officeart/2005/8/layout/vList4#1"/>
    <dgm:cxn modelId="{34163577-BD94-4969-A7A1-C15B1E28C38D}" type="presParOf" srcId="{F6820BB1-9345-4113-B212-6B8A2AE321DD}" destId="{C6661B06-ADF0-4A89-A37B-736D831D9C84}" srcOrd="0" destOrd="0" presId="urn:microsoft.com/office/officeart/2005/8/layout/vList4#1"/>
    <dgm:cxn modelId="{9EA1E120-DAF5-4E32-9892-3FD158089E1A}" type="presParOf" srcId="{F6820BB1-9345-4113-B212-6B8A2AE321DD}" destId="{73A28942-D4A9-45DB-BB20-EC27DDECF307}" srcOrd="1" destOrd="0" presId="urn:microsoft.com/office/officeart/2005/8/layout/vList4#1"/>
    <dgm:cxn modelId="{6C02E64A-E758-4825-A746-21C8E4765022}" type="presParOf" srcId="{F6820BB1-9345-4113-B212-6B8A2AE321DD}" destId="{36C1BC07-3C22-4C81-87E5-F7BAC1E12082}" srcOrd="2" destOrd="0" presId="urn:microsoft.com/office/officeart/2005/8/layout/vList4#1"/>
    <dgm:cxn modelId="{60444B42-F48C-40E6-8856-590EFE20E0F2}" type="presParOf" srcId="{84CDEA2E-566F-4BC1-9F8D-4F64301E4CCD}" destId="{DA807280-DA67-4DB4-9855-DE1AC32DBC98}" srcOrd="1" destOrd="0" presId="urn:microsoft.com/office/officeart/2005/8/layout/vList4#1"/>
    <dgm:cxn modelId="{6CAAB966-5180-4A9C-87AD-C0D6D9E3554E}" type="presParOf" srcId="{84CDEA2E-566F-4BC1-9F8D-4F64301E4CCD}" destId="{AEF48E67-B632-4451-AF1F-8E0547F45FAF}" srcOrd="2" destOrd="0" presId="urn:microsoft.com/office/officeart/2005/8/layout/vList4#1"/>
    <dgm:cxn modelId="{3B344638-4248-4463-A5AC-0AD4D7842ED7}" type="presParOf" srcId="{AEF48E67-B632-4451-AF1F-8E0547F45FAF}" destId="{FAA2CAB8-99B1-41F6-B1D8-E63C4A78FF93}" srcOrd="0" destOrd="0" presId="urn:microsoft.com/office/officeart/2005/8/layout/vList4#1"/>
    <dgm:cxn modelId="{C85ABE83-357E-4D82-A176-60F09B123C7C}" type="presParOf" srcId="{AEF48E67-B632-4451-AF1F-8E0547F45FAF}" destId="{09AA3925-7B00-4774-B0F8-C1BA7973571D}" srcOrd="1" destOrd="0" presId="urn:microsoft.com/office/officeart/2005/8/layout/vList4#1"/>
    <dgm:cxn modelId="{78BD0AAF-7AC2-4096-95B1-ED1A253F3B6A}" type="presParOf" srcId="{AEF48E67-B632-4451-AF1F-8E0547F45FAF}" destId="{DF938558-498B-454F-AB2D-237DEBD47DC3}" srcOrd="2" destOrd="0" presId="urn:microsoft.com/office/officeart/2005/8/layout/vList4#1"/>
    <dgm:cxn modelId="{A2AFF08C-6EC6-42F7-B494-A6207DBE2F86}" type="presParOf" srcId="{84CDEA2E-566F-4BC1-9F8D-4F64301E4CCD}" destId="{CAFB0770-360F-4232-8616-3FE2A91691B3}" srcOrd="3" destOrd="0" presId="urn:microsoft.com/office/officeart/2005/8/layout/vList4#1"/>
    <dgm:cxn modelId="{0CA05185-8B5D-47AF-84BD-06FF2F47F1C7}" type="presParOf" srcId="{84CDEA2E-566F-4BC1-9F8D-4F64301E4CCD}" destId="{5955BAB9-4109-4CBA-9DF3-16031EC19AFB}" srcOrd="4" destOrd="0" presId="urn:microsoft.com/office/officeart/2005/8/layout/vList4#1"/>
    <dgm:cxn modelId="{C179F3DB-1663-4E84-8B26-B189E5FC2D31}" type="presParOf" srcId="{5955BAB9-4109-4CBA-9DF3-16031EC19AFB}" destId="{0245307B-DF2C-4EA2-AD13-F333484E1787}" srcOrd="0" destOrd="0" presId="urn:microsoft.com/office/officeart/2005/8/layout/vList4#1"/>
    <dgm:cxn modelId="{CA46C2DB-2D7A-4D5B-98F8-5388FAB9B8DC}" type="presParOf" srcId="{5955BAB9-4109-4CBA-9DF3-16031EC19AFB}" destId="{06E09A46-4F57-445D-A906-4B187CFF8E79}" srcOrd="1" destOrd="0" presId="urn:microsoft.com/office/officeart/2005/8/layout/vList4#1"/>
    <dgm:cxn modelId="{C4EC1EC0-5036-4ECB-8142-2BC8FAD3AAAE}" type="presParOf" srcId="{5955BAB9-4109-4CBA-9DF3-16031EC19AFB}" destId="{2B494FBC-4131-4C58-9932-E8387B8985B1}" srcOrd="2" destOrd="0" presId="urn:microsoft.com/office/officeart/2005/8/layout/vList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661B06-ADF0-4A89-A37B-736D831D9C84}">
      <dsp:nvSpPr>
        <dsp:cNvPr id="0" name=""/>
        <dsp:cNvSpPr/>
      </dsp:nvSpPr>
      <dsp:spPr>
        <a:xfrm>
          <a:off x="0" y="0"/>
          <a:ext cx="5624513" cy="11251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GB" sz="1800" kern="1200" dirty="0"/>
            <a:t>Playing and exploring </a:t>
          </a:r>
          <a:r>
            <a:rPr lang="en-GB" sz="1800" kern="1200" dirty="0">
              <a:latin typeface="Arial" panose="020B0604020202020204" pitchFamily="34" charset="0"/>
              <a:cs typeface="Arial" panose="020B0604020202020204" pitchFamily="34" charset="0"/>
            </a:rPr>
            <a:t>–</a:t>
          </a:r>
          <a:r>
            <a:rPr lang="en-GB" sz="1800" kern="1200" dirty="0"/>
            <a:t> engagement</a:t>
          </a:r>
        </a:p>
        <a:p>
          <a:pPr marL="114300" lvl="1" indent="-114300" algn="l" defTabSz="622300">
            <a:lnSpc>
              <a:spcPct val="90000"/>
            </a:lnSpc>
            <a:spcBef>
              <a:spcPct val="0"/>
            </a:spcBef>
            <a:spcAft>
              <a:spcPct val="15000"/>
            </a:spcAft>
            <a:buChar char="•"/>
          </a:pPr>
          <a:r>
            <a:rPr lang="en-GB" sz="1400" kern="1200" dirty="0"/>
            <a:t>Finding out and exploring</a:t>
          </a:r>
        </a:p>
        <a:p>
          <a:pPr marL="114300" lvl="1" indent="-114300" algn="l" defTabSz="622300">
            <a:lnSpc>
              <a:spcPct val="90000"/>
            </a:lnSpc>
            <a:spcBef>
              <a:spcPct val="0"/>
            </a:spcBef>
            <a:spcAft>
              <a:spcPct val="15000"/>
            </a:spcAft>
            <a:buChar char="•"/>
          </a:pPr>
          <a:r>
            <a:rPr lang="en-GB" sz="1400" kern="1200" dirty="0"/>
            <a:t>Playing with what they know</a:t>
          </a:r>
        </a:p>
        <a:p>
          <a:pPr marL="114300" lvl="1" indent="-114300" algn="l" defTabSz="622300">
            <a:lnSpc>
              <a:spcPct val="90000"/>
            </a:lnSpc>
            <a:spcBef>
              <a:spcPct val="0"/>
            </a:spcBef>
            <a:spcAft>
              <a:spcPct val="15000"/>
            </a:spcAft>
            <a:buChar char="•"/>
          </a:pPr>
          <a:r>
            <a:rPr lang="en-GB" sz="1400" kern="1200" dirty="0"/>
            <a:t>Being willing to “have a go”</a:t>
          </a:r>
        </a:p>
      </dsp:txBody>
      <dsp:txXfrm>
        <a:off x="1237416" y="0"/>
        <a:ext cx="4387096" cy="1125140"/>
      </dsp:txXfrm>
    </dsp:sp>
    <dsp:sp modelId="{73A28942-D4A9-45DB-BB20-EC27DDECF307}">
      <dsp:nvSpPr>
        <dsp:cNvPr id="0" name=""/>
        <dsp:cNvSpPr/>
      </dsp:nvSpPr>
      <dsp:spPr>
        <a:xfrm>
          <a:off x="112514" y="112514"/>
          <a:ext cx="1124902" cy="90011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000" b="-1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AA2CAB8-99B1-41F6-B1D8-E63C4A78FF93}">
      <dsp:nvSpPr>
        <dsp:cNvPr id="0" name=""/>
        <dsp:cNvSpPr/>
      </dsp:nvSpPr>
      <dsp:spPr>
        <a:xfrm>
          <a:off x="0" y="1237654"/>
          <a:ext cx="5624513" cy="11251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GB" sz="1800" kern="1200" dirty="0"/>
            <a:t>Active learning </a:t>
          </a:r>
          <a:r>
            <a:rPr lang="en-GB" sz="1800" kern="1200" dirty="0">
              <a:latin typeface="Arial" panose="020B0604020202020204" pitchFamily="34" charset="0"/>
              <a:cs typeface="Arial" panose="020B0604020202020204" pitchFamily="34" charset="0"/>
            </a:rPr>
            <a:t>–</a:t>
          </a:r>
          <a:r>
            <a:rPr lang="en-GB" sz="1800" kern="1200" dirty="0"/>
            <a:t> motivation</a:t>
          </a:r>
        </a:p>
        <a:p>
          <a:pPr marL="114300" lvl="1" indent="-114300" algn="l" defTabSz="622300">
            <a:lnSpc>
              <a:spcPct val="90000"/>
            </a:lnSpc>
            <a:spcBef>
              <a:spcPct val="0"/>
            </a:spcBef>
            <a:spcAft>
              <a:spcPct val="15000"/>
            </a:spcAft>
            <a:buChar char="•"/>
          </a:pPr>
          <a:r>
            <a:rPr lang="en-GB" sz="1400" kern="1200" dirty="0"/>
            <a:t>Being involved and concentrating</a:t>
          </a:r>
        </a:p>
        <a:p>
          <a:pPr marL="114300" lvl="1" indent="-114300" algn="l" defTabSz="622300" rtl="0">
            <a:lnSpc>
              <a:spcPct val="90000"/>
            </a:lnSpc>
            <a:spcBef>
              <a:spcPct val="0"/>
            </a:spcBef>
            <a:spcAft>
              <a:spcPct val="15000"/>
            </a:spcAft>
            <a:buChar char="•"/>
          </a:pPr>
          <a:r>
            <a:rPr lang="en-GB" sz="1400" kern="1200" dirty="0">
              <a:latin typeface="Arial"/>
            </a:rPr>
            <a:t>Carry on trying</a:t>
          </a:r>
          <a:endParaRPr lang="en-GB" sz="1400" kern="1200" dirty="0"/>
        </a:p>
        <a:p>
          <a:pPr marL="114300" lvl="1" indent="-114300" algn="l" defTabSz="622300">
            <a:lnSpc>
              <a:spcPct val="90000"/>
            </a:lnSpc>
            <a:spcBef>
              <a:spcPct val="0"/>
            </a:spcBef>
            <a:spcAft>
              <a:spcPct val="15000"/>
            </a:spcAft>
            <a:buChar char="•"/>
          </a:pPr>
          <a:r>
            <a:rPr lang="en-GB" sz="1400" kern="1200" dirty="0"/>
            <a:t>Enjoying achieving what they set out to do</a:t>
          </a:r>
        </a:p>
      </dsp:txBody>
      <dsp:txXfrm>
        <a:off x="1237416" y="1237654"/>
        <a:ext cx="4387096" cy="1125140"/>
      </dsp:txXfrm>
    </dsp:sp>
    <dsp:sp modelId="{09AA3925-7B00-4774-B0F8-C1BA7973571D}">
      <dsp:nvSpPr>
        <dsp:cNvPr id="0" name=""/>
        <dsp:cNvSpPr/>
      </dsp:nvSpPr>
      <dsp:spPr>
        <a:xfrm>
          <a:off x="112514" y="1350168"/>
          <a:ext cx="1124902" cy="90011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12000" b="-1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245307B-DF2C-4EA2-AD13-F333484E1787}">
      <dsp:nvSpPr>
        <dsp:cNvPr id="0" name=""/>
        <dsp:cNvSpPr/>
      </dsp:nvSpPr>
      <dsp:spPr>
        <a:xfrm>
          <a:off x="0" y="2475309"/>
          <a:ext cx="5624513" cy="11251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GB" sz="1800" kern="1200" dirty="0"/>
            <a:t>Creating and thinking critically </a:t>
          </a:r>
          <a:r>
            <a:rPr lang="en-GB" sz="1800" kern="1200" dirty="0">
              <a:latin typeface="Arial" panose="020B0604020202020204" pitchFamily="34" charset="0"/>
              <a:cs typeface="Arial" panose="020B0604020202020204" pitchFamily="34" charset="0"/>
            </a:rPr>
            <a:t>–</a:t>
          </a:r>
          <a:r>
            <a:rPr lang="en-GB" sz="1800" kern="1200" dirty="0"/>
            <a:t> thinking</a:t>
          </a:r>
        </a:p>
        <a:p>
          <a:pPr marL="114300" lvl="1" indent="-114300" algn="l" defTabSz="622300">
            <a:lnSpc>
              <a:spcPct val="90000"/>
            </a:lnSpc>
            <a:spcBef>
              <a:spcPct val="0"/>
            </a:spcBef>
            <a:spcAft>
              <a:spcPct val="15000"/>
            </a:spcAft>
            <a:buChar char="•"/>
          </a:pPr>
          <a:r>
            <a:rPr lang="en-GB" sz="1400" kern="1200" dirty="0"/>
            <a:t>Having their own ideas</a:t>
          </a:r>
        </a:p>
        <a:p>
          <a:pPr marL="114300" lvl="1" indent="-114300" algn="l" defTabSz="622300">
            <a:lnSpc>
              <a:spcPct val="90000"/>
            </a:lnSpc>
            <a:spcBef>
              <a:spcPct val="0"/>
            </a:spcBef>
            <a:spcAft>
              <a:spcPct val="15000"/>
            </a:spcAft>
            <a:buChar char="•"/>
          </a:pPr>
          <a:r>
            <a:rPr lang="en-GB" sz="1400" kern="1200" dirty="0"/>
            <a:t>Making links</a:t>
          </a:r>
        </a:p>
        <a:p>
          <a:pPr marL="114300" lvl="1" indent="-114300" algn="l" defTabSz="622300">
            <a:lnSpc>
              <a:spcPct val="90000"/>
            </a:lnSpc>
            <a:spcBef>
              <a:spcPct val="0"/>
            </a:spcBef>
            <a:spcAft>
              <a:spcPct val="15000"/>
            </a:spcAft>
            <a:buChar char="•"/>
          </a:pPr>
          <a:r>
            <a:rPr lang="en-GB" sz="1400" kern="1200" dirty="0"/>
            <a:t>Choosing ways to do things</a:t>
          </a:r>
        </a:p>
      </dsp:txBody>
      <dsp:txXfrm>
        <a:off x="1237416" y="2475309"/>
        <a:ext cx="4387096" cy="1125140"/>
      </dsp:txXfrm>
    </dsp:sp>
    <dsp:sp modelId="{06E09A46-4F57-445D-A906-4B187CFF8E79}">
      <dsp:nvSpPr>
        <dsp:cNvPr id="0" name=""/>
        <dsp:cNvSpPr/>
      </dsp:nvSpPr>
      <dsp:spPr>
        <a:xfrm>
          <a:off x="112514" y="2587823"/>
          <a:ext cx="1124902" cy="900112"/>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12000" b="-1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18/07/2023</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18/07/2023</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quietrev.com/group-work-that-work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https://quietrev.com/group-work-that-works/</a:t>
            </a:r>
            <a:r>
              <a:rPr lang="en-US" dirty="0"/>
              <a:t> - reference for image</a:t>
            </a:r>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2"/>
            <a:ext cx="4362450" cy="3508405"/>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3270516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69FACE64-4A10-D522-C219-EC5088F73E9B}"/>
              </a:ext>
            </a:extLst>
          </p:cNvPr>
          <p:cNvSpPr/>
          <p:nvPr/>
        </p:nvSpPr>
        <p:spPr>
          <a:xfrm>
            <a:off x="921433" y="1060352"/>
            <a:ext cx="210312" cy="157734"/>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3" name="Oval 2">
            <a:extLst>
              <a:ext uri="{FF2B5EF4-FFF2-40B4-BE49-F238E27FC236}">
                <a16:creationId xmlns:a16="http://schemas.microsoft.com/office/drawing/2014/main" id="{B7F121DC-7797-D3E5-A552-47B1AF115612}"/>
              </a:ext>
            </a:extLst>
          </p:cNvPr>
          <p:cNvSpPr/>
          <p:nvPr/>
        </p:nvSpPr>
        <p:spPr>
          <a:xfrm>
            <a:off x="1157288" y="1008460"/>
            <a:ext cx="63500" cy="48815"/>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14" name="Title 13"/>
          <p:cNvSpPr>
            <a:spLocks noGrp="1"/>
          </p:cNvSpPr>
          <p:nvPr>
            <p:ph type="ctrTitle"/>
          </p:nvPr>
        </p:nvSpPr>
        <p:spPr>
          <a:xfrm>
            <a:off x="1432560" y="269923"/>
            <a:ext cx="7406640" cy="1104138"/>
          </a:xfrm>
        </p:spPr>
        <p:txBody>
          <a:bodyPr anchor="b"/>
          <a:lstStyle>
            <a:lvl1pPr algn="l">
              <a:defRPr/>
            </a:lvl1pPr>
            <a:extLst/>
          </a:lstStyle>
          <a:p>
            <a:r>
              <a:rPr lang="en-US"/>
              <a:t>Click to edit Master title style</a:t>
            </a:r>
          </a:p>
        </p:txBody>
      </p:sp>
      <p:sp>
        <p:nvSpPr>
          <p:cNvPr id="22" name="Subtitle 21"/>
          <p:cNvSpPr>
            <a:spLocks noGrp="1"/>
          </p:cNvSpPr>
          <p:nvPr>
            <p:ph type="subTitle" idx="1"/>
          </p:nvPr>
        </p:nvSpPr>
        <p:spPr>
          <a:xfrm>
            <a:off x="1432560" y="1387548"/>
            <a:ext cx="7406640" cy="1314450"/>
          </a:xfrm>
        </p:spPr>
        <p:txBody>
          <a:bodyPr tIns="0"/>
          <a:lstStyle>
            <a:lvl1pPr marL="20574" indent="0" algn="l">
              <a:buNone/>
              <a:defRPr sz="1950">
                <a:solidFill>
                  <a:schemeClr val="tx2">
                    <a:shade val="30000"/>
                    <a:satMod val="150000"/>
                  </a:schemeClr>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extLst/>
          </a:lstStyle>
          <a:p>
            <a:r>
              <a:rPr lang="en-US"/>
              <a:t>Click to edit Master subtitle style</a:t>
            </a:r>
          </a:p>
        </p:txBody>
      </p:sp>
      <p:sp>
        <p:nvSpPr>
          <p:cNvPr id="4" name="Date Placeholder 6">
            <a:extLst>
              <a:ext uri="{FF2B5EF4-FFF2-40B4-BE49-F238E27FC236}">
                <a16:creationId xmlns:a16="http://schemas.microsoft.com/office/drawing/2014/main" id="{5CCDFCA6-4059-E67E-CBA2-42C6BE589920}"/>
              </a:ext>
            </a:extLst>
          </p:cNvPr>
          <p:cNvSpPr>
            <a:spLocks noGrp="1"/>
          </p:cNvSpPr>
          <p:nvPr>
            <p:ph type="dt" sz="half" idx="10"/>
          </p:nvPr>
        </p:nvSpPr>
        <p:spPr/>
        <p:txBody>
          <a:bodyPr/>
          <a:lstStyle>
            <a:lvl1pPr>
              <a:defRPr/>
            </a:lvl1pPr>
            <a:extLst/>
          </a:lstStyle>
          <a:p>
            <a:pPr>
              <a:defRPr/>
            </a:pPr>
            <a:fld id="{EF70D7F2-D5D1-4EDA-89E1-82087FA0CCF7}" type="datetimeFigureOut">
              <a:rPr lang="en-GB"/>
              <a:pPr>
                <a:defRPr/>
              </a:pPr>
              <a:t>18/07/2023</a:t>
            </a:fld>
            <a:endParaRPr lang="en-GB"/>
          </a:p>
        </p:txBody>
      </p:sp>
      <p:sp>
        <p:nvSpPr>
          <p:cNvPr id="5" name="Footer Placeholder 19">
            <a:extLst>
              <a:ext uri="{FF2B5EF4-FFF2-40B4-BE49-F238E27FC236}">
                <a16:creationId xmlns:a16="http://schemas.microsoft.com/office/drawing/2014/main" id="{CB98F94D-6543-D757-2DA4-C4CE0FFA0A94}"/>
              </a:ext>
            </a:extLst>
          </p:cNvPr>
          <p:cNvSpPr>
            <a:spLocks noGrp="1"/>
          </p:cNvSpPr>
          <p:nvPr>
            <p:ph type="ftr" sz="quarter" idx="11"/>
          </p:nvPr>
        </p:nvSpPr>
        <p:spPr/>
        <p:txBody>
          <a:bodyPr/>
          <a:lstStyle>
            <a:lvl1pPr>
              <a:defRPr/>
            </a:lvl1pPr>
            <a:extLst/>
          </a:lstStyle>
          <a:p>
            <a:pPr>
              <a:defRPr/>
            </a:pPr>
            <a:endParaRPr lang="en-GB"/>
          </a:p>
        </p:txBody>
      </p:sp>
      <p:sp>
        <p:nvSpPr>
          <p:cNvPr id="6" name="Slide Number Placeholder 9">
            <a:extLst>
              <a:ext uri="{FF2B5EF4-FFF2-40B4-BE49-F238E27FC236}">
                <a16:creationId xmlns:a16="http://schemas.microsoft.com/office/drawing/2014/main" id="{64F81EF7-0042-3B41-3E9D-3247E24D344C}"/>
              </a:ext>
            </a:extLst>
          </p:cNvPr>
          <p:cNvSpPr>
            <a:spLocks noGrp="1"/>
          </p:cNvSpPr>
          <p:nvPr>
            <p:ph type="sldNum" sz="quarter" idx="12"/>
          </p:nvPr>
        </p:nvSpPr>
        <p:spPr/>
        <p:txBody>
          <a:bodyPr/>
          <a:lstStyle>
            <a:lvl1pPr>
              <a:defRPr/>
            </a:lvl1pPr>
          </a:lstStyle>
          <a:p>
            <a:fld id="{ADF1FC9F-4449-4C0E-8FD9-D97AE075D7CD}" type="slidenum">
              <a:rPr lang="en-GB" altLang="en-US"/>
              <a:pPr/>
              <a:t>‹#›</a:t>
            </a:fld>
            <a:endParaRPr lang="en-GB" altLang="en-US"/>
          </a:p>
        </p:txBody>
      </p:sp>
    </p:spTree>
    <p:extLst>
      <p:ext uri="{BB962C8B-B14F-4D97-AF65-F5344CB8AC3E}">
        <p14:creationId xmlns:p14="http://schemas.microsoft.com/office/powerpoint/2010/main" val="25019516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3">
            <a:extLst>
              <a:ext uri="{FF2B5EF4-FFF2-40B4-BE49-F238E27FC236}">
                <a16:creationId xmlns:a16="http://schemas.microsoft.com/office/drawing/2014/main" id="{219D9805-5505-D1FF-85C1-5CDA6D41E00A}"/>
              </a:ext>
            </a:extLst>
          </p:cNvPr>
          <p:cNvSpPr>
            <a:spLocks noGrp="1"/>
          </p:cNvSpPr>
          <p:nvPr>
            <p:ph type="dt" sz="half" idx="10"/>
          </p:nvPr>
        </p:nvSpPr>
        <p:spPr/>
        <p:txBody>
          <a:bodyPr/>
          <a:lstStyle>
            <a:lvl1pPr>
              <a:defRPr/>
            </a:lvl1pPr>
          </a:lstStyle>
          <a:p>
            <a:pPr>
              <a:defRPr/>
            </a:pPr>
            <a:fld id="{62158357-59A4-45CF-9728-AD1955128F00}" type="datetimeFigureOut">
              <a:rPr lang="en-GB"/>
              <a:pPr>
                <a:defRPr/>
              </a:pPr>
              <a:t>18/07/2023</a:t>
            </a:fld>
            <a:endParaRPr lang="en-GB"/>
          </a:p>
        </p:txBody>
      </p:sp>
      <p:sp>
        <p:nvSpPr>
          <p:cNvPr id="5" name="Footer Placeholder 9">
            <a:extLst>
              <a:ext uri="{FF2B5EF4-FFF2-40B4-BE49-F238E27FC236}">
                <a16:creationId xmlns:a16="http://schemas.microsoft.com/office/drawing/2014/main" id="{629FA96E-EA43-08F7-3098-6C87A2D682A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21">
            <a:extLst>
              <a:ext uri="{FF2B5EF4-FFF2-40B4-BE49-F238E27FC236}">
                <a16:creationId xmlns:a16="http://schemas.microsoft.com/office/drawing/2014/main" id="{FBEB0A2D-2BDF-BB62-2C75-99A7384ADCDD}"/>
              </a:ext>
            </a:extLst>
          </p:cNvPr>
          <p:cNvSpPr>
            <a:spLocks noGrp="1"/>
          </p:cNvSpPr>
          <p:nvPr>
            <p:ph type="sldNum" sz="quarter" idx="12"/>
          </p:nvPr>
        </p:nvSpPr>
        <p:spPr/>
        <p:txBody>
          <a:bodyPr/>
          <a:lstStyle>
            <a:lvl1pPr>
              <a:defRPr/>
            </a:lvl1pPr>
          </a:lstStyle>
          <a:p>
            <a:fld id="{1A03F1AE-0163-4F9A-9933-3E5D3A65A36E}" type="slidenum">
              <a:rPr lang="en-GB" altLang="en-US"/>
              <a:pPr/>
              <a:t>‹#›</a:t>
            </a:fld>
            <a:endParaRPr lang="en-GB" altLang="en-US"/>
          </a:p>
        </p:txBody>
      </p:sp>
    </p:spTree>
    <p:extLst>
      <p:ext uri="{BB962C8B-B14F-4D97-AF65-F5344CB8AC3E}">
        <p14:creationId xmlns:p14="http://schemas.microsoft.com/office/powerpoint/2010/main" val="183798758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2404821-B236-1DB1-0C74-81CC01228A1D}"/>
              </a:ext>
            </a:extLst>
          </p:cNvPr>
          <p:cNvSpPr/>
          <p:nvPr/>
        </p:nvSpPr>
        <p:spPr>
          <a:xfrm>
            <a:off x="2282825" y="0"/>
            <a:ext cx="6858000" cy="51435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a:extLst>
              <a:ext uri="{FF2B5EF4-FFF2-40B4-BE49-F238E27FC236}">
                <a16:creationId xmlns:a16="http://schemas.microsoft.com/office/drawing/2014/main" id="{2DA8E52E-8AFE-4D25-DB47-1FDEF44406FA}"/>
              </a:ext>
            </a:extLst>
          </p:cNvPr>
          <p:cNvSpPr/>
          <p:nvPr/>
        </p:nvSpPr>
        <p:spPr bwMode="invGray">
          <a:xfrm>
            <a:off x="2286000" y="0"/>
            <a:ext cx="76200" cy="51435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5">
            <a:extLst>
              <a:ext uri="{FF2B5EF4-FFF2-40B4-BE49-F238E27FC236}">
                <a16:creationId xmlns:a16="http://schemas.microsoft.com/office/drawing/2014/main" id="{0B872D5B-4148-63CA-2E08-5443038A5540}"/>
              </a:ext>
            </a:extLst>
          </p:cNvPr>
          <p:cNvSpPr/>
          <p:nvPr/>
        </p:nvSpPr>
        <p:spPr>
          <a:xfrm>
            <a:off x="2172321" y="2110992"/>
            <a:ext cx="210312" cy="157734"/>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7" name="Oval 6">
            <a:extLst>
              <a:ext uri="{FF2B5EF4-FFF2-40B4-BE49-F238E27FC236}">
                <a16:creationId xmlns:a16="http://schemas.microsoft.com/office/drawing/2014/main" id="{A03FF294-EFCF-D6FA-A026-88D13F016CCE}"/>
              </a:ext>
            </a:extLst>
          </p:cNvPr>
          <p:cNvSpPr/>
          <p:nvPr/>
        </p:nvSpPr>
        <p:spPr>
          <a:xfrm>
            <a:off x="2408238" y="2059781"/>
            <a:ext cx="63500" cy="47625"/>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2578392" y="1950244"/>
            <a:ext cx="6400800" cy="1714500"/>
          </a:xfrm>
        </p:spPr>
        <p:txBody>
          <a:bodyPr anchor="t"/>
          <a:lstStyle>
            <a:lvl1pPr algn="l">
              <a:lnSpc>
                <a:spcPts val="3375"/>
              </a:lnSpc>
              <a:buNone/>
              <a:defRPr sz="3000" b="1" cap="all"/>
            </a:lvl1pPr>
            <a:extLst/>
          </a:lstStyle>
          <a:p>
            <a:r>
              <a:rPr lang="en-US"/>
              <a:t>Click to edit Master title style</a:t>
            </a:r>
          </a:p>
        </p:txBody>
      </p:sp>
      <p:sp>
        <p:nvSpPr>
          <p:cNvPr id="3" name="Text Placeholder 2"/>
          <p:cNvSpPr>
            <a:spLocks noGrp="1"/>
          </p:cNvSpPr>
          <p:nvPr>
            <p:ph type="body" idx="1"/>
          </p:nvPr>
        </p:nvSpPr>
        <p:spPr>
          <a:xfrm>
            <a:off x="2578392" y="800100"/>
            <a:ext cx="6400800" cy="1132284"/>
          </a:xfrm>
        </p:spPr>
        <p:txBody>
          <a:bodyPr anchor="b"/>
          <a:lstStyle>
            <a:lvl1pPr marL="13716" indent="0">
              <a:lnSpc>
                <a:spcPts val="1725"/>
              </a:lnSpc>
              <a:spcBef>
                <a:spcPts val="0"/>
              </a:spcBef>
              <a:buNone/>
              <a:defRPr sz="1500">
                <a:solidFill>
                  <a:schemeClr val="tx2">
                    <a:shade val="30000"/>
                    <a:satMod val="150000"/>
                  </a:schemeClr>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extLst/>
          </a:lstStyle>
          <a:p>
            <a:pPr lvl="0"/>
            <a:r>
              <a:rPr lang="en-US"/>
              <a:t>Click to edit Master text styles</a:t>
            </a:r>
          </a:p>
        </p:txBody>
      </p:sp>
      <p:sp>
        <p:nvSpPr>
          <p:cNvPr id="8" name="Date Placeholder 3">
            <a:extLst>
              <a:ext uri="{FF2B5EF4-FFF2-40B4-BE49-F238E27FC236}">
                <a16:creationId xmlns:a16="http://schemas.microsoft.com/office/drawing/2014/main" id="{07FFFE48-7CEF-B2F9-49B1-B2DDCCC9A9AB}"/>
              </a:ext>
            </a:extLst>
          </p:cNvPr>
          <p:cNvSpPr>
            <a:spLocks noGrp="1"/>
          </p:cNvSpPr>
          <p:nvPr>
            <p:ph type="dt" sz="half" idx="10"/>
          </p:nvPr>
        </p:nvSpPr>
        <p:spPr/>
        <p:txBody>
          <a:bodyPr/>
          <a:lstStyle>
            <a:lvl1pPr>
              <a:defRPr/>
            </a:lvl1pPr>
            <a:extLst/>
          </a:lstStyle>
          <a:p>
            <a:pPr>
              <a:defRPr/>
            </a:pPr>
            <a:fld id="{AFEEA906-F9C8-4817-A87B-243D7D9EA48C}" type="datetimeFigureOut">
              <a:rPr lang="en-GB"/>
              <a:pPr>
                <a:defRPr/>
              </a:pPr>
              <a:t>18/07/2023</a:t>
            </a:fld>
            <a:endParaRPr lang="en-GB"/>
          </a:p>
        </p:txBody>
      </p:sp>
      <p:sp>
        <p:nvSpPr>
          <p:cNvPr id="9" name="Footer Placeholder 4">
            <a:extLst>
              <a:ext uri="{FF2B5EF4-FFF2-40B4-BE49-F238E27FC236}">
                <a16:creationId xmlns:a16="http://schemas.microsoft.com/office/drawing/2014/main" id="{842FFD59-F2FF-F341-25A7-A3BACF43080C}"/>
              </a:ext>
            </a:extLst>
          </p:cNvPr>
          <p:cNvSpPr>
            <a:spLocks noGrp="1"/>
          </p:cNvSpPr>
          <p:nvPr>
            <p:ph type="ftr" sz="quarter" idx="11"/>
          </p:nvPr>
        </p:nvSpPr>
        <p:spPr/>
        <p:txBody>
          <a:bodyPr/>
          <a:lstStyle>
            <a:lvl1pPr>
              <a:defRPr/>
            </a:lvl1pPr>
            <a:extLst/>
          </a:lstStyle>
          <a:p>
            <a:pPr>
              <a:defRPr/>
            </a:pPr>
            <a:endParaRPr lang="en-GB"/>
          </a:p>
        </p:txBody>
      </p:sp>
      <p:sp>
        <p:nvSpPr>
          <p:cNvPr id="10" name="Slide Number Placeholder 5">
            <a:extLst>
              <a:ext uri="{FF2B5EF4-FFF2-40B4-BE49-F238E27FC236}">
                <a16:creationId xmlns:a16="http://schemas.microsoft.com/office/drawing/2014/main" id="{1AD97AF0-7066-7E96-A0CC-1E5DA327663A}"/>
              </a:ext>
            </a:extLst>
          </p:cNvPr>
          <p:cNvSpPr>
            <a:spLocks noGrp="1"/>
          </p:cNvSpPr>
          <p:nvPr>
            <p:ph type="sldNum" sz="quarter" idx="12"/>
          </p:nvPr>
        </p:nvSpPr>
        <p:spPr/>
        <p:txBody>
          <a:bodyPr/>
          <a:lstStyle>
            <a:lvl1pPr>
              <a:defRPr/>
            </a:lvl1pPr>
          </a:lstStyle>
          <a:p>
            <a:fld id="{1BCADC88-6E7D-4D4D-B0B9-F0EBEDE34B99}" type="slidenum">
              <a:rPr lang="en-GB" altLang="en-US"/>
              <a:pPr/>
              <a:t>‹#›</a:t>
            </a:fld>
            <a:endParaRPr lang="en-GB" altLang="en-US"/>
          </a:p>
        </p:txBody>
      </p:sp>
    </p:spTree>
    <p:extLst>
      <p:ext uri="{BB962C8B-B14F-4D97-AF65-F5344CB8AC3E}">
        <p14:creationId xmlns:p14="http://schemas.microsoft.com/office/powerpoint/2010/main" val="27876091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05740"/>
            <a:ext cx="7498080" cy="857250"/>
          </a:xfrm>
        </p:spPr>
        <p:txBody>
          <a:bodyPr/>
          <a:lstStyle/>
          <a:p>
            <a:r>
              <a:rPr lang="en-US"/>
              <a:t>Click to edit Master title style</a:t>
            </a:r>
          </a:p>
        </p:txBody>
      </p:sp>
      <p:sp>
        <p:nvSpPr>
          <p:cNvPr id="3" name="Content Placeholder 2"/>
          <p:cNvSpPr>
            <a:spLocks noGrp="1"/>
          </p:cNvSpPr>
          <p:nvPr>
            <p:ph sz="half" idx="1"/>
          </p:nvPr>
        </p:nvSpPr>
        <p:spPr>
          <a:xfrm>
            <a:off x="1435608" y="1143000"/>
            <a:ext cx="3657600" cy="3497580"/>
          </a:xfrm>
        </p:spPr>
        <p:txBody>
          <a:bodyPr/>
          <a:lstStyle>
            <a:lvl1pPr>
              <a:defRPr sz="2100"/>
            </a:lvl1pPr>
            <a:lvl2pPr>
              <a:defRPr sz="1800"/>
            </a:lvl2pPr>
            <a:lvl3pPr>
              <a:defRPr sz="1500"/>
            </a:lvl3pPr>
            <a:lvl4pPr>
              <a:defRPr sz="1350"/>
            </a:lvl4pPr>
            <a:lvl5pPr>
              <a:defRPr sz="135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76088" y="1143000"/>
            <a:ext cx="3657600" cy="3497580"/>
          </a:xfrm>
        </p:spPr>
        <p:txBody>
          <a:bodyPr/>
          <a:lstStyle>
            <a:lvl1pPr>
              <a:defRPr sz="2100"/>
            </a:lvl1pPr>
            <a:lvl2pPr>
              <a:defRPr sz="1800"/>
            </a:lvl2pPr>
            <a:lvl3pPr>
              <a:defRPr sz="1500"/>
            </a:lvl3pPr>
            <a:lvl4pPr>
              <a:defRPr sz="1350"/>
            </a:lvl4pPr>
            <a:lvl5pPr>
              <a:defRPr sz="135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23">
            <a:extLst>
              <a:ext uri="{FF2B5EF4-FFF2-40B4-BE49-F238E27FC236}">
                <a16:creationId xmlns:a16="http://schemas.microsoft.com/office/drawing/2014/main" id="{E20C31EB-A50E-5C49-55F9-C5C2B5433129}"/>
              </a:ext>
            </a:extLst>
          </p:cNvPr>
          <p:cNvSpPr>
            <a:spLocks noGrp="1"/>
          </p:cNvSpPr>
          <p:nvPr>
            <p:ph type="dt" sz="half" idx="10"/>
          </p:nvPr>
        </p:nvSpPr>
        <p:spPr/>
        <p:txBody>
          <a:bodyPr/>
          <a:lstStyle>
            <a:lvl1pPr>
              <a:defRPr/>
            </a:lvl1pPr>
          </a:lstStyle>
          <a:p>
            <a:pPr>
              <a:defRPr/>
            </a:pPr>
            <a:fld id="{E5524E7A-10A9-4290-B47C-97A46CA087C4}" type="datetimeFigureOut">
              <a:rPr lang="en-GB"/>
              <a:pPr>
                <a:defRPr/>
              </a:pPr>
              <a:t>18/07/2023</a:t>
            </a:fld>
            <a:endParaRPr lang="en-GB"/>
          </a:p>
        </p:txBody>
      </p:sp>
      <p:sp>
        <p:nvSpPr>
          <p:cNvPr id="6" name="Footer Placeholder 9">
            <a:extLst>
              <a:ext uri="{FF2B5EF4-FFF2-40B4-BE49-F238E27FC236}">
                <a16:creationId xmlns:a16="http://schemas.microsoft.com/office/drawing/2014/main" id="{49F4D595-EF92-7BC5-E36F-181E630195C3}"/>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21">
            <a:extLst>
              <a:ext uri="{FF2B5EF4-FFF2-40B4-BE49-F238E27FC236}">
                <a16:creationId xmlns:a16="http://schemas.microsoft.com/office/drawing/2014/main" id="{7D8DE473-D9ED-A2D8-8945-01C22FE55188}"/>
              </a:ext>
            </a:extLst>
          </p:cNvPr>
          <p:cNvSpPr>
            <a:spLocks noGrp="1"/>
          </p:cNvSpPr>
          <p:nvPr>
            <p:ph type="sldNum" sz="quarter" idx="12"/>
          </p:nvPr>
        </p:nvSpPr>
        <p:spPr/>
        <p:txBody>
          <a:bodyPr/>
          <a:lstStyle>
            <a:lvl1pPr>
              <a:defRPr/>
            </a:lvl1pPr>
          </a:lstStyle>
          <a:p>
            <a:fld id="{8FC2081C-36A3-4A71-AF43-1698E0C58B47}" type="slidenum">
              <a:rPr lang="en-GB" altLang="en-US"/>
              <a:pPr/>
              <a:t>‹#›</a:t>
            </a:fld>
            <a:endParaRPr lang="en-GB" altLang="en-US"/>
          </a:p>
        </p:txBody>
      </p:sp>
    </p:spTree>
    <p:extLst>
      <p:ext uri="{BB962C8B-B14F-4D97-AF65-F5344CB8AC3E}">
        <p14:creationId xmlns:p14="http://schemas.microsoft.com/office/powerpoint/2010/main" val="116254884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870252"/>
            <a:ext cx="8229600" cy="857250"/>
          </a:xfrm>
        </p:spPr>
        <p:txBody>
          <a:bodyPr/>
          <a:lstStyle>
            <a:lvl1pPr algn="ctr">
              <a:defRPr sz="3375" b="1" cap="none" baseline="0"/>
            </a:lvl1pPr>
            <a:extLst/>
          </a:lstStyle>
          <a:p>
            <a:r>
              <a:rPr lang="en-US"/>
              <a:t>Click to edit Master title style</a:t>
            </a:r>
          </a:p>
        </p:txBody>
      </p:sp>
      <p:sp>
        <p:nvSpPr>
          <p:cNvPr id="3" name="Text Placeholder 2"/>
          <p:cNvSpPr>
            <a:spLocks noGrp="1"/>
          </p:cNvSpPr>
          <p:nvPr>
            <p:ph type="body" idx="1"/>
          </p:nvPr>
        </p:nvSpPr>
        <p:spPr>
          <a:xfrm>
            <a:off x="457200" y="246209"/>
            <a:ext cx="4023360" cy="480060"/>
          </a:xfrm>
          <a:solidFill>
            <a:schemeClr val="bg1"/>
          </a:solidFill>
          <a:ln w="10795">
            <a:solidFill>
              <a:schemeClr val="bg1"/>
            </a:solidFill>
            <a:miter lim="800000"/>
          </a:ln>
        </p:spPr>
        <p:txBody>
          <a:bodyPr anchor="ctr"/>
          <a:lstStyle>
            <a:lvl1pPr marL="48006" indent="0" algn="l">
              <a:lnSpc>
                <a:spcPct val="100000"/>
              </a:lnSpc>
              <a:spcBef>
                <a:spcPts val="75"/>
              </a:spcBef>
              <a:buNone/>
              <a:defRPr sz="1425" b="0">
                <a:solidFill>
                  <a:schemeClr val="tx1"/>
                </a:solidFill>
              </a:defRPr>
            </a:lvl1pPr>
            <a:lvl2pPr>
              <a:buNone/>
              <a:defRPr sz="1500" b="1"/>
            </a:lvl2pPr>
            <a:lvl3pPr>
              <a:buNone/>
              <a:defRPr sz="1350" b="1"/>
            </a:lvl3pPr>
            <a:lvl4pPr>
              <a:buNone/>
              <a:defRPr sz="1200" b="1"/>
            </a:lvl4pPr>
            <a:lvl5pPr>
              <a:buNone/>
              <a:defRPr sz="1200" b="1"/>
            </a:lvl5pPr>
            <a:extLst/>
          </a:lstStyle>
          <a:p>
            <a:pPr lvl="0"/>
            <a:r>
              <a:rPr lang="en-US"/>
              <a:t>Click to edit Master text styles</a:t>
            </a:r>
          </a:p>
        </p:txBody>
      </p:sp>
      <p:sp>
        <p:nvSpPr>
          <p:cNvPr id="4" name="Text Placeholder 3"/>
          <p:cNvSpPr>
            <a:spLocks noGrp="1"/>
          </p:cNvSpPr>
          <p:nvPr>
            <p:ph type="body" sz="half" idx="3"/>
          </p:nvPr>
        </p:nvSpPr>
        <p:spPr>
          <a:xfrm>
            <a:off x="4663440" y="246209"/>
            <a:ext cx="4023360" cy="480060"/>
          </a:xfrm>
          <a:solidFill>
            <a:schemeClr val="bg1"/>
          </a:solidFill>
          <a:ln w="10795">
            <a:solidFill>
              <a:schemeClr val="bg1"/>
            </a:solidFill>
            <a:miter lim="800000"/>
          </a:ln>
        </p:spPr>
        <p:txBody>
          <a:bodyPr anchor="ctr"/>
          <a:lstStyle>
            <a:lvl1pPr marL="48006" indent="0" algn="l">
              <a:lnSpc>
                <a:spcPct val="100000"/>
              </a:lnSpc>
              <a:spcBef>
                <a:spcPts val="75"/>
              </a:spcBef>
              <a:buNone/>
              <a:defRPr sz="1425" b="0">
                <a:solidFill>
                  <a:schemeClr val="tx1"/>
                </a:solidFill>
              </a:defRPr>
            </a:lvl1pPr>
            <a:lvl2pPr>
              <a:buNone/>
              <a:defRPr sz="1500" b="1"/>
            </a:lvl2pPr>
            <a:lvl3pPr>
              <a:buNone/>
              <a:defRPr sz="1350" b="1"/>
            </a:lvl3pPr>
            <a:lvl4pPr>
              <a:buNone/>
              <a:defRPr sz="1200" b="1"/>
            </a:lvl4pPr>
            <a:lvl5pPr>
              <a:buNone/>
              <a:defRPr sz="1200" b="1"/>
            </a:lvl5pPr>
            <a:extLst/>
          </a:lstStyle>
          <a:p>
            <a:pPr lvl="0"/>
            <a:r>
              <a:rPr lang="en-US"/>
              <a:t>Click to edit Master text styles</a:t>
            </a:r>
          </a:p>
        </p:txBody>
      </p:sp>
      <p:sp>
        <p:nvSpPr>
          <p:cNvPr id="5" name="Content Placeholder 4"/>
          <p:cNvSpPr>
            <a:spLocks noGrp="1"/>
          </p:cNvSpPr>
          <p:nvPr>
            <p:ph sz="quarter" idx="2"/>
          </p:nvPr>
        </p:nvSpPr>
        <p:spPr>
          <a:xfrm>
            <a:off x="457200" y="727002"/>
            <a:ext cx="4023360" cy="3086100"/>
          </a:xfrm>
          <a:ln w="10795">
            <a:solidFill>
              <a:schemeClr val="bg1"/>
            </a:solidFill>
            <a:prstDash val="dash"/>
            <a:miter lim="800000"/>
          </a:ln>
        </p:spPr>
        <p:txBody>
          <a:bodyPr/>
          <a:lstStyle>
            <a:lvl1pPr marL="294894" indent="-205740">
              <a:lnSpc>
                <a:spcPct val="100000"/>
              </a:lnSpc>
              <a:spcBef>
                <a:spcPts val="525"/>
              </a:spcBef>
              <a:defRPr sz="1800"/>
            </a:lvl1pPr>
            <a:lvl2pPr>
              <a:lnSpc>
                <a:spcPct val="100000"/>
              </a:lnSpc>
              <a:spcBef>
                <a:spcPts val="525"/>
              </a:spcBef>
              <a:defRPr sz="1500"/>
            </a:lvl2pPr>
            <a:lvl3pPr>
              <a:lnSpc>
                <a:spcPct val="100000"/>
              </a:lnSpc>
              <a:spcBef>
                <a:spcPts val="525"/>
              </a:spcBef>
              <a:defRPr sz="1350"/>
            </a:lvl3pPr>
            <a:lvl4pPr>
              <a:lnSpc>
                <a:spcPct val="100000"/>
              </a:lnSpc>
              <a:spcBef>
                <a:spcPts val="525"/>
              </a:spcBef>
              <a:defRPr sz="1200"/>
            </a:lvl4pPr>
            <a:lvl5pPr>
              <a:lnSpc>
                <a:spcPct val="100000"/>
              </a:lnSpc>
              <a:spcBef>
                <a:spcPts val="525"/>
              </a:spcBef>
              <a:defRPr sz="12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63440" y="727002"/>
            <a:ext cx="4023360" cy="3086100"/>
          </a:xfrm>
          <a:ln w="10795">
            <a:solidFill>
              <a:schemeClr val="bg1"/>
            </a:solidFill>
            <a:prstDash val="dash"/>
            <a:miter lim="800000"/>
          </a:ln>
        </p:spPr>
        <p:txBody>
          <a:bodyPr/>
          <a:lstStyle>
            <a:lvl1pPr marL="294894" indent="-205740">
              <a:lnSpc>
                <a:spcPct val="100000"/>
              </a:lnSpc>
              <a:spcBef>
                <a:spcPts val="525"/>
              </a:spcBef>
              <a:defRPr sz="1800"/>
            </a:lvl1pPr>
            <a:lvl2pPr>
              <a:lnSpc>
                <a:spcPct val="100000"/>
              </a:lnSpc>
              <a:spcBef>
                <a:spcPts val="525"/>
              </a:spcBef>
              <a:defRPr sz="1500"/>
            </a:lvl2pPr>
            <a:lvl3pPr>
              <a:lnSpc>
                <a:spcPct val="100000"/>
              </a:lnSpc>
              <a:spcBef>
                <a:spcPts val="525"/>
              </a:spcBef>
              <a:defRPr sz="1350"/>
            </a:lvl3pPr>
            <a:lvl4pPr>
              <a:lnSpc>
                <a:spcPct val="100000"/>
              </a:lnSpc>
              <a:spcBef>
                <a:spcPts val="525"/>
              </a:spcBef>
              <a:defRPr sz="1200"/>
            </a:lvl4pPr>
            <a:lvl5pPr>
              <a:lnSpc>
                <a:spcPct val="100000"/>
              </a:lnSpc>
              <a:spcBef>
                <a:spcPts val="525"/>
              </a:spcBef>
              <a:defRPr sz="12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E9206A5-C34B-DE60-30E5-9E61DE7D1851}"/>
              </a:ext>
            </a:extLst>
          </p:cNvPr>
          <p:cNvSpPr>
            <a:spLocks noGrp="1"/>
          </p:cNvSpPr>
          <p:nvPr>
            <p:ph type="dt" sz="half" idx="10"/>
          </p:nvPr>
        </p:nvSpPr>
        <p:spPr/>
        <p:txBody>
          <a:bodyPr/>
          <a:lstStyle>
            <a:lvl1pPr>
              <a:defRPr/>
            </a:lvl1pPr>
            <a:extLst/>
          </a:lstStyle>
          <a:p>
            <a:pPr>
              <a:defRPr/>
            </a:pPr>
            <a:fld id="{A0B6AEB3-720E-4234-B25B-E7595540FBE9}" type="datetimeFigureOut">
              <a:rPr lang="en-GB"/>
              <a:pPr>
                <a:defRPr/>
              </a:pPr>
              <a:t>18/07/2023</a:t>
            </a:fld>
            <a:endParaRPr lang="en-GB"/>
          </a:p>
        </p:txBody>
      </p:sp>
      <p:sp>
        <p:nvSpPr>
          <p:cNvPr id="8" name="Footer Placeholder 7">
            <a:extLst>
              <a:ext uri="{FF2B5EF4-FFF2-40B4-BE49-F238E27FC236}">
                <a16:creationId xmlns:a16="http://schemas.microsoft.com/office/drawing/2014/main" id="{38C41AA6-A1B8-A40A-C52D-C31ACBBC7AE6}"/>
              </a:ext>
            </a:extLst>
          </p:cNvPr>
          <p:cNvSpPr>
            <a:spLocks noGrp="1"/>
          </p:cNvSpPr>
          <p:nvPr>
            <p:ph type="ftr" sz="quarter" idx="11"/>
          </p:nvPr>
        </p:nvSpPr>
        <p:spPr/>
        <p:txBody>
          <a:bodyPr/>
          <a:lstStyle>
            <a:lvl1pPr>
              <a:defRPr/>
            </a:lvl1pPr>
            <a:extLst/>
          </a:lstStyle>
          <a:p>
            <a:pPr>
              <a:defRPr/>
            </a:pPr>
            <a:endParaRPr lang="en-GB"/>
          </a:p>
        </p:txBody>
      </p:sp>
      <p:sp>
        <p:nvSpPr>
          <p:cNvPr id="9" name="Slide Number Placeholder 8">
            <a:extLst>
              <a:ext uri="{FF2B5EF4-FFF2-40B4-BE49-F238E27FC236}">
                <a16:creationId xmlns:a16="http://schemas.microsoft.com/office/drawing/2014/main" id="{9EB3FC86-58C7-28A2-1C2E-2FD1996D6D6D}"/>
              </a:ext>
            </a:extLst>
          </p:cNvPr>
          <p:cNvSpPr>
            <a:spLocks noGrp="1"/>
          </p:cNvSpPr>
          <p:nvPr>
            <p:ph type="sldNum" sz="quarter" idx="12"/>
          </p:nvPr>
        </p:nvSpPr>
        <p:spPr/>
        <p:txBody>
          <a:bodyPr/>
          <a:lstStyle>
            <a:lvl1pPr>
              <a:defRPr/>
            </a:lvl1pPr>
          </a:lstStyle>
          <a:p>
            <a:fld id="{7CDDC831-63A1-4F15-8309-88CF5378B044}" type="slidenum">
              <a:rPr lang="en-GB" altLang="en-US"/>
              <a:pPr/>
              <a:t>‹#›</a:t>
            </a:fld>
            <a:endParaRPr lang="en-GB" altLang="en-US"/>
          </a:p>
        </p:txBody>
      </p:sp>
    </p:spTree>
    <p:extLst>
      <p:ext uri="{BB962C8B-B14F-4D97-AF65-F5344CB8AC3E}">
        <p14:creationId xmlns:p14="http://schemas.microsoft.com/office/powerpoint/2010/main" val="30803112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05740"/>
            <a:ext cx="7498080" cy="857250"/>
          </a:xfrm>
        </p:spPr>
        <p:txBody>
          <a:bodyPr/>
          <a:lstStyle/>
          <a:p>
            <a:r>
              <a:rPr lang="en-US"/>
              <a:t>Click to edit Master title style</a:t>
            </a:r>
          </a:p>
        </p:txBody>
      </p:sp>
      <p:sp>
        <p:nvSpPr>
          <p:cNvPr id="3" name="Date Placeholder 23">
            <a:extLst>
              <a:ext uri="{FF2B5EF4-FFF2-40B4-BE49-F238E27FC236}">
                <a16:creationId xmlns:a16="http://schemas.microsoft.com/office/drawing/2014/main" id="{7E24C21F-95D4-38DC-D634-174AB71189AF}"/>
              </a:ext>
            </a:extLst>
          </p:cNvPr>
          <p:cNvSpPr>
            <a:spLocks noGrp="1"/>
          </p:cNvSpPr>
          <p:nvPr>
            <p:ph type="dt" sz="half" idx="10"/>
          </p:nvPr>
        </p:nvSpPr>
        <p:spPr/>
        <p:txBody>
          <a:bodyPr/>
          <a:lstStyle>
            <a:lvl1pPr>
              <a:defRPr/>
            </a:lvl1pPr>
          </a:lstStyle>
          <a:p>
            <a:pPr>
              <a:defRPr/>
            </a:pPr>
            <a:fld id="{67259D08-1B77-4002-928E-89AED957ED40}" type="datetimeFigureOut">
              <a:rPr lang="en-GB"/>
              <a:pPr>
                <a:defRPr/>
              </a:pPr>
              <a:t>18/07/2023</a:t>
            </a:fld>
            <a:endParaRPr lang="en-GB"/>
          </a:p>
        </p:txBody>
      </p:sp>
      <p:sp>
        <p:nvSpPr>
          <p:cNvPr id="4" name="Footer Placeholder 9">
            <a:extLst>
              <a:ext uri="{FF2B5EF4-FFF2-40B4-BE49-F238E27FC236}">
                <a16:creationId xmlns:a16="http://schemas.microsoft.com/office/drawing/2014/main" id="{261DA253-2869-0CC6-D696-0F2FF5CA97EA}"/>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21">
            <a:extLst>
              <a:ext uri="{FF2B5EF4-FFF2-40B4-BE49-F238E27FC236}">
                <a16:creationId xmlns:a16="http://schemas.microsoft.com/office/drawing/2014/main" id="{4C9B279F-4156-56C0-29A8-711F1EE78477}"/>
              </a:ext>
            </a:extLst>
          </p:cNvPr>
          <p:cNvSpPr>
            <a:spLocks noGrp="1"/>
          </p:cNvSpPr>
          <p:nvPr>
            <p:ph type="sldNum" sz="quarter" idx="12"/>
          </p:nvPr>
        </p:nvSpPr>
        <p:spPr/>
        <p:txBody>
          <a:bodyPr/>
          <a:lstStyle>
            <a:lvl1pPr>
              <a:defRPr/>
            </a:lvl1pPr>
          </a:lstStyle>
          <a:p>
            <a:fld id="{0BB9E530-178C-4EAC-8F3D-7959ABA249F8}" type="slidenum">
              <a:rPr lang="en-GB" altLang="en-US"/>
              <a:pPr/>
              <a:t>‹#›</a:t>
            </a:fld>
            <a:endParaRPr lang="en-GB" altLang="en-US"/>
          </a:p>
        </p:txBody>
      </p:sp>
    </p:spTree>
    <p:extLst>
      <p:ext uri="{BB962C8B-B14F-4D97-AF65-F5344CB8AC3E}">
        <p14:creationId xmlns:p14="http://schemas.microsoft.com/office/powerpoint/2010/main" val="401024459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1CE899-CE92-3017-3397-DB83C123DDB6}"/>
              </a:ext>
            </a:extLst>
          </p:cNvPr>
          <p:cNvSpPr/>
          <p:nvPr/>
        </p:nvSpPr>
        <p:spPr>
          <a:xfrm>
            <a:off x="1014414" y="0"/>
            <a:ext cx="8129587" cy="51435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Rectangle 2">
            <a:extLst>
              <a:ext uri="{FF2B5EF4-FFF2-40B4-BE49-F238E27FC236}">
                <a16:creationId xmlns:a16="http://schemas.microsoft.com/office/drawing/2014/main" id="{0824F3E3-5F0B-024E-AA24-67C5E3D9DD8E}"/>
              </a:ext>
            </a:extLst>
          </p:cNvPr>
          <p:cNvSpPr/>
          <p:nvPr/>
        </p:nvSpPr>
        <p:spPr bwMode="invGray">
          <a:xfrm>
            <a:off x="1014414" y="0"/>
            <a:ext cx="73025" cy="51435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Date Placeholder 1">
            <a:extLst>
              <a:ext uri="{FF2B5EF4-FFF2-40B4-BE49-F238E27FC236}">
                <a16:creationId xmlns:a16="http://schemas.microsoft.com/office/drawing/2014/main" id="{2B62B1CF-273B-3CB0-BFAB-4F360A208CC3}"/>
              </a:ext>
            </a:extLst>
          </p:cNvPr>
          <p:cNvSpPr>
            <a:spLocks noGrp="1"/>
          </p:cNvSpPr>
          <p:nvPr>
            <p:ph type="dt" sz="half" idx="10"/>
          </p:nvPr>
        </p:nvSpPr>
        <p:spPr/>
        <p:txBody>
          <a:bodyPr/>
          <a:lstStyle>
            <a:lvl1pPr>
              <a:defRPr/>
            </a:lvl1pPr>
            <a:extLst/>
          </a:lstStyle>
          <a:p>
            <a:pPr>
              <a:defRPr/>
            </a:pPr>
            <a:fld id="{4D1598FA-1C4F-48DB-854B-F65E13E580F9}" type="datetimeFigureOut">
              <a:rPr lang="en-GB"/>
              <a:pPr>
                <a:defRPr/>
              </a:pPr>
              <a:t>18/07/2023</a:t>
            </a:fld>
            <a:endParaRPr lang="en-GB"/>
          </a:p>
        </p:txBody>
      </p:sp>
      <p:sp>
        <p:nvSpPr>
          <p:cNvPr id="5" name="Footer Placeholder 2">
            <a:extLst>
              <a:ext uri="{FF2B5EF4-FFF2-40B4-BE49-F238E27FC236}">
                <a16:creationId xmlns:a16="http://schemas.microsoft.com/office/drawing/2014/main" id="{EC9A52D5-D8F5-7F74-06C6-362519E24A30}"/>
              </a:ext>
            </a:extLst>
          </p:cNvPr>
          <p:cNvSpPr>
            <a:spLocks noGrp="1"/>
          </p:cNvSpPr>
          <p:nvPr>
            <p:ph type="ftr" sz="quarter" idx="11"/>
          </p:nvPr>
        </p:nvSpPr>
        <p:spPr/>
        <p:txBody>
          <a:bodyPr/>
          <a:lstStyle>
            <a:lvl1pPr>
              <a:defRPr/>
            </a:lvl1pPr>
            <a:extLst/>
          </a:lstStyle>
          <a:p>
            <a:pPr>
              <a:defRPr/>
            </a:pPr>
            <a:endParaRPr lang="en-GB"/>
          </a:p>
        </p:txBody>
      </p:sp>
      <p:sp>
        <p:nvSpPr>
          <p:cNvPr id="6" name="Slide Number Placeholder 3">
            <a:extLst>
              <a:ext uri="{FF2B5EF4-FFF2-40B4-BE49-F238E27FC236}">
                <a16:creationId xmlns:a16="http://schemas.microsoft.com/office/drawing/2014/main" id="{5397C8A9-27FF-0FCF-844E-5F79B364B794}"/>
              </a:ext>
            </a:extLst>
          </p:cNvPr>
          <p:cNvSpPr>
            <a:spLocks noGrp="1"/>
          </p:cNvSpPr>
          <p:nvPr>
            <p:ph type="sldNum" sz="quarter" idx="12"/>
          </p:nvPr>
        </p:nvSpPr>
        <p:spPr/>
        <p:txBody>
          <a:bodyPr/>
          <a:lstStyle>
            <a:lvl1pPr>
              <a:defRPr/>
            </a:lvl1pPr>
          </a:lstStyle>
          <a:p>
            <a:fld id="{5E3EA9DE-2478-46AA-BC92-2C27B2CE5BE5}" type="slidenum">
              <a:rPr lang="en-GB" altLang="en-US"/>
              <a:pPr/>
              <a:t>‹#›</a:t>
            </a:fld>
            <a:endParaRPr lang="en-GB" altLang="en-US"/>
          </a:p>
        </p:txBody>
      </p:sp>
    </p:spTree>
    <p:extLst>
      <p:ext uri="{BB962C8B-B14F-4D97-AF65-F5344CB8AC3E}">
        <p14:creationId xmlns:p14="http://schemas.microsoft.com/office/powerpoint/2010/main" val="147961909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62583"/>
            <a:ext cx="3810000" cy="871538"/>
          </a:xfrm>
          <a:ln>
            <a:noFill/>
          </a:ln>
        </p:spPr>
        <p:txBody>
          <a:bodyPr anchor="b"/>
          <a:lstStyle>
            <a:lvl1pPr algn="l">
              <a:lnSpc>
                <a:spcPts val="1500"/>
              </a:lnSpc>
              <a:buNone/>
              <a:defRPr sz="1650" b="1" cap="all" baseline="0"/>
            </a:lvl1pPr>
            <a:extLst/>
          </a:lstStyle>
          <a:p>
            <a:r>
              <a:rPr lang="en-US"/>
              <a:t>Click to edit Master title style</a:t>
            </a:r>
          </a:p>
        </p:txBody>
      </p:sp>
      <p:sp>
        <p:nvSpPr>
          <p:cNvPr id="3" name="Text Placeholder 2"/>
          <p:cNvSpPr>
            <a:spLocks noGrp="1"/>
          </p:cNvSpPr>
          <p:nvPr>
            <p:ph type="body" idx="2"/>
          </p:nvPr>
        </p:nvSpPr>
        <p:spPr>
          <a:xfrm>
            <a:off x="457200" y="1055223"/>
            <a:ext cx="3810000" cy="523875"/>
          </a:xfrm>
        </p:spPr>
        <p:txBody>
          <a:bodyPr/>
          <a:lstStyle>
            <a:lvl1pPr marL="34290" indent="0">
              <a:lnSpc>
                <a:spcPct val="100000"/>
              </a:lnSpc>
              <a:spcBef>
                <a:spcPts val="0"/>
              </a:spcBef>
              <a:buNone/>
              <a:defRPr sz="1050"/>
            </a:lvl1pPr>
            <a:lvl2pPr>
              <a:buNone/>
              <a:defRPr sz="900"/>
            </a:lvl2pPr>
            <a:lvl3pPr>
              <a:buNone/>
              <a:defRPr sz="750"/>
            </a:lvl3pPr>
            <a:lvl4pPr>
              <a:buNone/>
              <a:defRPr sz="675"/>
            </a:lvl4pPr>
            <a:lvl5pPr>
              <a:buNone/>
              <a:defRPr sz="675"/>
            </a:lvl5pPr>
            <a:extLst/>
          </a:lstStyle>
          <a:p>
            <a:pPr lvl="0"/>
            <a:r>
              <a:rPr lang="en-US"/>
              <a:t>Click to edit Master text styles</a:t>
            </a:r>
          </a:p>
        </p:txBody>
      </p:sp>
      <p:sp>
        <p:nvSpPr>
          <p:cNvPr id="4" name="Content Placeholder 3"/>
          <p:cNvSpPr>
            <a:spLocks noGrp="1"/>
          </p:cNvSpPr>
          <p:nvPr>
            <p:ph sz="half" idx="1"/>
          </p:nvPr>
        </p:nvSpPr>
        <p:spPr>
          <a:xfrm>
            <a:off x="457200" y="1600201"/>
            <a:ext cx="8153400" cy="2994422"/>
          </a:xfrm>
        </p:spPr>
        <p:txBody>
          <a:bodyPr/>
          <a:lstStyle>
            <a:lvl1pPr>
              <a:defRPr sz="2400"/>
            </a:lvl1pPr>
            <a:lvl2pPr>
              <a:defRPr sz="2100"/>
            </a:lvl2pPr>
            <a:lvl3pPr>
              <a:defRPr sz="1800"/>
            </a:lvl3pPr>
            <a:lvl4pPr>
              <a:defRPr sz="1500"/>
            </a:lvl4pPr>
            <a:lvl5pPr>
              <a:defRPr sz="15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7090CA-34A6-8455-6613-E18F1853B9D3}"/>
              </a:ext>
            </a:extLst>
          </p:cNvPr>
          <p:cNvSpPr>
            <a:spLocks noGrp="1"/>
          </p:cNvSpPr>
          <p:nvPr>
            <p:ph type="dt" sz="half" idx="10"/>
          </p:nvPr>
        </p:nvSpPr>
        <p:spPr/>
        <p:txBody>
          <a:bodyPr/>
          <a:lstStyle>
            <a:lvl1pPr>
              <a:defRPr/>
            </a:lvl1pPr>
            <a:extLst/>
          </a:lstStyle>
          <a:p>
            <a:pPr>
              <a:defRPr/>
            </a:pPr>
            <a:fld id="{E371680B-BD8D-4A93-8A1A-0CDACE4AE18C}" type="datetimeFigureOut">
              <a:rPr lang="en-GB"/>
              <a:pPr>
                <a:defRPr/>
              </a:pPr>
              <a:t>18/07/2023</a:t>
            </a:fld>
            <a:endParaRPr lang="en-GB"/>
          </a:p>
        </p:txBody>
      </p:sp>
      <p:sp>
        <p:nvSpPr>
          <p:cNvPr id="6" name="Footer Placeholder 5">
            <a:extLst>
              <a:ext uri="{FF2B5EF4-FFF2-40B4-BE49-F238E27FC236}">
                <a16:creationId xmlns:a16="http://schemas.microsoft.com/office/drawing/2014/main" id="{438ED4D1-84FE-4C2B-2230-8601517C4E16}"/>
              </a:ext>
            </a:extLst>
          </p:cNvPr>
          <p:cNvSpPr>
            <a:spLocks noGrp="1"/>
          </p:cNvSpPr>
          <p:nvPr>
            <p:ph type="ftr" sz="quarter" idx="11"/>
          </p:nvPr>
        </p:nvSpPr>
        <p:spPr/>
        <p:txBody>
          <a:bodyPr/>
          <a:lstStyle>
            <a:lvl1pPr>
              <a:defRPr/>
            </a:lvl1pPr>
            <a:extLst/>
          </a:lstStyle>
          <a:p>
            <a:pPr>
              <a:defRPr/>
            </a:pPr>
            <a:endParaRPr lang="en-GB"/>
          </a:p>
        </p:txBody>
      </p:sp>
      <p:sp>
        <p:nvSpPr>
          <p:cNvPr id="7" name="Slide Number Placeholder 6">
            <a:extLst>
              <a:ext uri="{FF2B5EF4-FFF2-40B4-BE49-F238E27FC236}">
                <a16:creationId xmlns:a16="http://schemas.microsoft.com/office/drawing/2014/main" id="{84C0B5C2-BF9A-D5D4-D300-89B72E5C476D}"/>
              </a:ext>
            </a:extLst>
          </p:cNvPr>
          <p:cNvSpPr>
            <a:spLocks noGrp="1"/>
          </p:cNvSpPr>
          <p:nvPr>
            <p:ph type="sldNum" sz="quarter" idx="12"/>
          </p:nvPr>
        </p:nvSpPr>
        <p:spPr/>
        <p:txBody>
          <a:bodyPr/>
          <a:lstStyle>
            <a:lvl1pPr>
              <a:defRPr/>
            </a:lvl1pPr>
          </a:lstStyle>
          <a:p>
            <a:fld id="{95E0B700-D2E9-4846-9B10-02247A572D31}" type="slidenum">
              <a:rPr lang="en-GB" altLang="en-US"/>
              <a:pPr/>
              <a:t>‹#›</a:t>
            </a:fld>
            <a:endParaRPr lang="en-GB" altLang="en-US"/>
          </a:p>
        </p:txBody>
      </p:sp>
    </p:spTree>
    <p:extLst>
      <p:ext uri="{BB962C8B-B14F-4D97-AF65-F5344CB8AC3E}">
        <p14:creationId xmlns:p14="http://schemas.microsoft.com/office/powerpoint/2010/main" val="25653150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67DD5F1-C681-9DF6-E5DE-C57E4D5E1104}"/>
              </a:ext>
            </a:extLst>
          </p:cNvPr>
          <p:cNvSpPr/>
          <p:nvPr/>
        </p:nvSpPr>
        <p:spPr>
          <a:xfrm>
            <a:off x="762000" y="800100"/>
            <a:ext cx="4572000" cy="3429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05740">
            <a:normAutofit/>
          </a:bodyPr>
          <a:lstStyle/>
          <a:p>
            <a:pPr indent="-212598" fontAlgn="auto">
              <a:lnSpc>
                <a:spcPts val="2250"/>
              </a:lnSpc>
              <a:spcBef>
                <a:spcPts val="450"/>
              </a:spcBef>
              <a:spcAft>
                <a:spcPts val="0"/>
              </a:spcAft>
              <a:buClr>
                <a:schemeClr val="accent1"/>
              </a:buClr>
              <a:buSzPct val="80000"/>
              <a:buFont typeface="Wingdings 2"/>
              <a:buNone/>
              <a:defRPr/>
            </a:pPr>
            <a:endParaRPr lang="en-US" sz="2400">
              <a:latin typeface="+mn-lt"/>
              <a:cs typeface="+mn-cs"/>
            </a:endParaRPr>
          </a:p>
        </p:txBody>
      </p:sp>
      <p:sp>
        <p:nvSpPr>
          <p:cNvPr id="6" name="Flowchart: Process 5">
            <a:extLst>
              <a:ext uri="{FF2B5EF4-FFF2-40B4-BE49-F238E27FC236}">
                <a16:creationId xmlns:a16="http://schemas.microsoft.com/office/drawing/2014/main" id="{BC49BD85-CDAE-5F47-D657-EA01D568231C}"/>
              </a:ext>
            </a:extLst>
          </p:cNvPr>
          <p:cNvSpPr/>
          <p:nvPr/>
        </p:nvSpPr>
        <p:spPr>
          <a:xfrm rot="19468671">
            <a:off x="396875" y="715567"/>
            <a:ext cx="685800" cy="15359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lowchart: Process 6">
            <a:extLst>
              <a:ext uri="{FF2B5EF4-FFF2-40B4-BE49-F238E27FC236}">
                <a16:creationId xmlns:a16="http://schemas.microsoft.com/office/drawing/2014/main" id="{517B18D2-5171-1200-D98F-03232F720F9D}"/>
              </a:ext>
            </a:extLst>
          </p:cNvPr>
          <p:cNvSpPr/>
          <p:nvPr/>
        </p:nvSpPr>
        <p:spPr>
          <a:xfrm rot="2103354" flipH="1">
            <a:off x="5003800" y="702469"/>
            <a:ext cx="649288" cy="153591"/>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5886896" y="800100"/>
            <a:ext cx="2743200" cy="1485900"/>
          </a:xfrm>
        </p:spPr>
        <p:txBody>
          <a:bodyPr anchor="b">
            <a:noAutofit/>
          </a:bodyPr>
          <a:lstStyle>
            <a:lvl1pPr algn="l">
              <a:buNone/>
              <a:defRPr sz="1575" b="1">
                <a:effectLst/>
              </a:defRPr>
            </a:lvl1pPr>
            <a:extLst/>
          </a:lstStyle>
          <a:p>
            <a:r>
              <a:rPr lang="en-US"/>
              <a:t>Click to edit Master title style</a:t>
            </a:r>
          </a:p>
        </p:txBody>
      </p:sp>
      <p:sp>
        <p:nvSpPr>
          <p:cNvPr id="3" name="Picture Placeholder 2"/>
          <p:cNvSpPr>
            <a:spLocks noGrp="1"/>
          </p:cNvSpPr>
          <p:nvPr>
            <p:ph type="pic" idx="1"/>
          </p:nvPr>
        </p:nvSpPr>
        <p:spPr>
          <a:xfrm>
            <a:off x="838200" y="857253"/>
            <a:ext cx="4419600" cy="2635898"/>
          </a:xfrm>
          <a:prstGeom prst="roundRect">
            <a:avLst>
              <a:gd name="adj" fmla="val 783"/>
            </a:avLst>
          </a:prstGeom>
          <a:solidFill>
            <a:schemeClr val="bg2"/>
          </a:solidFill>
          <a:ln w="127000">
            <a:noFill/>
            <a:miter lim="800000"/>
          </a:ln>
          <a:effectLst/>
        </p:spPr>
        <p:txBody>
          <a:bodyPr tIns="274320">
            <a:normAutofit/>
          </a:bodyPr>
          <a:lstStyle>
            <a:lvl1pPr indent="0">
              <a:buNone/>
              <a:defRPr sz="2400"/>
            </a:lvl1pPr>
            <a:extLst/>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8200" y="3600450"/>
            <a:ext cx="4419600" cy="571500"/>
          </a:xfrm>
        </p:spPr>
        <p:txBody>
          <a:bodyPr anchor="ctr"/>
          <a:lstStyle>
            <a:lvl1pPr marL="0" indent="0" algn="l">
              <a:lnSpc>
                <a:spcPts val="1200"/>
              </a:lnSpc>
              <a:spcBef>
                <a:spcPts val="0"/>
              </a:spcBef>
              <a:buNone/>
              <a:defRPr sz="1050">
                <a:solidFill>
                  <a:srgbClr val="777777"/>
                </a:solidFill>
              </a:defRPr>
            </a:lvl1pPr>
            <a:lvl2pPr>
              <a:defRPr sz="900"/>
            </a:lvl2pPr>
            <a:lvl3pPr>
              <a:defRPr sz="750"/>
            </a:lvl3pPr>
            <a:lvl4pPr>
              <a:defRPr sz="675"/>
            </a:lvl4pPr>
            <a:lvl5pPr>
              <a:defRPr sz="675"/>
            </a:lvl5pPr>
            <a:extLst/>
          </a:lstStyle>
          <a:p>
            <a:pPr lvl="0"/>
            <a:r>
              <a:rPr lang="en-US"/>
              <a:t>Click to edit Master text styles</a:t>
            </a:r>
          </a:p>
        </p:txBody>
      </p:sp>
      <p:sp>
        <p:nvSpPr>
          <p:cNvPr id="8" name="Date Placeholder 4">
            <a:extLst>
              <a:ext uri="{FF2B5EF4-FFF2-40B4-BE49-F238E27FC236}">
                <a16:creationId xmlns:a16="http://schemas.microsoft.com/office/drawing/2014/main" id="{B6321633-97BC-FA8A-3556-1997D20F5FF1}"/>
              </a:ext>
            </a:extLst>
          </p:cNvPr>
          <p:cNvSpPr>
            <a:spLocks noGrp="1"/>
          </p:cNvSpPr>
          <p:nvPr>
            <p:ph type="dt" sz="half" idx="10"/>
          </p:nvPr>
        </p:nvSpPr>
        <p:spPr/>
        <p:txBody>
          <a:bodyPr/>
          <a:lstStyle>
            <a:lvl1pPr>
              <a:defRPr/>
            </a:lvl1pPr>
            <a:extLst/>
          </a:lstStyle>
          <a:p>
            <a:pPr>
              <a:defRPr/>
            </a:pPr>
            <a:fld id="{5ACEA3D8-F19F-4BFE-98A5-FAFE87272949}" type="datetimeFigureOut">
              <a:rPr lang="en-GB"/>
              <a:pPr>
                <a:defRPr/>
              </a:pPr>
              <a:t>18/07/2023</a:t>
            </a:fld>
            <a:endParaRPr lang="en-GB"/>
          </a:p>
        </p:txBody>
      </p:sp>
      <p:sp>
        <p:nvSpPr>
          <p:cNvPr id="9" name="Footer Placeholder 5">
            <a:extLst>
              <a:ext uri="{FF2B5EF4-FFF2-40B4-BE49-F238E27FC236}">
                <a16:creationId xmlns:a16="http://schemas.microsoft.com/office/drawing/2014/main" id="{C97F89B9-E905-9A39-0FE9-B4A9DFAF07FA}"/>
              </a:ext>
            </a:extLst>
          </p:cNvPr>
          <p:cNvSpPr>
            <a:spLocks noGrp="1"/>
          </p:cNvSpPr>
          <p:nvPr>
            <p:ph type="ftr" sz="quarter" idx="11"/>
          </p:nvPr>
        </p:nvSpPr>
        <p:spPr/>
        <p:txBody>
          <a:bodyPr/>
          <a:lstStyle>
            <a:lvl1pPr>
              <a:defRPr/>
            </a:lvl1pPr>
            <a:extLst/>
          </a:lstStyle>
          <a:p>
            <a:pPr>
              <a:defRPr/>
            </a:pPr>
            <a:endParaRPr lang="en-GB"/>
          </a:p>
        </p:txBody>
      </p:sp>
      <p:sp>
        <p:nvSpPr>
          <p:cNvPr id="10" name="Slide Number Placeholder 6">
            <a:extLst>
              <a:ext uri="{FF2B5EF4-FFF2-40B4-BE49-F238E27FC236}">
                <a16:creationId xmlns:a16="http://schemas.microsoft.com/office/drawing/2014/main" id="{E49081B4-FFE0-4F68-7428-55A8C0CD4AB9}"/>
              </a:ext>
            </a:extLst>
          </p:cNvPr>
          <p:cNvSpPr>
            <a:spLocks noGrp="1"/>
          </p:cNvSpPr>
          <p:nvPr>
            <p:ph type="sldNum" sz="quarter" idx="12"/>
          </p:nvPr>
        </p:nvSpPr>
        <p:spPr/>
        <p:txBody>
          <a:bodyPr/>
          <a:lstStyle>
            <a:lvl1pPr>
              <a:defRPr/>
            </a:lvl1pPr>
          </a:lstStyle>
          <a:p>
            <a:fld id="{477E87D4-012A-4578-B790-BD585224AACA}" type="slidenum">
              <a:rPr lang="en-GB" altLang="en-US"/>
              <a:pPr/>
              <a:t>‹#›</a:t>
            </a:fld>
            <a:endParaRPr lang="en-GB" altLang="en-US"/>
          </a:p>
        </p:txBody>
      </p:sp>
    </p:spTree>
    <p:extLst>
      <p:ext uri="{BB962C8B-B14F-4D97-AF65-F5344CB8AC3E}">
        <p14:creationId xmlns:p14="http://schemas.microsoft.com/office/powerpoint/2010/main" val="2576262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3">
            <a:extLst>
              <a:ext uri="{FF2B5EF4-FFF2-40B4-BE49-F238E27FC236}">
                <a16:creationId xmlns:a16="http://schemas.microsoft.com/office/drawing/2014/main" id="{AC1530DC-E8E7-2EFD-2911-0CB8540BFD6B}"/>
              </a:ext>
            </a:extLst>
          </p:cNvPr>
          <p:cNvSpPr>
            <a:spLocks noGrp="1"/>
          </p:cNvSpPr>
          <p:nvPr>
            <p:ph type="dt" sz="half" idx="10"/>
          </p:nvPr>
        </p:nvSpPr>
        <p:spPr/>
        <p:txBody>
          <a:bodyPr/>
          <a:lstStyle>
            <a:lvl1pPr>
              <a:defRPr/>
            </a:lvl1pPr>
          </a:lstStyle>
          <a:p>
            <a:pPr>
              <a:defRPr/>
            </a:pPr>
            <a:fld id="{4D9AB71E-8D0B-4128-B191-C5E2CD522176}" type="datetimeFigureOut">
              <a:rPr lang="en-GB"/>
              <a:pPr>
                <a:defRPr/>
              </a:pPr>
              <a:t>18/07/2023</a:t>
            </a:fld>
            <a:endParaRPr lang="en-GB"/>
          </a:p>
        </p:txBody>
      </p:sp>
      <p:sp>
        <p:nvSpPr>
          <p:cNvPr id="5" name="Footer Placeholder 9">
            <a:extLst>
              <a:ext uri="{FF2B5EF4-FFF2-40B4-BE49-F238E27FC236}">
                <a16:creationId xmlns:a16="http://schemas.microsoft.com/office/drawing/2014/main" id="{6F4F53D1-5104-DC3B-2FDB-4A156B9676E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21">
            <a:extLst>
              <a:ext uri="{FF2B5EF4-FFF2-40B4-BE49-F238E27FC236}">
                <a16:creationId xmlns:a16="http://schemas.microsoft.com/office/drawing/2014/main" id="{4F99E361-DBEC-2C10-A83A-11852C57B579}"/>
              </a:ext>
            </a:extLst>
          </p:cNvPr>
          <p:cNvSpPr>
            <a:spLocks noGrp="1"/>
          </p:cNvSpPr>
          <p:nvPr>
            <p:ph type="sldNum" sz="quarter" idx="12"/>
          </p:nvPr>
        </p:nvSpPr>
        <p:spPr/>
        <p:txBody>
          <a:bodyPr/>
          <a:lstStyle>
            <a:lvl1pPr>
              <a:defRPr/>
            </a:lvl1pPr>
          </a:lstStyle>
          <a:p>
            <a:fld id="{960EDC7C-D42E-42B3-8D66-D8919AD34B67}" type="slidenum">
              <a:rPr lang="en-GB" altLang="en-US"/>
              <a:pPr/>
              <a:t>‹#›</a:t>
            </a:fld>
            <a:endParaRPr lang="en-GB" altLang="en-US"/>
          </a:p>
        </p:txBody>
      </p:sp>
    </p:spTree>
    <p:extLst>
      <p:ext uri="{BB962C8B-B14F-4D97-AF65-F5344CB8AC3E}">
        <p14:creationId xmlns:p14="http://schemas.microsoft.com/office/powerpoint/2010/main" val="420536109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05980"/>
            <a:ext cx="18288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3000" y="205980"/>
            <a:ext cx="55626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3">
            <a:extLst>
              <a:ext uri="{FF2B5EF4-FFF2-40B4-BE49-F238E27FC236}">
                <a16:creationId xmlns:a16="http://schemas.microsoft.com/office/drawing/2014/main" id="{0E301497-9B33-E104-AD95-46FE178A51CD}"/>
              </a:ext>
            </a:extLst>
          </p:cNvPr>
          <p:cNvSpPr>
            <a:spLocks noGrp="1"/>
          </p:cNvSpPr>
          <p:nvPr>
            <p:ph type="dt" sz="half" idx="10"/>
          </p:nvPr>
        </p:nvSpPr>
        <p:spPr/>
        <p:txBody>
          <a:bodyPr/>
          <a:lstStyle>
            <a:lvl1pPr>
              <a:defRPr/>
            </a:lvl1pPr>
          </a:lstStyle>
          <a:p>
            <a:pPr>
              <a:defRPr/>
            </a:pPr>
            <a:fld id="{611A0D99-AAE1-4DD5-B76E-168790B78E5F}" type="datetimeFigureOut">
              <a:rPr lang="en-GB"/>
              <a:pPr>
                <a:defRPr/>
              </a:pPr>
              <a:t>18/07/2023</a:t>
            </a:fld>
            <a:endParaRPr lang="en-GB"/>
          </a:p>
        </p:txBody>
      </p:sp>
      <p:sp>
        <p:nvSpPr>
          <p:cNvPr id="5" name="Footer Placeholder 9">
            <a:extLst>
              <a:ext uri="{FF2B5EF4-FFF2-40B4-BE49-F238E27FC236}">
                <a16:creationId xmlns:a16="http://schemas.microsoft.com/office/drawing/2014/main" id="{4E797793-7BDA-20BD-B36F-F5A9876A0F54}"/>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21">
            <a:extLst>
              <a:ext uri="{FF2B5EF4-FFF2-40B4-BE49-F238E27FC236}">
                <a16:creationId xmlns:a16="http://schemas.microsoft.com/office/drawing/2014/main" id="{4235CB5D-8412-E8DA-8327-FD1980AF4DDA}"/>
              </a:ext>
            </a:extLst>
          </p:cNvPr>
          <p:cNvSpPr>
            <a:spLocks noGrp="1"/>
          </p:cNvSpPr>
          <p:nvPr>
            <p:ph type="sldNum" sz="quarter" idx="12"/>
          </p:nvPr>
        </p:nvSpPr>
        <p:spPr/>
        <p:txBody>
          <a:bodyPr/>
          <a:lstStyle>
            <a:lvl1pPr>
              <a:defRPr/>
            </a:lvl1pPr>
          </a:lstStyle>
          <a:p>
            <a:fld id="{9C7A0E68-4AC5-4933-92AF-BCBC9B7B4C0A}" type="slidenum">
              <a:rPr lang="en-GB" altLang="en-US"/>
              <a:pPr/>
              <a:t>‹#›</a:t>
            </a:fld>
            <a:endParaRPr lang="en-GB" altLang="en-US"/>
          </a:p>
        </p:txBody>
      </p:sp>
    </p:spTree>
    <p:extLst>
      <p:ext uri="{BB962C8B-B14F-4D97-AF65-F5344CB8AC3E}">
        <p14:creationId xmlns:p14="http://schemas.microsoft.com/office/powerpoint/2010/main" val="540335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image" Target="../media/image27.jpeg"/><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75"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76" r:id="rId21"/>
    <p:sldLayoutId id="2147483778" r:id="rId22"/>
    <p:sldLayoutId id="2147483782" r:id="rId23"/>
    <p:sldLayoutId id="2147483783" r:id="rId24"/>
    <p:sldLayoutId id="2147483774" r:id="rId25"/>
    <p:sldLayoutId id="2147483672" r:id="rId26"/>
    <p:sldLayoutId id="2147483698" r:id="rId27"/>
    <p:sldLayoutId id="2147483699" r:id="rId28"/>
    <p:sldLayoutId id="2147483680" r:id="rId29"/>
    <p:sldLayoutId id="2147483681" r:id="rId30"/>
    <p:sldLayoutId id="2147483773" r:id="rId31"/>
    <p:sldLayoutId id="2147483650" r:id="rId32"/>
    <p:sldLayoutId id="2147483661" r:id="rId33"/>
    <p:sldLayoutId id="2147483708" r:id="rId34"/>
    <p:sldLayoutId id="2147483777" r:id="rId35"/>
    <p:sldLayoutId id="2147483779" r:id="rId36"/>
    <p:sldLayoutId id="2147483780" r:id="rId37"/>
    <p:sldLayoutId id="2147483781"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screen">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7" name="Pie 6">
            <a:extLst>
              <a:ext uri="{FF2B5EF4-FFF2-40B4-BE49-F238E27FC236}">
                <a16:creationId xmlns:a16="http://schemas.microsoft.com/office/drawing/2014/main" id="{31D0A161-D47A-5F66-FD4E-BA13369E782A}"/>
              </a:ext>
            </a:extLst>
          </p:cNvPr>
          <p:cNvSpPr/>
          <p:nvPr/>
        </p:nvSpPr>
        <p:spPr>
          <a:xfrm>
            <a:off x="-815975" y="-611981"/>
            <a:ext cx="1638300" cy="1228725"/>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7">
            <a:extLst>
              <a:ext uri="{FF2B5EF4-FFF2-40B4-BE49-F238E27FC236}">
                <a16:creationId xmlns:a16="http://schemas.microsoft.com/office/drawing/2014/main" id="{2BA21C67-B217-2D58-0CDD-3005FE51CCEB}"/>
              </a:ext>
            </a:extLst>
          </p:cNvPr>
          <p:cNvSpPr/>
          <p:nvPr/>
        </p:nvSpPr>
        <p:spPr>
          <a:xfrm>
            <a:off x="168275" y="15479"/>
            <a:ext cx="1703388" cy="1277540"/>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Donut 10">
            <a:extLst>
              <a:ext uri="{FF2B5EF4-FFF2-40B4-BE49-F238E27FC236}">
                <a16:creationId xmlns:a16="http://schemas.microsoft.com/office/drawing/2014/main" id="{41BF7E06-B7BA-68B3-A5C5-A04C72952D08}"/>
              </a:ext>
            </a:extLst>
          </p:cNvPr>
          <p:cNvSpPr/>
          <p:nvPr/>
        </p:nvSpPr>
        <p:spPr>
          <a:xfrm rot="2315675">
            <a:off x="182882" y="791308"/>
            <a:ext cx="1125717" cy="826968"/>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Rectangle 11">
            <a:extLst>
              <a:ext uri="{FF2B5EF4-FFF2-40B4-BE49-F238E27FC236}">
                <a16:creationId xmlns:a16="http://schemas.microsoft.com/office/drawing/2014/main" id="{10268862-7D09-B147-D22D-756B0A4DF41E}"/>
              </a:ext>
            </a:extLst>
          </p:cNvPr>
          <p:cNvSpPr/>
          <p:nvPr/>
        </p:nvSpPr>
        <p:spPr>
          <a:xfrm>
            <a:off x="1012826" y="0"/>
            <a:ext cx="8131175" cy="51435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itle Placeholder 4">
            <a:extLst>
              <a:ext uri="{FF2B5EF4-FFF2-40B4-BE49-F238E27FC236}">
                <a16:creationId xmlns:a16="http://schemas.microsoft.com/office/drawing/2014/main" id="{A81D5400-B1E0-2611-2308-BDDBE850E138}"/>
              </a:ext>
            </a:extLst>
          </p:cNvPr>
          <p:cNvSpPr>
            <a:spLocks noGrp="1"/>
          </p:cNvSpPr>
          <p:nvPr>
            <p:ph type="title"/>
          </p:nvPr>
        </p:nvSpPr>
        <p:spPr>
          <a:xfrm>
            <a:off x="1435100" y="205979"/>
            <a:ext cx="7499350" cy="857250"/>
          </a:xfrm>
          <a:prstGeom prst="rect">
            <a:avLst/>
          </a:prstGeom>
        </p:spPr>
        <p:txBody>
          <a:bodyPr anchor="ctr">
            <a:normAutofit/>
          </a:bodyPr>
          <a:lstStyle/>
          <a:p>
            <a:r>
              <a:rPr lang="en-US"/>
              <a:t>Click to edit Master title style</a:t>
            </a:r>
          </a:p>
        </p:txBody>
      </p:sp>
      <p:sp>
        <p:nvSpPr>
          <p:cNvPr id="1033" name="Text Placeholder 8">
            <a:extLst>
              <a:ext uri="{FF2B5EF4-FFF2-40B4-BE49-F238E27FC236}">
                <a16:creationId xmlns:a16="http://schemas.microsoft.com/office/drawing/2014/main" id="{74B2E66B-03A9-FCB8-4204-9E21915FF441}"/>
              </a:ext>
            </a:extLst>
          </p:cNvPr>
          <p:cNvSpPr>
            <a:spLocks noGrp="1"/>
          </p:cNvSpPr>
          <p:nvPr>
            <p:ph type="body" idx="1"/>
          </p:nvPr>
        </p:nvSpPr>
        <p:spPr bwMode="auto">
          <a:xfrm>
            <a:off x="1435100" y="1085850"/>
            <a:ext cx="74993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4" name="Date Placeholder 23">
            <a:extLst>
              <a:ext uri="{FF2B5EF4-FFF2-40B4-BE49-F238E27FC236}">
                <a16:creationId xmlns:a16="http://schemas.microsoft.com/office/drawing/2014/main" id="{BD84A009-4A1E-643A-AF5A-4B5A3027FBC9}"/>
              </a:ext>
            </a:extLst>
          </p:cNvPr>
          <p:cNvSpPr>
            <a:spLocks noGrp="1"/>
          </p:cNvSpPr>
          <p:nvPr>
            <p:ph type="dt" sz="half" idx="2"/>
          </p:nvPr>
        </p:nvSpPr>
        <p:spPr>
          <a:xfrm>
            <a:off x="3581400" y="4729162"/>
            <a:ext cx="2133600" cy="357188"/>
          </a:xfrm>
          <a:prstGeom prst="rect">
            <a:avLst/>
          </a:prstGeom>
        </p:spPr>
        <p:txBody>
          <a:bodyPr anchor="b"/>
          <a:lstStyle>
            <a:lvl1pPr algn="r" eaLnBrk="1" fontAlgn="auto" latinLnBrk="0" hangingPunct="1">
              <a:spcBef>
                <a:spcPts val="0"/>
              </a:spcBef>
              <a:spcAft>
                <a:spcPts val="0"/>
              </a:spcAft>
              <a:defRPr kumimoji="0" sz="900">
                <a:solidFill>
                  <a:schemeClr val="bg2">
                    <a:shade val="50000"/>
                    <a:satMod val="200000"/>
                  </a:schemeClr>
                </a:solidFill>
                <a:latin typeface="+mn-lt"/>
                <a:cs typeface="+mn-cs"/>
              </a:defRPr>
            </a:lvl1pPr>
            <a:extLst/>
          </a:lstStyle>
          <a:p>
            <a:pPr>
              <a:defRPr/>
            </a:pPr>
            <a:fld id="{E6B1769C-8CC4-4F0C-8C40-ABD4AA396552}" type="datetimeFigureOut">
              <a:rPr lang="en-GB"/>
              <a:pPr>
                <a:defRPr/>
              </a:pPr>
              <a:t>18/07/2023</a:t>
            </a:fld>
            <a:endParaRPr lang="en-GB"/>
          </a:p>
        </p:txBody>
      </p:sp>
      <p:sp>
        <p:nvSpPr>
          <p:cNvPr id="10" name="Footer Placeholder 9">
            <a:extLst>
              <a:ext uri="{FF2B5EF4-FFF2-40B4-BE49-F238E27FC236}">
                <a16:creationId xmlns:a16="http://schemas.microsoft.com/office/drawing/2014/main" id="{6D71F5AD-3075-F4C0-81C5-22EFF079050A}"/>
              </a:ext>
            </a:extLst>
          </p:cNvPr>
          <p:cNvSpPr>
            <a:spLocks noGrp="1"/>
          </p:cNvSpPr>
          <p:nvPr>
            <p:ph type="ftr" sz="quarter" idx="3"/>
          </p:nvPr>
        </p:nvSpPr>
        <p:spPr>
          <a:xfrm>
            <a:off x="5715000" y="4729162"/>
            <a:ext cx="2895600" cy="357188"/>
          </a:xfrm>
          <a:prstGeom prst="rect">
            <a:avLst/>
          </a:prstGeom>
        </p:spPr>
        <p:txBody>
          <a:bodyPr anchor="b"/>
          <a:lstStyle>
            <a:lvl1pPr eaLnBrk="1" fontAlgn="auto" latinLnBrk="0" hangingPunct="1">
              <a:spcBef>
                <a:spcPts val="0"/>
              </a:spcBef>
              <a:spcAft>
                <a:spcPts val="0"/>
              </a:spcAft>
              <a:defRPr kumimoji="0" sz="900">
                <a:solidFill>
                  <a:schemeClr val="bg2">
                    <a:shade val="50000"/>
                    <a:satMod val="200000"/>
                  </a:schemeClr>
                </a:solidFill>
                <a:effectLst/>
                <a:latin typeface="+mn-lt"/>
                <a:cs typeface="+mn-cs"/>
              </a:defRPr>
            </a:lvl1pPr>
            <a:extLst/>
          </a:lstStyle>
          <a:p>
            <a:pPr>
              <a:defRPr/>
            </a:pPr>
            <a:endParaRPr lang="en-GB"/>
          </a:p>
        </p:txBody>
      </p:sp>
      <p:sp>
        <p:nvSpPr>
          <p:cNvPr id="22" name="Slide Number Placeholder 21">
            <a:extLst>
              <a:ext uri="{FF2B5EF4-FFF2-40B4-BE49-F238E27FC236}">
                <a16:creationId xmlns:a16="http://schemas.microsoft.com/office/drawing/2014/main" id="{F2522B0A-8E16-83C9-6747-9EFC3A00E521}"/>
              </a:ext>
            </a:extLst>
          </p:cNvPr>
          <p:cNvSpPr>
            <a:spLocks noGrp="1"/>
          </p:cNvSpPr>
          <p:nvPr>
            <p:ph type="sldNum" sz="quarter" idx="4"/>
          </p:nvPr>
        </p:nvSpPr>
        <p:spPr>
          <a:xfrm>
            <a:off x="8613775" y="4729162"/>
            <a:ext cx="457200" cy="357188"/>
          </a:xfrm>
          <a:prstGeom prst="rect">
            <a:avLst/>
          </a:prstGeom>
        </p:spPr>
        <p:txBody>
          <a:bodyPr vert="horz" wrap="square" lIns="91440" tIns="45720" rIns="91440" bIns="45720" numCol="1" anchor="b" anchorCtr="0" compatLnSpc="1">
            <a:prstTxWarp prst="textNoShape">
              <a:avLst/>
            </a:prstTxWarp>
          </a:bodyPr>
          <a:lstStyle>
            <a:lvl1pPr algn="ctr">
              <a:defRPr sz="900">
                <a:solidFill>
                  <a:srgbClr val="B5A788"/>
                </a:solidFill>
                <a:latin typeface="Gill Sans MT" panose="020B0502020104020203" pitchFamily="34" charset="0"/>
              </a:defRPr>
            </a:lvl1pPr>
          </a:lstStyle>
          <a:p>
            <a:fld id="{0C9C1B6B-C6F5-4228-9C4D-D733C543F271}" type="slidenum">
              <a:rPr lang="en-GB" altLang="en-US"/>
              <a:pPr/>
              <a:t>‹#›</a:t>
            </a:fld>
            <a:endParaRPr lang="en-GB" altLang="en-US"/>
          </a:p>
        </p:txBody>
      </p:sp>
      <p:sp>
        <p:nvSpPr>
          <p:cNvPr id="15" name="Rectangle 14">
            <a:extLst>
              <a:ext uri="{FF2B5EF4-FFF2-40B4-BE49-F238E27FC236}">
                <a16:creationId xmlns:a16="http://schemas.microsoft.com/office/drawing/2014/main" id="{3778BC76-9B16-624E-6703-13BA339D9A77}"/>
              </a:ext>
            </a:extLst>
          </p:cNvPr>
          <p:cNvSpPr/>
          <p:nvPr/>
        </p:nvSpPr>
        <p:spPr bwMode="invGray">
          <a:xfrm>
            <a:off x="1014414" y="0"/>
            <a:ext cx="73025" cy="51435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751" r:id="rId1"/>
    <p:sldLayoutId id="2147483746" r:id="rId2"/>
    <p:sldLayoutId id="2147483752" r:id="rId3"/>
    <p:sldLayoutId id="2147483747" r:id="rId4"/>
    <p:sldLayoutId id="2147483753" r:id="rId5"/>
    <p:sldLayoutId id="2147483748" r:id="rId6"/>
    <p:sldLayoutId id="2147483754" r:id="rId7"/>
    <p:sldLayoutId id="2147483755" r:id="rId8"/>
    <p:sldLayoutId id="2147483756" r:id="rId9"/>
    <p:sldLayoutId id="2147483749" r:id="rId10"/>
    <p:sldLayoutId id="2147483750" r:id="rId11"/>
  </p:sldLayoutIdLst>
  <p:txStyles>
    <p:titleStyle>
      <a:lvl1pPr algn="l" rtl="0" eaLnBrk="0" fontAlgn="base" hangingPunct="0">
        <a:spcBef>
          <a:spcPct val="0"/>
        </a:spcBef>
        <a:spcAft>
          <a:spcPct val="0"/>
        </a:spcAft>
        <a:defRPr sz="3225"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3225">
          <a:solidFill>
            <a:srgbClr val="572314"/>
          </a:solidFill>
          <a:latin typeface="Gill Sans MT" pitchFamily="34" charset="0"/>
        </a:defRPr>
      </a:lvl2pPr>
      <a:lvl3pPr algn="l" rtl="0" eaLnBrk="0" fontAlgn="base" hangingPunct="0">
        <a:spcBef>
          <a:spcPct val="0"/>
        </a:spcBef>
        <a:spcAft>
          <a:spcPct val="0"/>
        </a:spcAft>
        <a:defRPr sz="3225">
          <a:solidFill>
            <a:srgbClr val="572314"/>
          </a:solidFill>
          <a:latin typeface="Gill Sans MT" pitchFamily="34" charset="0"/>
        </a:defRPr>
      </a:lvl3pPr>
      <a:lvl4pPr algn="l" rtl="0" eaLnBrk="0" fontAlgn="base" hangingPunct="0">
        <a:spcBef>
          <a:spcPct val="0"/>
        </a:spcBef>
        <a:spcAft>
          <a:spcPct val="0"/>
        </a:spcAft>
        <a:defRPr sz="3225">
          <a:solidFill>
            <a:srgbClr val="572314"/>
          </a:solidFill>
          <a:latin typeface="Gill Sans MT" pitchFamily="34" charset="0"/>
        </a:defRPr>
      </a:lvl4pPr>
      <a:lvl5pPr algn="l" rtl="0" eaLnBrk="0" fontAlgn="base" hangingPunct="0">
        <a:spcBef>
          <a:spcPct val="0"/>
        </a:spcBef>
        <a:spcAft>
          <a:spcPct val="0"/>
        </a:spcAft>
        <a:defRPr sz="3225">
          <a:solidFill>
            <a:srgbClr val="572314"/>
          </a:solidFill>
          <a:latin typeface="Gill Sans MT" pitchFamily="34" charset="0"/>
        </a:defRPr>
      </a:lvl5pPr>
      <a:lvl6pPr marL="342900" algn="l" rtl="0" fontAlgn="base">
        <a:spcBef>
          <a:spcPct val="0"/>
        </a:spcBef>
        <a:spcAft>
          <a:spcPct val="0"/>
        </a:spcAft>
        <a:defRPr sz="3225">
          <a:solidFill>
            <a:srgbClr val="572314"/>
          </a:solidFill>
          <a:latin typeface="Gill Sans MT" pitchFamily="34" charset="0"/>
        </a:defRPr>
      </a:lvl6pPr>
      <a:lvl7pPr marL="685800" algn="l" rtl="0" fontAlgn="base">
        <a:spcBef>
          <a:spcPct val="0"/>
        </a:spcBef>
        <a:spcAft>
          <a:spcPct val="0"/>
        </a:spcAft>
        <a:defRPr sz="3225">
          <a:solidFill>
            <a:srgbClr val="572314"/>
          </a:solidFill>
          <a:latin typeface="Gill Sans MT" pitchFamily="34" charset="0"/>
        </a:defRPr>
      </a:lvl7pPr>
      <a:lvl8pPr marL="1028700" algn="l" rtl="0" fontAlgn="base">
        <a:spcBef>
          <a:spcPct val="0"/>
        </a:spcBef>
        <a:spcAft>
          <a:spcPct val="0"/>
        </a:spcAft>
        <a:defRPr sz="3225">
          <a:solidFill>
            <a:srgbClr val="572314"/>
          </a:solidFill>
          <a:latin typeface="Gill Sans MT" pitchFamily="34" charset="0"/>
        </a:defRPr>
      </a:lvl8pPr>
      <a:lvl9pPr marL="1371600" algn="l" rtl="0" fontAlgn="base">
        <a:spcBef>
          <a:spcPct val="0"/>
        </a:spcBef>
        <a:spcAft>
          <a:spcPct val="0"/>
        </a:spcAft>
        <a:defRPr sz="3225">
          <a:solidFill>
            <a:srgbClr val="572314"/>
          </a:solidFill>
          <a:latin typeface="Gill Sans MT" pitchFamily="34" charset="0"/>
        </a:defRPr>
      </a:lvl9pPr>
      <a:extLst/>
    </p:titleStyle>
    <p:bodyStyle>
      <a:lvl1pPr marL="273844" indent="-211931" algn="l" rtl="0" eaLnBrk="0" fontAlgn="base" hangingPunct="0">
        <a:spcBef>
          <a:spcPts val="450"/>
        </a:spcBef>
        <a:spcAft>
          <a:spcPct val="0"/>
        </a:spcAft>
        <a:buClr>
          <a:schemeClr val="accent1"/>
        </a:buClr>
        <a:buSzPct val="80000"/>
        <a:buFont typeface="Wingdings 2" panose="05020102010507070707" pitchFamily="18" charset="2"/>
        <a:buChar char=""/>
        <a:defRPr sz="2400" kern="1200">
          <a:solidFill>
            <a:schemeClr val="tx1"/>
          </a:solidFill>
          <a:latin typeface="+mn-lt"/>
          <a:ea typeface="+mn-ea"/>
          <a:cs typeface="+mn-cs"/>
        </a:defRPr>
      </a:lvl1pPr>
      <a:lvl2pPr marL="479822" indent="-177404" algn="l" rtl="0" eaLnBrk="0" fontAlgn="base" hangingPunct="0">
        <a:spcBef>
          <a:spcPts val="413"/>
        </a:spcBef>
        <a:spcAft>
          <a:spcPct val="0"/>
        </a:spcAft>
        <a:buClr>
          <a:schemeClr val="accent1"/>
        </a:buClr>
        <a:buFont typeface="Verdana" panose="020B0604030504040204" pitchFamily="34" charset="0"/>
        <a:buChar char="◦"/>
        <a:defRPr sz="2100" kern="1200">
          <a:solidFill>
            <a:schemeClr val="tx1"/>
          </a:solidFill>
          <a:latin typeface="+mn-lt"/>
          <a:ea typeface="+mn-ea"/>
          <a:cs typeface="+mn-cs"/>
        </a:defRPr>
      </a:lvl2pPr>
      <a:lvl3pPr marL="664369" indent="-171450" algn="l" rtl="0" eaLnBrk="0" fontAlgn="base" hangingPunct="0">
        <a:spcBef>
          <a:spcPct val="20000"/>
        </a:spcBef>
        <a:spcAft>
          <a:spcPct val="0"/>
        </a:spcAft>
        <a:buClr>
          <a:schemeClr val="accent2"/>
        </a:buClr>
        <a:buFont typeface="Wingdings 2" panose="05020102010507070707" pitchFamily="18" charset="2"/>
        <a:buChar char=""/>
        <a:defRPr sz="1800" kern="1200">
          <a:solidFill>
            <a:schemeClr val="tx1"/>
          </a:solidFill>
          <a:latin typeface="+mn-lt"/>
          <a:ea typeface="+mn-ea"/>
          <a:cs typeface="+mn-cs"/>
        </a:defRPr>
      </a:lvl3pPr>
      <a:lvl4pPr marL="822722" indent="-129779" algn="l" rtl="0" eaLnBrk="0" fontAlgn="base" hangingPunct="0">
        <a:spcBef>
          <a:spcPct val="20000"/>
        </a:spcBef>
        <a:spcAft>
          <a:spcPct val="0"/>
        </a:spcAft>
        <a:buClr>
          <a:srgbClr val="C32D2E"/>
        </a:buClr>
        <a:buFont typeface="Wingdings 2" panose="05020102010507070707" pitchFamily="18" charset="2"/>
        <a:buChar char=""/>
        <a:defRPr sz="1500" kern="1200">
          <a:solidFill>
            <a:schemeClr val="tx1"/>
          </a:solidFill>
          <a:latin typeface="+mn-lt"/>
          <a:ea typeface="+mn-ea"/>
          <a:cs typeface="+mn-cs"/>
        </a:defRPr>
      </a:lvl4pPr>
      <a:lvl5pPr marL="972741" indent="-136922" algn="l" rtl="0" eaLnBrk="0" fontAlgn="base" hangingPunct="0">
        <a:spcBef>
          <a:spcPct val="20000"/>
        </a:spcBef>
        <a:spcAft>
          <a:spcPct val="0"/>
        </a:spcAft>
        <a:buClr>
          <a:srgbClr val="84AA33"/>
        </a:buClr>
        <a:buFont typeface="Wingdings 2" panose="05020102010507070707" pitchFamily="18" charset="2"/>
        <a:buChar char=""/>
        <a:defRPr sz="1500" kern="1200">
          <a:solidFill>
            <a:schemeClr val="tx1"/>
          </a:solidFill>
          <a:latin typeface="+mn-lt"/>
          <a:ea typeface="+mn-ea"/>
          <a:cs typeface="+mn-cs"/>
        </a:defRPr>
      </a:lvl5pPr>
      <a:lvl6pPr marL="1131570" indent="-137160" algn="l" rtl="0" eaLnBrk="1" latinLnBrk="0" hangingPunct="1">
        <a:lnSpc>
          <a:spcPct val="100000"/>
        </a:lnSpc>
        <a:spcBef>
          <a:spcPct val="20000"/>
        </a:spcBef>
        <a:buClr>
          <a:schemeClr val="accent5"/>
        </a:buClr>
        <a:buFont typeface="Wingdings 2"/>
        <a:buChar char=""/>
        <a:defRPr kumimoji="0" sz="1500" kern="1200">
          <a:solidFill>
            <a:schemeClr val="tx1"/>
          </a:solidFill>
          <a:latin typeface="+mn-lt"/>
          <a:ea typeface="+mn-ea"/>
          <a:cs typeface="+mn-cs"/>
        </a:defRPr>
      </a:lvl6pPr>
      <a:lvl7pPr marL="128930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7pPr>
      <a:lvl8pPr marL="1440180"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8pPr>
      <a:lvl9pPr marL="159791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hyperlink" Target="https://birthto5matters.org.uk/wp-content/uploads/2021/04/Birthto5Matters-download.pdf" TargetMode="External"/><Relationship Id="rId2" Type="http://schemas.openxmlformats.org/officeDocument/2006/relationships/hyperlink" Target="https://www.amazon.co.uk/Education-Childcare-Level-Early-Educator/dp/1398319384" TargetMode="Externa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40.xml"/><Relationship Id="rId5" Type="http://schemas.openxmlformats.org/officeDocument/2006/relationships/image" Target="../media/image42.png"/><Relationship Id="rId4" Type="http://schemas.openxmlformats.org/officeDocument/2006/relationships/image" Target="../media/image41.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0.xml"/><Relationship Id="rId4" Type="http://schemas.openxmlformats.org/officeDocument/2006/relationships/image" Target="../media/image30.jpeg"/></Relationships>
</file>

<file path=ppt/slides/_rels/slide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birthto5matters.org.uk/wp-content/uploads/2021/04/Birthto5Matters-download.pdf" TargetMode="Externa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s://youtu.be/fsyaDbq-fFI" TargetMode="Externa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pPr>
              <a:lnSpc>
                <a:spcPct val="100000"/>
              </a:lnSpc>
            </a:pPr>
            <a:r>
              <a:rPr lang="en-GB" sz="2000" dirty="0">
                <a:ea typeface="+mj-lt"/>
                <a:cs typeface="+mj-lt"/>
              </a:rPr>
              <a:t>Supporting holistic delivery: developing learning activities to integrate core and occupational specialism content in </a:t>
            </a:r>
            <a:r>
              <a:rPr lang="en-GB" sz="2000">
                <a:ea typeface="+mj-lt"/>
                <a:cs typeface="+mj-lt"/>
              </a:rPr>
              <a:t>T Level Education and Childcare</a:t>
            </a:r>
            <a:endParaRPr lang="en-US" sz="2000" dirty="0">
              <a:cs typeface="Arial"/>
            </a:endParaRP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cs typeface="Arial"/>
              </a:rPr>
              <a:t>Element 7 LO 7.1</a:t>
            </a:r>
          </a:p>
          <a:p>
            <a:r>
              <a:rPr lang="en-US" dirty="0">
                <a:cs typeface="Arial"/>
              </a:rPr>
              <a:t>Lesson 3</a:t>
            </a:r>
          </a:p>
        </p:txBody>
      </p:sp>
    </p:spTree>
    <p:extLst>
      <p:ext uri="{BB962C8B-B14F-4D97-AF65-F5344CB8AC3E}">
        <p14:creationId xmlns:p14="http://schemas.microsoft.com/office/powerpoint/2010/main" val="22505739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nchor="t">
            <a:normAutofit/>
          </a:bodyPr>
          <a:lstStyle/>
          <a:p>
            <a:r>
              <a:rPr lang="en-GB" dirty="0"/>
              <a:t>Large group activity </a:t>
            </a:r>
            <a:r>
              <a:rPr lang="en-GB" dirty="0">
                <a:latin typeface="Arial" panose="020B0604020202020204" pitchFamily="34" charset="0"/>
                <a:cs typeface="Arial" panose="020B0604020202020204" pitchFamily="34" charset="0"/>
              </a:rPr>
              <a:t>– </a:t>
            </a:r>
            <a:r>
              <a:rPr lang="en-GB" dirty="0"/>
              <a:t>physical development is about how we use our bodies, including to write, open a book and feed ourselves</a:t>
            </a:r>
            <a:endParaRPr lang="en-GB" dirty="0">
              <a:cs typeface="Arial"/>
            </a:endParaRPr>
          </a:p>
        </p:txBody>
      </p:sp>
      <p:sp>
        <p:nvSpPr>
          <p:cNvPr id="5" name="Text Placeholder 4"/>
          <p:cNvSpPr>
            <a:spLocks noGrp="1"/>
          </p:cNvSpPr>
          <p:nvPr>
            <p:ph sz="quarter" idx="18"/>
          </p:nvPr>
        </p:nvSpPr>
        <p:spPr>
          <a:xfrm>
            <a:off x="346888" y="1144248"/>
            <a:ext cx="8323625" cy="3443626"/>
          </a:xfrm>
        </p:spPr>
        <p:txBody>
          <a:bodyPr vert="horz" lIns="0" tIns="0" rIns="0" bIns="0" rtlCol="0" anchor="t">
            <a:normAutofit/>
          </a:bodyPr>
          <a:lstStyle/>
          <a:p>
            <a:r>
              <a:rPr lang="en-GB" sz="1400" b="0" dirty="0">
                <a:cs typeface="Arial"/>
              </a:rPr>
              <a:t>In your group, work in pairs to research the terms and agree on a short description of each.</a:t>
            </a:r>
          </a:p>
          <a:p>
            <a:r>
              <a:rPr lang="en-GB" sz="1400" b="0" dirty="0">
                <a:ea typeface="+mn-lt"/>
                <a:cs typeface="+mn-lt"/>
              </a:rPr>
              <a:t>These descriptions will then be shared with your group.</a:t>
            </a:r>
            <a:endParaRPr lang="en-GB" sz="1400" dirty="0">
              <a:cs typeface="Arial"/>
            </a:endParaRPr>
          </a:p>
          <a:p>
            <a:pPr marL="285750" indent="-285750">
              <a:buChar char="•"/>
            </a:pPr>
            <a:r>
              <a:rPr lang="en-GB" sz="1400" b="0" dirty="0">
                <a:cs typeface="Arial"/>
              </a:rPr>
              <a:t>Gross motor skills</a:t>
            </a:r>
          </a:p>
          <a:p>
            <a:pPr marL="285750" indent="-285750">
              <a:buChar char="•"/>
            </a:pPr>
            <a:r>
              <a:rPr lang="en-GB" sz="1400" b="0" dirty="0">
                <a:cs typeface="Arial"/>
              </a:rPr>
              <a:t>Fine motor skills</a:t>
            </a:r>
          </a:p>
          <a:p>
            <a:pPr marL="285750" indent="-285750">
              <a:buChar char="•"/>
            </a:pPr>
            <a:r>
              <a:rPr lang="en-GB" sz="1400" b="0" dirty="0">
                <a:cs typeface="Arial"/>
              </a:rPr>
              <a:t>Coordination</a:t>
            </a:r>
          </a:p>
          <a:p>
            <a:pPr marL="285750" indent="-285750">
              <a:buChar char="•"/>
            </a:pPr>
            <a:r>
              <a:rPr lang="en-GB" sz="1400" b="0" dirty="0">
                <a:cs typeface="Arial"/>
              </a:rPr>
              <a:t>Control</a:t>
            </a:r>
          </a:p>
          <a:p>
            <a:r>
              <a:rPr lang="en-US" sz="1400" b="0" dirty="0">
                <a:ea typeface="+mn-lt"/>
                <a:cs typeface="+mn-lt"/>
              </a:rPr>
              <a:t>Discuss each of the key words in the context of the stage of development to reinforce understanding.</a:t>
            </a:r>
            <a:endParaRPr lang="en-GB" sz="1400" b="0" dirty="0">
              <a:ea typeface="+mn-lt"/>
              <a:cs typeface="+mn-lt"/>
            </a:endParaRPr>
          </a:p>
          <a:p>
            <a:endParaRPr lang="en-GB" sz="1400" b="0" dirty="0">
              <a:cs typeface="Arial"/>
            </a:endParaRPr>
          </a:p>
          <a:p>
            <a:r>
              <a:rPr lang="en-GB" sz="1400" dirty="0">
                <a:cs typeface="Arial"/>
              </a:rPr>
              <a:t>This activity will help you to develop these English competencies.</a:t>
            </a:r>
          </a:p>
          <a:p>
            <a:endParaRPr lang="en-GB" sz="1400" dirty="0">
              <a:solidFill>
                <a:srgbClr val="000000"/>
              </a:solidFill>
              <a:ea typeface="+mn-lt"/>
              <a:cs typeface="+mn-lt"/>
            </a:endParaRPr>
          </a:p>
          <a:p>
            <a:pPr>
              <a:lnSpc>
                <a:spcPct val="100000"/>
              </a:lnSpc>
              <a:spcBef>
                <a:spcPts val="0"/>
              </a:spcBef>
            </a:pPr>
            <a:r>
              <a:rPr lang="en-GB" sz="1400" dirty="0">
                <a:solidFill>
                  <a:srgbClr val="FF0000"/>
                </a:solidFill>
                <a:ea typeface="+mn-lt"/>
                <a:cs typeface="+mn-lt"/>
              </a:rPr>
              <a:t>GEC2. Present information and ideas</a:t>
            </a:r>
            <a:endParaRPr lang="en-US" sz="1400" b="0" dirty="0">
              <a:solidFill>
                <a:srgbClr val="FF0000"/>
              </a:solidFill>
              <a:ea typeface="+mn-lt"/>
              <a:cs typeface="+mn-lt"/>
            </a:endParaRPr>
          </a:p>
          <a:p>
            <a:pPr>
              <a:lnSpc>
                <a:spcPct val="100000"/>
              </a:lnSpc>
              <a:spcBef>
                <a:spcPts val="0"/>
              </a:spcBef>
            </a:pPr>
            <a:r>
              <a:rPr lang="en-GB" sz="1400" dirty="0">
                <a:solidFill>
                  <a:srgbClr val="FF0000"/>
                </a:solidFill>
                <a:ea typeface="+mn-lt"/>
                <a:cs typeface="+mn-lt"/>
              </a:rPr>
              <a:t>GEC4. Summarise information/ideas </a:t>
            </a:r>
            <a:endParaRPr lang="en-US" sz="1400" b="0" dirty="0">
              <a:solidFill>
                <a:srgbClr val="FF0000"/>
              </a:solidFill>
              <a:ea typeface="+mn-lt"/>
              <a:cs typeface="+mn-lt"/>
            </a:endParaRPr>
          </a:p>
          <a:p>
            <a:pPr>
              <a:lnSpc>
                <a:spcPct val="100000"/>
              </a:lnSpc>
              <a:spcBef>
                <a:spcPts val="0"/>
              </a:spcBef>
            </a:pPr>
            <a:r>
              <a:rPr lang="en-GB" sz="1400" dirty="0">
                <a:solidFill>
                  <a:srgbClr val="FF0000"/>
                </a:solidFill>
                <a:ea typeface="+mn-lt"/>
                <a:cs typeface="+mn-lt"/>
              </a:rPr>
              <a:t>GEC6. Take part in/lead discussions</a:t>
            </a:r>
            <a:endParaRPr lang="en-US" sz="1400" b="0" dirty="0">
              <a:solidFill>
                <a:srgbClr val="FF0000"/>
              </a:solidFill>
              <a:ea typeface="+mn-lt"/>
              <a:cs typeface="+mn-lt"/>
            </a:endParaRPr>
          </a:p>
          <a:p>
            <a:pPr>
              <a:lnSpc>
                <a:spcPct val="100000"/>
              </a:lnSpc>
              <a:spcBef>
                <a:spcPts val="0"/>
              </a:spcBef>
            </a:pPr>
            <a:endParaRPr lang="en-GB" sz="1400" dirty="0">
              <a:solidFill>
                <a:srgbClr val="7030A0"/>
              </a:solidFill>
              <a:ea typeface="+mn-lt"/>
              <a:cs typeface="+mn-lt"/>
            </a:endParaRPr>
          </a:p>
          <a:p>
            <a:endParaRPr lang="en-GB" sz="1400"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nchor="t">
            <a:normAutofit/>
          </a:bodyPr>
          <a:lstStyle/>
          <a:p>
            <a:pPr>
              <a:spcAft>
                <a:spcPts val="600"/>
              </a:spcAft>
            </a:pPr>
            <a:r>
              <a:rPr lang="en-GB" dirty="0"/>
              <a:t>Education &amp; Training Foundation</a:t>
            </a:r>
            <a:endParaRPr lang="en-GB"/>
          </a:p>
        </p:txBody>
      </p:sp>
      <p:sp>
        <p:nvSpPr>
          <p:cNvPr id="4" name="Slide Number Placeholder 3"/>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10</a:t>
            </a:fld>
            <a:endParaRPr lang="en-GB"/>
          </a:p>
        </p:txBody>
      </p:sp>
    </p:spTree>
    <p:extLst>
      <p:ext uri="{BB962C8B-B14F-4D97-AF65-F5344CB8AC3E}">
        <p14:creationId xmlns:p14="http://schemas.microsoft.com/office/powerpoint/2010/main" val="29815718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DD45A5-CDE6-BB9A-864A-04C4598AD0B4}"/>
              </a:ext>
            </a:extLst>
          </p:cNvPr>
          <p:cNvSpPr>
            <a:spLocks noGrp="1"/>
          </p:cNvSpPr>
          <p:nvPr>
            <p:ph type="title"/>
          </p:nvPr>
        </p:nvSpPr>
        <p:spPr/>
        <p:txBody>
          <a:bodyPr/>
          <a:lstStyle/>
          <a:p>
            <a:r>
              <a:rPr lang="en-US" b="0" dirty="0">
                <a:ea typeface="+mj-lt"/>
                <a:cs typeface="+mj-lt"/>
              </a:rPr>
              <a:t>Stages and sequences of development for children 0</a:t>
            </a:r>
            <a:r>
              <a:rPr lang="en-US" b="0" dirty="0">
                <a:latin typeface="Arial" panose="020B0604020202020204" pitchFamily="34" charset="0"/>
                <a:ea typeface="+mj-lt"/>
                <a:cs typeface="Arial" panose="020B0604020202020204" pitchFamily="34" charset="0"/>
              </a:rPr>
              <a:t>–</a:t>
            </a:r>
            <a:r>
              <a:rPr lang="en-US" b="0" dirty="0">
                <a:ea typeface="+mj-lt"/>
                <a:cs typeface="+mj-lt"/>
              </a:rPr>
              <a:t>19 years.</a:t>
            </a:r>
            <a:r>
              <a:rPr lang="en-GB" b="0" dirty="0">
                <a:ea typeface="+mj-lt"/>
                <a:cs typeface="+mj-lt"/>
              </a:rPr>
              <a:t>  </a:t>
            </a:r>
            <a:endParaRPr lang="en-US" dirty="0"/>
          </a:p>
        </p:txBody>
      </p:sp>
      <p:sp>
        <p:nvSpPr>
          <p:cNvPr id="4" name="Text Placeholder 3">
            <a:extLst>
              <a:ext uri="{FF2B5EF4-FFF2-40B4-BE49-F238E27FC236}">
                <a16:creationId xmlns:a16="http://schemas.microsoft.com/office/drawing/2014/main" id="{A6513D37-15AB-5FFE-20F4-12EE6AA1FFC3}"/>
              </a:ext>
            </a:extLst>
          </p:cNvPr>
          <p:cNvSpPr>
            <a:spLocks noGrp="1"/>
          </p:cNvSpPr>
          <p:nvPr>
            <p:ph type="body" sz="quarter" idx="12"/>
          </p:nvPr>
        </p:nvSpPr>
        <p:spPr>
          <a:xfrm>
            <a:off x="234000" y="1563638"/>
            <a:ext cx="8535458" cy="3024336"/>
          </a:xfrm>
        </p:spPr>
        <p:txBody>
          <a:bodyPr vert="horz" lIns="0" tIns="0" rIns="0" bIns="0" rtlCol="0" anchor="t">
            <a:noAutofit/>
          </a:bodyPr>
          <a:lstStyle/>
          <a:p>
            <a:pPr marL="457200" indent="-457200">
              <a:lnSpc>
                <a:spcPct val="100000"/>
              </a:lnSpc>
              <a:buChar char="•"/>
            </a:pPr>
            <a:r>
              <a:rPr lang="en-GB" sz="1400" dirty="0">
                <a:ea typeface="+mn-lt"/>
                <a:cs typeface="+mn-lt"/>
              </a:rPr>
              <a:t>You will need to learn sequential stages of development in each area from 0</a:t>
            </a:r>
            <a:r>
              <a:rPr lang="en-GB" sz="1400" dirty="0">
                <a:ea typeface="+mn-lt"/>
                <a:cs typeface="Arial" panose="020B0604020202020204" pitchFamily="34" charset="0"/>
              </a:rPr>
              <a:t>–</a:t>
            </a:r>
            <a:r>
              <a:rPr lang="en-GB" sz="1400" dirty="0">
                <a:ea typeface="+mn-lt"/>
                <a:cs typeface="+mn-lt"/>
              </a:rPr>
              <a:t>19 years of age.</a:t>
            </a:r>
            <a:endParaRPr lang="en-US" sz="1400" dirty="0">
              <a:ea typeface="+mn-lt"/>
              <a:cs typeface="+mn-lt"/>
            </a:endParaRPr>
          </a:p>
          <a:p>
            <a:pPr marL="457200" indent="-457200">
              <a:lnSpc>
                <a:spcPct val="100000"/>
              </a:lnSpc>
              <a:buChar char="•"/>
            </a:pPr>
            <a:r>
              <a:rPr lang="en-GB" sz="1400" dirty="0">
                <a:solidFill>
                  <a:srgbClr val="FF0000"/>
                </a:solidFill>
                <a:ea typeface="+mn-lt"/>
                <a:cs typeface="+mn-lt"/>
              </a:rPr>
              <a:t>You will summarise this knowledge using a development chart which can be completed as homework.</a:t>
            </a:r>
            <a:endParaRPr lang="en-US" sz="1400" dirty="0">
              <a:solidFill>
                <a:srgbClr val="FF0000"/>
              </a:solidFill>
              <a:ea typeface="+mn-lt"/>
              <a:cs typeface="+mn-lt"/>
            </a:endParaRPr>
          </a:p>
          <a:p>
            <a:pPr marL="457200" indent="-457200">
              <a:lnSpc>
                <a:spcPct val="100000"/>
              </a:lnSpc>
              <a:buChar char="•"/>
            </a:pPr>
            <a:r>
              <a:rPr lang="en-GB" sz="1400" dirty="0">
                <a:solidFill>
                  <a:srgbClr val="FF0000"/>
                </a:solidFill>
                <a:ea typeface="+mn-lt"/>
                <a:cs typeface="+mn-lt"/>
              </a:rPr>
              <a:t>Links to K1.1: The student must understand the expected patterns of children’s development from birth to seven years: physical development.</a:t>
            </a:r>
          </a:p>
          <a:p>
            <a:pPr marL="457200" indent="-457200">
              <a:lnSpc>
                <a:spcPct val="100000"/>
              </a:lnSpc>
              <a:buChar char="•"/>
            </a:pPr>
            <a:r>
              <a:rPr lang="en-GB" sz="1400" dirty="0">
                <a:solidFill>
                  <a:srgbClr val="0071F8"/>
                </a:solidFill>
                <a:ea typeface="+mn-lt"/>
                <a:cs typeface="+mn-lt"/>
              </a:rPr>
              <a:t>S1.21: The student must be able to apply pedagogical strategies to plan educational activities, which include play, in line with the development areas of the early education curriculum.</a:t>
            </a:r>
          </a:p>
          <a:p>
            <a:pPr marL="457200" indent="-457200">
              <a:lnSpc>
                <a:spcPct val="100000"/>
              </a:lnSpc>
              <a:buChar char="•"/>
            </a:pPr>
            <a:endParaRPr lang="en-GB" sz="1400" dirty="0">
              <a:ea typeface="+mn-lt"/>
              <a:cs typeface="+mn-lt"/>
            </a:endParaRPr>
          </a:p>
          <a:p>
            <a:pPr marL="457200" indent="-457200">
              <a:lnSpc>
                <a:spcPct val="100000"/>
              </a:lnSpc>
              <a:buChar char="•"/>
            </a:pPr>
            <a:endParaRPr lang="en-GB" sz="1400" dirty="0">
              <a:ea typeface="+mn-lt"/>
              <a:cs typeface="+mn-lt"/>
            </a:endParaRPr>
          </a:p>
          <a:p>
            <a:pPr>
              <a:lnSpc>
                <a:spcPct val="100000"/>
              </a:lnSpc>
            </a:pPr>
            <a:endParaRPr lang="en-US" sz="1400" dirty="0">
              <a:cs typeface="Arial"/>
            </a:endParaRPr>
          </a:p>
          <a:p>
            <a:pPr>
              <a:lnSpc>
                <a:spcPct val="100000"/>
              </a:lnSpc>
            </a:pPr>
            <a:endParaRPr lang="en-GB" sz="1400" b="1" dirty="0">
              <a:cs typeface="Arial"/>
            </a:endParaRPr>
          </a:p>
          <a:p>
            <a:pPr>
              <a:lnSpc>
                <a:spcPct val="100000"/>
              </a:lnSpc>
            </a:pPr>
            <a:endParaRPr lang="en-US" sz="1400" dirty="0">
              <a:cs typeface="Arial"/>
            </a:endParaRPr>
          </a:p>
          <a:p>
            <a:pPr>
              <a:lnSpc>
                <a:spcPct val="100000"/>
              </a:lnSpc>
            </a:pPr>
            <a:endParaRPr lang="en-US" sz="1400" dirty="0">
              <a:cs typeface="Arial"/>
            </a:endParaRPr>
          </a:p>
        </p:txBody>
      </p:sp>
      <p:sp>
        <p:nvSpPr>
          <p:cNvPr id="2" name="Slide Number Placeholder 1">
            <a:extLst>
              <a:ext uri="{FF2B5EF4-FFF2-40B4-BE49-F238E27FC236}">
                <a16:creationId xmlns:a16="http://schemas.microsoft.com/office/drawing/2014/main" id="{76D7F2E3-9C23-481E-42D3-A3DA78EADCCE}"/>
              </a:ext>
            </a:extLst>
          </p:cNvPr>
          <p:cNvSpPr>
            <a:spLocks noGrp="1"/>
          </p:cNvSpPr>
          <p:nvPr>
            <p:ph type="sldNum" sz="quarter" idx="11"/>
          </p:nvPr>
        </p:nvSpPr>
        <p:spPr/>
        <p:txBody>
          <a:bodyPr/>
          <a:lstStyle/>
          <a:p>
            <a:fld id="{DA2C159E-F13C-4A85-9A41-E7669D3E0D70}" type="slidenum">
              <a:rPr lang="en-GB" smtClean="0"/>
              <a:pPr/>
              <a:t>11</a:t>
            </a:fld>
            <a:endParaRPr lang="en-GB"/>
          </a:p>
        </p:txBody>
      </p:sp>
      <p:sp>
        <p:nvSpPr>
          <p:cNvPr id="9" name="Footer Placeholder 8">
            <a:extLst>
              <a:ext uri="{FF2B5EF4-FFF2-40B4-BE49-F238E27FC236}">
                <a16:creationId xmlns:a16="http://schemas.microsoft.com/office/drawing/2014/main" id="{EF81DF79-4B45-9F95-0233-2403C75732E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37843757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44BDF02-3022-D258-366D-2ACE9A9B1781}"/>
              </a:ext>
            </a:extLst>
          </p:cNvPr>
          <p:cNvSpPr>
            <a:spLocks noGrp="1"/>
          </p:cNvSpPr>
          <p:nvPr>
            <p:ph type="title"/>
          </p:nvPr>
        </p:nvSpPr>
        <p:spPr/>
        <p:txBody>
          <a:bodyPr/>
          <a:lstStyle/>
          <a:p>
            <a:r>
              <a:rPr lang="en-US" dirty="0">
                <a:cs typeface="Arial"/>
              </a:rPr>
              <a:t>Sequencing activity</a:t>
            </a:r>
            <a:endParaRPr lang="en-US" dirty="0"/>
          </a:p>
        </p:txBody>
      </p:sp>
      <p:sp>
        <p:nvSpPr>
          <p:cNvPr id="4" name="Text Placeholder 3">
            <a:extLst>
              <a:ext uri="{FF2B5EF4-FFF2-40B4-BE49-F238E27FC236}">
                <a16:creationId xmlns:a16="http://schemas.microsoft.com/office/drawing/2014/main" id="{D7547D49-3CA9-419D-DA5D-D5C00AF03EC6}"/>
              </a:ext>
            </a:extLst>
          </p:cNvPr>
          <p:cNvSpPr>
            <a:spLocks noGrp="1"/>
          </p:cNvSpPr>
          <p:nvPr>
            <p:ph type="body" sz="quarter" idx="12"/>
          </p:nvPr>
        </p:nvSpPr>
        <p:spPr>
          <a:xfrm>
            <a:off x="234000" y="1491630"/>
            <a:ext cx="8631200" cy="3096344"/>
          </a:xfrm>
        </p:spPr>
        <p:txBody>
          <a:bodyPr vert="horz" lIns="0" tIns="0" rIns="0" bIns="0" rtlCol="0" anchor="t">
            <a:noAutofit/>
          </a:bodyPr>
          <a:lstStyle/>
          <a:p>
            <a:pPr marL="457200" indent="-457200">
              <a:lnSpc>
                <a:spcPct val="100000"/>
              </a:lnSpc>
              <a:buFont typeface="Arial,Sans-Serif"/>
              <a:buChar char="•"/>
            </a:pPr>
            <a:r>
              <a:rPr lang="en-US" sz="1400" dirty="0">
                <a:cs typeface="Arial"/>
              </a:rPr>
              <a:t>Plot the milestones and/or images </a:t>
            </a:r>
            <a:r>
              <a:rPr lang="en-GB" sz="1400" dirty="0">
                <a:cs typeface="Arial"/>
              </a:rPr>
              <a:t>in sequence. </a:t>
            </a:r>
          </a:p>
          <a:p>
            <a:pPr marL="457200" indent="-457200">
              <a:lnSpc>
                <a:spcPct val="100000"/>
              </a:lnSpc>
              <a:buFont typeface="Arial,Sans-Serif"/>
              <a:buChar char="•"/>
            </a:pPr>
            <a:r>
              <a:rPr lang="en-GB" sz="1400" dirty="0">
                <a:cs typeface="Arial"/>
              </a:rPr>
              <a:t>For any developmental milestone activity, you should refer to your textbook and ‘Birth to Five Matters’ guidance. Do not forget to reference your sources.</a:t>
            </a:r>
          </a:p>
          <a:p>
            <a:pPr marL="457200" indent="-457200">
              <a:lnSpc>
                <a:spcPct val="100000"/>
              </a:lnSpc>
              <a:buFont typeface="Arial,Sans-Serif"/>
              <a:buChar char="•"/>
            </a:pPr>
            <a:r>
              <a:rPr lang="en-GB" sz="1400" dirty="0">
                <a:ea typeface="+mn-lt"/>
                <a:cs typeface="+mn-lt"/>
                <a:hlinkClick r:id="rId2"/>
              </a:rPr>
              <a:t>https://www.amazon.co.uk/Education-Childcare-Level-Early-Educator/dp/1398319384</a:t>
            </a:r>
            <a:endParaRPr lang="en-GB" sz="1400" dirty="0">
              <a:cs typeface="Arial"/>
            </a:endParaRPr>
          </a:p>
          <a:p>
            <a:pPr marL="457200" indent="-457200">
              <a:lnSpc>
                <a:spcPct val="100000"/>
              </a:lnSpc>
              <a:buFont typeface="Arial,Sans-Serif"/>
              <a:buChar char="•"/>
            </a:pPr>
            <a:r>
              <a:rPr lang="en-GB" sz="1400" dirty="0">
                <a:ea typeface="+mn-lt"/>
                <a:cs typeface="+mn-lt"/>
                <a:hlinkClick r:id="rId3"/>
              </a:rPr>
              <a:t>https://birthto5matters.org.uk/wp-content/uploads/2021/04/Birthto5Matters-download.pdf</a:t>
            </a:r>
            <a:endParaRPr lang="en-GB" sz="1400" dirty="0">
              <a:ea typeface="+mn-lt"/>
              <a:cs typeface="+mn-lt"/>
            </a:endParaRPr>
          </a:p>
          <a:p>
            <a:pPr marL="457200" indent="-457200">
              <a:lnSpc>
                <a:spcPct val="100000"/>
              </a:lnSpc>
              <a:buFont typeface="Arial,Sans-Serif"/>
              <a:buChar char="•"/>
            </a:pPr>
            <a:endParaRPr lang="en-GB" sz="1400" dirty="0">
              <a:cs typeface="Arial"/>
            </a:endParaRPr>
          </a:p>
        </p:txBody>
      </p:sp>
      <p:sp>
        <p:nvSpPr>
          <p:cNvPr id="2" name="Slide Number Placeholder 1">
            <a:extLst>
              <a:ext uri="{FF2B5EF4-FFF2-40B4-BE49-F238E27FC236}">
                <a16:creationId xmlns:a16="http://schemas.microsoft.com/office/drawing/2014/main" id="{F7C4A5D9-420F-ECF7-7F69-60FC4B24FE74}"/>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5" name="Footer Placeholder 4">
            <a:extLst>
              <a:ext uri="{FF2B5EF4-FFF2-40B4-BE49-F238E27FC236}">
                <a16:creationId xmlns:a16="http://schemas.microsoft.com/office/drawing/2014/main" id="{0245228D-6B75-5096-24B2-E4986A0653B7}"/>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9042152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76FBF0F-01A4-EB84-77DF-30BA9DFB9AD0}"/>
              </a:ext>
            </a:extLst>
          </p:cNvPr>
          <p:cNvSpPr>
            <a:spLocks noGrp="1"/>
          </p:cNvSpPr>
          <p:nvPr>
            <p:ph type="title"/>
          </p:nvPr>
        </p:nvSpPr>
        <p:spPr/>
        <p:txBody>
          <a:bodyPr/>
          <a:lstStyle/>
          <a:p>
            <a:r>
              <a:rPr lang="en-US" dirty="0">
                <a:cs typeface="Arial"/>
              </a:rPr>
              <a:t>Discuss the following</a:t>
            </a:r>
            <a:endParaRPr lang="en-US" dirty="0"/>
          </a:p>
        </p:txBody>
      </p:sp>
      <p:sp>
        <p:nvSpPr>
          <p:cNvPr id="4" name="Text Placeholder 3">
            <a:extLst>
              <a:ext uri="{FF2B5EF4-FFF2-40B4-BE49-F238E27FC236}">
                <a16:creationId xmlns:a16="http://schemas.microsoft.com/office/drawing/2014/main" id="{2BA96047-56A7-65C3-52A2-4F8A2F70812E}"/>
              </a:ext>
            </a:extLst>
          </p:cNvPr>
          <p:cNvSpPr>
            <a:spLocks noGrp="1"/>
          </p:cNvSpPr>
          <p:nvPr>
            <p:ph type="body" sz="quarter" idx="12"/>
          </p:nvPr>
        </p:nvSpPr>
        <p:spPr/>
        <p:txBody>
          <a:bodyPr vert="horz" lIns="0" tIns="0" rIns="0" bIns="0" rtlCol="0" anchor="t">
            <a:noAutofit/>
          </a:bodyPr>
          <a:lstStyle/>
          <a:p>
            <a:pPr>
              <a:lnSpc>
                <a:spcPct val="100000"/>
              </a:lnSpc>
            </a:pPr>
            <a:r>
              <a:rPr lang="en-GB" sz="1400" dirty="0">
                <a:solidFill>
                  <a:srgbClr val="FF0000"/>
                </a:solidFill>
                <a:cs typeface="Arial"/>
              </a:rPr>
              <a:t>Links to K1.3: The student must understand how the following areas of children’s development can impact holistic development within play and early education: physical.</a:t>
            </a:r>
          </a:p>
          <a:p>
            <a:pPr>
              <a:lnSpc>
                <a:spcPct val="100000"/>
              </a:lnSpc>
            </a:pPr>
            <a:endParaRPr lang="en-GB" sz="1400" dirty="0">
              <a:solidFill>
                <a:srgbClr val="FF0000"/>
              </a:solidFill>
              <a:cs typeface="Arial"/>
            </a:endParaRPr>
          </a:p>
          <a:p>
            <a:pPr marL="285750" indent="-285750">
              <a:lnSpc>
                <a:spcPct val="100000"/>
              </a:lnSpc>
              <a:buFont typeface="Arial" panose="020B0604020202020204" pitchFamily="34" charset="0"/>
              <a:buChar char="•"/>
            </a:pPr>
            <a:r>
              <a:rPr lang="en-GB" sz="1400" dirty="0">
                <a:ea typeface="+mn-lt"/>
                <a:cs typeface="+mn-lt"/>
              </a:rPr>
              <a:t>How physical abilities can impact increased motivation in children’s play, learning and development.</a:t>
            </a:r>
          </a:p>
          <a:p>
            <a:pPr marL="285750" indent="-285750">
              <a:lnSpc>
                <a:spcPct val="100000"/>
              </a:lnSpc>
              <a:buFont typeface="Arial" panose="020B0604020202020204" pitchFamily="34" charset="0"/>
              <a:buChar char="•"/>
            </a:pPr>
            <a:r>
              <a:rPr lang="en-GB" sz="1400" dirty="0">
                <a:ea typeface="+mn-lt"/>
                <a:cs typeface="+mn-lt"/>
              </a:rPr>
              <a:t>How the development of fine and gross motor skills impacts children’s ability to access the environment and activities, and supports natural curiosity.</a:t>
            </a:r>
          </a:p>
          <a:p>
            <a:pPr marL="285750" indent="-285750">
              <a:lnSpc>
                <a:spcPct val="100000"/>
              </a:lnSpc>
              <a:buFont typeface="Arial" panose="020B0604020202020204" pitchFamily="34" charset="0"/>
              <a:buChar char="•"/>
            </a:pPr>
            <a:r>
              <a:rPr lang="en-GB" sz="1400" dirty="0">
                <a:ea typeface="+mn-lt"/>
                <a:cs typeface="+mn-lt"/>
              </a:rPr>
              <a:t>How self-efficacy in dressing and feeding supports children’s confidence and self-esteem through personal achievement.</a:t>
            </a:r>
          </a:p>
          <a:p>
            <a:pPr>
              <a:lnSpc>
                <a:spcPct val="100000"/>
              </a:lnSpc>
            </a:pPr>
            <a:endParaRPr lang="en-GB" sz="1400" dirty="0">
              <a:solidFill>
                <a:srgbClr val="FF0000"/>
              </a:solidFill>
              <a:cs typeface="Arial"/>
            </a:endParaRPr>
          </a:p>
          <a:p>
            <a:pPr>
              <a:lnSpc>
                <a:spcPct val="100000"/>
              </a:lnSpc>
            </a:pPr>
            <a:endParaRPr lang="en-GB" sz="1400" dirty="0">
              <a:solidFill>
                <a:srgbClr val="FF0000"/>
              </a:solidFill>
              <a:cs typeface="Arial"/>
            </a:endParaRPr>
          </a:p>
        </p:txBody>
      </p:sp>
      <p:sp>
        <p:nvSpPr>
          <p:cNvPr id="8" name="TextBox 7">
            <a:extLst>
              <a:ext uri="{FF2B5EF4-FFF2-40B4-BE49-F238E27FC236}">
                <a16:creationId xmlns:a16="http://schemas.microsoft.com/office/drawing/2014/main" id="{164D51F5-AD48-972E-44BB-F4B45ECBECE8}"/>
              </a:ext>
            </a:extLst>
          </p:cNvPr>
          <p:cNvSpPr txBox="1"/>
          <p:nvPr/>
        </p:nvSpPr>
        <p:spPr>
          <a:xfrm>
            <a:off x="7315200" y="335756"/>
            <a:ext cx="1714500" cy="20774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350" dirty="0">
                <a:cs typeface="Arial"/>
              </a:rPr>
              <a:t>Also links to S1.22</a:t>
            </a:r>
            <a:endParaRPr lang="en-US" sz="1350" dirty="0"/>
          </a:p>
        </p:txBody>
      </p:sp>
      <p:sp>
        <p:nvSpPr>
          <p:cNvPr id="2" name="Slide Number Placeholder 1">
            <a:extLst>
              <a:ext uri="{FF2B5EF4-FFF2-40B4-BE49-F238E27FC236}">
                <a16:creationId xmlns:a16="http://schemas.microsoft.com/office/drawing/2014/main" id="{95C96658-0A6C-CAA9-54E2-821B453E7F6E}"/>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5" name="Footer Placeholder 4">
            <a:extLst>
              <a:ext uri="{FF2B5EF4-FFF2-40B4-BE49-F238E27FC236}">
                <a16:creationId xmlns:a16="http://schemas.microsoft.com/office/drawing/2014/main" id="{D6FBFC31-D03E-F8A5-829C-B486D9241473}"/>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4634719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F0E4E4-65ED-6DCB-9ED8-7A1A1AD7ED1F}"/>
              </a:ext>
            </a:extLst>
          </p:cNvPr>
          <p:cNvSpPr>
            <a:spLocks noGrp="1"/>
          </p:cNvSpPr>
          <p:nvPr>
            <p:ph type="title"/>
          </p:nvPr>
        </p:nvSpPr>
        <p:spPr/>
        <p:txBody>
          <a:bodyPr/>
          <a:lstStyle/>
          <a:p>
            <a:r>
              <a:rPr lang="en-US" dirty="0">
                <a:cs typeface="Arial"/>
              </a:rPr>
              <a:t>Plenary question</a:t>
            </a:r>
            <a:endParaRPr lang="en-US" dirty="0"/>
          </a:p>
        </p:txBody>
      </p:sp>
      <p:sp>
        <p:nvSpPr>
          <p:cNvPr id="4" name="Text Placeholder 3">
            <a:extLst>
              <a:ext uri="{FF2B5EF4-FFF2-40B4-BE49-F238E27FC236}">
                <a16:creationId xmlns:a16="http://schemas.microsoft.com/office/drawing/2014/main" id="{7D257516-0BCA-2C16-5E96-C2DDC3DC245A}"/>
              </a:ext>
            </a:extLst>
          </p:cNvPr>
          <p:cNvSpPr>
            <a:spLocks noGrp="1"/>
          </p:cNvSpPr>
          <p:nvPr>
            <p:ph type="body" sz="quarter" idx="12"/>
          </p:nvPr>
        </p:nvSpPr>
        <p:spPr/>
        <p:txBody>
          <a:bodyPr vert="horz" lIns="0" tIns="0" rIns="0" bIns="0" rtlCol="0" anchor="t">
            <a:noAutofit/>
          </a:bodyPr>
          <a:lstStyle/>
          <a:p>
            <a:pPr>
              <a:lnSpc>
                <a:spcPct val="100000"/>
              </a:lnSpc>
            </a:pPr>
            <a:r>
              <a:rPr lang="en-GB" sz="1400" dirty="0">
                <a:ea typeface="+mn-lt"/>
                <a:cs typeface="+mn-lt"/>
              </a:rPr>
              <a:t>How could you use physical activity to promote learning in other areas of development? Choose ages 1–3, 3–5, 5–7 or 8+.</a:t>
            </a:r>
            <a:endParaRPr lang="en-US" sz="1400" dirty="0">
              <a:ea typeface="+mn-lt"/>
              <a:cs typeface="+mn-lt"/>
            </a:endParaRPr>
          </a:p>
          <a:p>
            <a:pPr>
              <a:lnSpc>
                <a:spcPct val="100000"/>
              </a:lnSpc>
            </a:pPr>
            <a:r>
              <a:rPr lang="en-GB" sz="1400" dirty="0">
                <a:ea typeface="+mn-lt"/>
                <a:cs typeface="+mn-lt"/>
              </a:rPr>
              <a:t>Suggest an activity for your chosen age.</a:t>
            </a:r>
          </a:p>
          <a:p>
            <a:pPr>
              <a:lnSpc>
                <a:spcPct val="100000"/>
              </a:lnSpc>
            </a:pPr>
            <a:endParaRPr lang="en-GB" sz="1400" dirty="0">
              <a:ea typeface="+mn-lt"/>
              <a:cs typeface="+mn-lt"/>
            </a:endParaRPr>
          </a:p>
          <a:p>
            <a:pPr>
              <a:lnSpc>
                <a:spcPct val="100000"/>
              </a:lnSpc>
            </a:pPr>
            <a:r>
              <a:rPr lang="en-GB" sz="1400" dirty="0">
                <a:solidFill>
                  <a:srgbClr val="FF0000"/>
                </a:solidFill>
                <a:ea typeface="+mn-lt"/>
                <a:cs typeface="+mn-lt"/>
              </a:rPr>
              <a:t>This links to skills you will need to demonstrate in practice.</a:t>
            </a:r>
          </a:p>
          <a:p>
            <a:pPr>
              <a:lnSpc>
                <a:spcPct val="100000"/>
              </a:lnSpc>
            </a:pPr>
            <a:endParaRPr lang="en-US" sz="1400" dirty="0">
              <a:solidFill>
                <a:srgbClr val="FF0000"/>
              </a:solidFill>
              <a:ea typeface="+mn-lt"/>
              <a:cs typeface="+mn-lt"/>
            </a:endParaRPr>
          </a:p>
          <a:p>
            <a:pPr>
              <a:lnSpc>
                <a:spcPct val="100000"/>
              </a:lnSpc>
            </a:pPr>
            <a:r>
              <a:rPr lang="en-GB" sz="1400" dirty="0">
                <a:solidFill>
                  <a:srgbClr val="FF0000"/>
                </a:solidFill>
                <a:ea typeface="+mn-lt"/>
                <a:cs typeface="+mn-lt"/>
              </a:rPr>
              <a:t>S1.24 </a:t>
            </a:r>
            <a:r>
              <a:rPr lang="en-GB" sz="1400" dirty="0">
                <a:solidFill>
                  <a:srgbClr val="FF0000"/>
                </a:solidFill>
                <a:ea typeface="+mn-lt"/>
                <a:cs typeface="Arial" panose="020B0604020202020204" pitchFamily="34" charset="0"/>
              </a:rPr>
              <a:t>– </a:t>
            </a:r>
            <a:r>
              <a:rPr lang="en-GB" sz="1400" dirty="0">
                <a:solidFill>
                  <a:srgbClr val="FF0000"/>
                </a:solidFill>
                <a:ea typeface="+mn-lt"/>
                <a:cs typeface="+mn-lt"/>
              </a:rPr>
              <a:t>The student must be able to select resources and equipment that:</a:t>
            </a:r>
            <a:endParaRPr lang="en-US" sz="1400" dirty="0">
              <a:solidFill>
                <a:srgbClr val="FF0000"/>
              </a:solidFill>
              <a:ea typeface="+mn-lt"/>
              <a:cs typeface="+mn-lt"/>
            </a:endParaRPr>
          </a:p>
          <a:p>
            <a:pPr marL="285750" indent="-285750">
              <a:lnSpc>
                <a:spcPct val="100000"/>
              </a:lnSpc>
              <a:buFont typeface="Arial" panose="020B0604020202020204" pitchFamily="34" charset="0"/>
              <a:buChar char="•"/>
            </a:pPr>
            <a:r>
              <a:rPr lang="en-GB" sz="1400" dirty="0">
                <a:solidFill>
                  <a:srgbClr val="FF0000"/>
                </a:solidFill>
                <a:ea typeface="+mn-lt"/>
                <a:cs typeface="+mn-lt"/>
              </a:rPr>
              <a:t>Support children’s holistic development</a:t>
            </a:r>
            <a:endParaRPr lang="en-US" sz="1400" dirty="0">
              <a:solidFill>
                <a:srgbClr val="FF0000"/>
              </a:solidFill>
              <a:ea typeface="+mn-lt"/>
              <a:cs typeface="+mn-lt"/>
            </a:endParaRPr>
          </a:p>
          <a:p>
            <a:pPr marL="285750" indent="-285750">
              <a:lnSpc>
                <a:spcPct val="100000"/>
              </a:lnSpc>
              <a:buFont typeface="Arial" panose="020B0604020202020204" pitchFamily="34" charset="0"/>
              <a:buChar char="•"/>
            </a:pPr>
            <a:r>
              <a:rPr lang="en-GB" sz="1400" dirty="0">
                <a:solidFill>
                  <a:srgbClr val="FF0000"/>
                </a:solidFill>
                <a:ea typeface="+mn-lt"/>
                <a:cs typeface="+mn-lt"/>
              </a:rPr>
              <a:t>Relate to children’s individual needs and interests</a:t>
            </a:r>
            <a:endParaRPr lang="en-US" sz="1400" dirty="0">
              <a:solidFill>
                <a:srgbClr val="FF0000"/>
              </a:solidFill>
              <a:ea typeface="+mn-lt"/>
              <a:cs typeface="+mn-lt"/>
            </a:endParaRPr>
          </a:p>
          <a:p>
            <a:pPr marL="285750" indent="-285750">
              <a:lnSpc>
                <a:spcPct val="100000"/>
              </a:lnSpc>
              <a:buFont typeface="Arial" panose="020B0604020202020204" pitchFamily="34" charset="0"/>
              <a:buChar char="•"/>
            </a:pPr>
            <a:r>
              <a:rPr lang="en-GB" sz="1400" dirty="0">
                <a:solidFill>
                  <a:srgbClr val="FF0000"/>
                </a:solidFill>
                <a:ea typeface="+mn-lt"/>
                <a:cs typeface="+mn-lt"/>
              </a:rPr>
              <a:t>Are age- and stage-appropriate.</a:t>
            </a:r>
            <a:endParaRPr lang="en-US" sz="1400" dirty="0">
              <a:solidFill>
                <a:srgbClr val="FF0000"/>
              </a:solidFill>
              <a:ea typeface="+mn-lt"/>
              <a:cs typeface="+mn-lt"/>
            </a:endParaRPr>
          </a:p>
          <a:p>
            <a:pPr>
              <a:lnSpc>
                <a:spcPct val="100000"/>
              </a:lnSpc>
            </a:pPr>
            <a:endParaRPr lang="en-US" sz="1400" dirty="0">
              <a:cs typeface="Arial"/>
            </a:endParaRPr>
          </a:p>
        </p:txBody>
      </p:sp>
      <p:sp>
        <p:nvSpPr>
          <p:cNvPr id="2" name="Slide Number Placeholder 1">
            <a:extLst>
              <a:ext uri="{FF2B5EF4-FFF2-40B4-BE49-F238E27FC236}">
                <a16:creationId xmlns:a16="http://schemas.microsoft.com/office/drawing/2014/main" id="{8B4F31F0-7D9D-07DE-09F6-F38821F23927}"/>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5" name="Footer Placeholder 4">
            <a:extLst>
              <a:ext uri="{FF2B5EF4-FFF2-40B4-BE49-F238E27FC236}">
                <a16:creationId xmlns:a16="http://schemas.microsoft.com/office/drawing/2014/main" id="{CC43F37A-D69B-852C-4294-F7C6D28FB480}"/>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875404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E4A24D-8849-C562-47E7-EE4F66828597}"/>
              </a:ext>
            </a:extLst>
          </p:cNvPr>
          <p:cNvSpPr>
            <a:spLocks noGrp="1"/>
          </p:cNvSpPr>
          <p:nvPr>
            <p:ph type="title"/>
          </p:nvPr>
        </p:nvSpPr>
        <p:spPr/>
        <p:txBody>
          <a:bodyPr/>
          <a:lstStyle/>
          <a:p>
            <a:r>
              <a:rPr lang="en-US">
                <a:cs typeface="Arial"/>
              </a:rPr>
              <a:t>Glossary of terms</a:t>
            </a:r>
            <a:endParaRPr lang="en-US"/>
          </a:p>
        </p:txBody>
      </p:sp>
      <p:sp>
        <p:nvSpPr>
          <p:cNvPr id="4" name="Text Placeholder 3">
            <a:extLst>
              <a:ext uri="{FF2B5EF4-FFF2-40B4-BE49-F238E27FC236}">
                <a16:creationId xmlns:a16="http://schemas.microsoft.com/office/drawing/2014/main" id="{845E1B2C-BE79-7F39-F581-43E574EA5BBA}"/>
              </a:ext>
            </a:extLst>
          </p:cNvPr>
          <p:cNvSpPr>
            <a:spLocks noGrp="1"/>
          </p:cNvSpPr>
          <p:nvPr>
            <p:ph type="body" sz="quarter" idx="12"/>
          </p:nvPr>
        </p:nvSpPr>
        <p:spPr/>
        <p:txBody>
          <a:bodyPr vert="horz" lIns="0" tIns="0" rIns="0" bIns="0" rtlCol="0" anchor="t">
            <a:noAutofit/>
          </a:bodyPr>
          <a:lstStyle/>
          <a:p>
            <a:pPr>
              <a:lnSpc>
                <a:spcPct val="100000"/>
              </a:lnSpc>
            </a:pPr>
            <a:r>
              <a:rPr lang="en-US" sz="1600" dirty="0">
                <a:cs typeface="Arial"/>
              </a:rPr>
              <a:t>Growth   Development   Knowledge   Skills   Neurons   Interconnected   Pruning   </a:t>
            </a:r>
          </a:p>
          <a:p>
            <a:pPr>
              <a:lnSpc>
                <a:spcPct val="100000"/>
              </a:lnSpc>
            </a:pPr>
            <a:r>
              <a:rPr lang="en-US" sz="1600" dirty="0">
                <a:cs typeface="Arial"/>
              </a:rPr>
              <a:t>Interpersonal   Attachment   Cognitive   Physical   Social   Emotional   </a:t>
            </a:r>
          </a:p>
          <a:p>
            <a:pPr>
              <a:lnSpc>
                <a:spcPct val="100000"/>
              </a:lnSpc>
            </a:pPr>
            <a:r>
              <a:rPr lang="en-US" sz="1600" dirty="0">
                <a:cs typeface="Arial"/>
              </a:rPr>
              <a:t>Communication   Language   Information</a:t>
            </a:r>
            <a:r>
              <a:rPr lang="en-US" sz="1600" dirty="0">
                <a:ea typeface="+mn-lt"/>
                <a:cs typeface="+mn-lt"/>
              </a:rPr>
              <a:t> processing   Memory   </a:t>
            </a:r>
          </a:p>
          <a:p>
            <a:pPr>
              <a:lnSpc>
                <a:spcPct val="100000"/>
              </a:lnSpc>
            </a:pPr>
            <a:r>
              <a:rPr lang="en-US" sz="1600" dirty="0">
                <a:ea typeface="+mn-lt"/>
                <a:cs typeface="+mn-lt"/>
              </a:rPr>
              <a:t>Problem-solving   Sensory perception   Decision-making   S</a:t>
            </a:r>
            <a:r>
              <a:rPr lang="en-GB" sz="1600" dirty="0" err="1">
                <a:ea typeface="+mn-lt"/>
                <a:cs typeface="+mn-lt"/>
              </a:rPr>
              <a:t>ensory</a:t>
            </a:r>
            <a:r>
              <a:rPr lang="en-GB" sz="1600" dirty="0">
                <a:ea typeface="+mn-lt"/>
                <a:cs typeface="+mn-lt"/>
              </a:rPr>
              <a:t>   Discovery   </a:t>
            </a:r>
          </a:p>
          <a:p>
            <a:pPr>
              <a:lnSpc>
                <a:spcPct val="100000"/>
              </a:lnSpc>
            </a:pPr>
            <a:r>
              <a:rPr lang="en-GB" sz="1600" dirty="0">
                <a:ea typeface="+mn-lt"/>
                <a:cs typeface="+mn-lt"/>
              </a:rPr>
              <a:t>Trial and error   Reasoning   Thinking   Metacognition   </a:t>
            </a:r>
            <a:r>
              <a:rPr lang="en-US" sz="1600" dirty="0">
                <a:ea typeface="+mn-lt"/>
                <a:cs typeface="+mn-lt"/>
              </a:rPr>
              <a:t>Playing   Exploring</a:t>
            </a:r>
            <a:endParaRPr lang="en-GB" sz="1600" dirty="0">
              <a:ea typeface="+mn-lt"/>
              <a:cs typeface="+mn-lt"/>
            </a:endParaRPr>
          </a:p>
          <a:p>
            <a:pPr>
              <a:lnSpc>
                <a:spcPct val="100000"/>
              </a:lnSpc>
            </a:pPr>
            <a:r>
              <a:rPr lang="en-US" sz="1600" dirty="0">
                <a:ea typeface="+mn-lt"/>
                <a:cs typeface="+mn-lt"/>
              </a:rPr>
              <a:t>Engagement   Active learning   Motivation   Creative thinking   Critical thinking </a:t>
            </a:r>
          </a:p>
          <a:p>
            <a:pPr>
              <a:lnSpc>
                <a:spcPct val="100000"/>
              </a:lnSpc>
            </a:pPr>
            <a:r>
              <a:rPr lang="en-US" sz="1600" dirty="0">
                <a:ea typeface="+mn-lt"/>
                <a:cs typeface="+mn-lt"/>
              </a:rPr>
              <a:t>Gross motor skills   Fine motor skills   Coordination   Control</a:t>
            </a:r>
            <a:endParaRPr lang="en-GB" sz="1600" dirty="0">
              <a:ea typeface="+mn-lt"/>
              <a:cs typeface="+mn-lt"/>
            </a:endParaRPr>
          </a:p>
          <a:p>
            <a:pPr>
              <a:lnSpc>
                <a:spcPct val="100000"/>
              </a:lnSpc>
            </a:pPr>
            <a:endParaRPr lang="en-GB" sz="1200" dirty="0">
              <a:ea typeface="+mn-lt"/>
              <a:cs typeface="+mn-lt"/>
            </a:endParaRPr>
          </a:p>
          <a:p>
            <a:pPr>
              <a:lnSpc>
                <a:spcPct val="100000"/>
              </a:lnSpc>
            </a:pPr>
            <a:endParaRPr lang="en-GB" sz="1200" dirty="0">
              <a:ea typeface="+mn-lt"/>
              <a:cs typeface="+mn-lt"/>
            </a:endParaRPr>
          </a:p>
          <a:p>
            <a:pPr>
              <a:lnSpc>
                <a:spcPct val="100000"/>
              </a:lnSpc>
            </a:pPr>
            <a:endParaRPr lang="en-US" sz="1200" dirty="0">
              <a:cs typeface="Arial"/>
            </a:endParaRPr>
          </a:p>
          <a:p>
            <a:pPr>
              <a:lnSpc>
                <a:spcPct val="100000"/>
              </a:lnSpc>
            </a:pPr>
            <a:endParaRPr lang="en-US" dirty="0">
              <a:cs typeface="Arial"/>
            </a:endParaRPr>
          </a:p>
        </p:txBody>
      </p:sp>
      <p:sp>
        <p:nvSpPr>
          <p:cNvPr id="2" name="Slide Number Placeholder 1">
            <a:extLst>
              <a:ext uri="{FF2B5EF4-FFF2-40B4-BE49-F238E27FC236}">
                <a16:creationId xmlns:a16="http://schemas.microsoft.com/office/drawing/2014/main" id="{8FDA68F2-AA4F-0BC5-A9B0-716FC14CA4FB}"/>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5" name="Footer Placeholder 4">
            <a:extLst>
              <a:ext uri="{FF2B5EF4-FFF2-40B4-BE49-F238E27FC236}">
                <a16:creationId xmlns:a16="http://schemas.microsoft.com/office/drawing/2014/main" id="{D76B777B-D9E5-7B97-E613-1BFD0434435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7163700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3ED7E31-0A20-431C-92C7-87EA77ED0CA9}"/>
              </a:ext>
            </a:extLst>
          </p:cNvPr>
          <p:cNvSpPr txBox="1">
            <a:spLocks noGrp="1"/>
          </p:cNvSpPr>
          <p:nvPr>
            <p:ph type="title" idx="4294967295"/>
          </p:nvPr>
        </p:nvSpPr>
        <p:spPr>
          <a:xfrm>
            <a:off x="1763688" y="1275606"/>
            <a:ext cx="1152128" cy="18466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tx1"/>
                </a:solidFill>
                <a:effectLst/>
                <a:uLnTx/>
                <a:uFillTx/>
                <a:latin typeface="+mn-lt"/>
                <a:ea typeface="+mn-ea"/>
                <a:cs typeface="+mn-cs"/>
              </a:rPr>
              <a:t>PRODUCED BY</a:t>
            </a:r>
          </a:p>
        </p:txBody>
      </p:sp>
      <p:pic>
        <p:nvPicPr>
          <p:cNvPr id="6" name="Picture 6" descr="Solihull College logo">
            <a:extLst>
              <a:ext uri="{FF2B5EF4-FFF2-40B4-BE49-F238E27FC236}">
                <a16:creationId xmlns:a16="http://schemas.microsoft.com/office/drawing/2014/main" id="{AA3E415F-E5AB-4F6C-87A1-835B4A251847}"/>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569" y="1627581"/>
            <a:ext cx="2743200" cy="845350"/>
          </a:xfrm>
          <a:prstGeom prst="rect">
            <a:avLst/>
          </a:prstGeom>
        </p:spPr>
      </p:pic>
      <p:sp>
        <p:nvSpPr>
          <p:cNvPr id="17" name="TextBox 16">
            <a:extLst>
              <a:ext uri="{FF2B5EF4-FFF2-40B4-BE49-F238E27FC236}">
                <a16:creationId xmlns:a16="http://schemas.microsoft.com/office/drawing/2014/main" id="{36B2AE06-62E2-47AC-A4B8-78F23C87D5EA}"/>
              </a:ext>
            </a:extLst>
          </p:cNvPr>
          <p:cNvSpPr txBox="1"/>
          <p:nvPr/>
        </p:nvSpPr>
        <p:spPr>
          <a:xfrm>
            <a:off x="1440928" y="2787774"/>
            <a:ext cx="2231107" cy="646331"/>
          </a:xfrm>
          <a:prstGeom prst="rect">
            <a:avLst/>
          </a:prstGeom>
          <a:noFill/>
        </p:spPr>
        <p:txBody>
          <a:bodyPr wrap="square" lIns="0" tIns="0" rIns="0" bIns="0" rtlCol="0" anchor="t">
            <a:spAutoFit/>
          </a:bodyPr>
          <a:lstStyle/>
          <a:p>
            <a:r>
              <a:rPr lang="en-GB" sz="1050" dirty="0"/>
              <a:t>(Solihull College &amp; University Centre) has produced this resource on behalf of the Education and Training Foundation</a:t>
            </a:r>
          </a:p>
        </p:txBody>
      </p:sp>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pic>
        <p:nvPicPr>
          <p:cNvPr id="14" name="Picture 13" descr="Department for Education logo">
            <a:extLst>
              <a:ext uri="{FF2B5EF4-FFF2-40B4-BE49-F238E27FC236}">
                <a16:creationId xmlns:a16="http://schemas.microsoft.com/office/drawing/2014/main" id="{0D793A73-0B68-41C6-96A3-4A06CB6B86A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Education &amp; Training Foundation logo">
            <a:extLst>
              <a:ext uri="{FF2B5EF4-FFF2-40B4-BE49-F238E27FC236}">
                <a16:creationId xmlns:a16="http://schemas.microsoft.com/office/drawing/2014/main" id="{BB2C64D5-4791-444B-9142-B07A38BD14F6}"/>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Tree>
    <p:extLst>
      <p:ext uri="{BB962C8B-B14F-4D97-AF65-F5344CB8AC3E}">
        <p14:creationId xmlns:p14="http://schemas.microsoft.com/office/powerpoint/2010/main" val="3269314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cs typeface="Arial"/>
              </a:rPr>
              <a:t>Learning outcome and links to occupational specialism</a:t>
            </a:r>
            <a:endParaRPr lang="en-GB" dirty="0"/>
          </a:p>
        </p:txBody>
      </p:sp>
      <p:sp>
        <p:nvSpPr>
          <p:cNvPr id="5" name="Text Placeholder 4"/>
          <p:cNvSpPr>
            <a:spLocks noGrp="1"/>
          </p:cNvSpPr>
          <p:nvPr>
            <p:ph type="body" sz="quarter" idx="12"/>
          </p:nvPr>
        </p:nvSpPr>
        <p:spPr/>
        <p:txBody>
          <a:bodyPr vert="horz" lIns="0" tIns="0" rIns="0" bIns="0" rtlCol="0" anchor="t">
            <a:noAutofit/>
          </a:bodyPr>
          <a:lstStyle/>
          <a:p>
            <a:pPr>
              <a:lnSpc>
                <a:spcPct val="100000"/>
              </a:lnSpc>
            </a:pPr>
            <a:r>
              <a:rPr lang="en-GB" sz="2000" b="1" dirty="0"/>
              <a:t>7.1</a:t>
            </a:r>
            <a:r>
              <a:rPr lang="en-GB" sz="2000" dirty="0">
                <a:ea typeface="+mn-lt"/>
                <a:cs typeface="+mn-lt"/>
              </a:rPr>
              <a:t> </a:t>
            </a:r>
            <a:r>
              <a:rPr lang="en-GB" sz="2000" b="1" dirty="0">
                <a:ea typeface="+mn-lt"/>
                <a:cs typeface="+mn-lt"/>
              </a:rPr>
              <a:t>the expected patterns of children’s / young people’s development in infancy, early </a:t>
            </a:r>
            <a:endParaRPr lang="en-GB" sz="2000" dirty="0">
              <a:ea typeface="+mn-lt"/>
              <a:cs typeface="+mn-lt"/>
            </a:endParaRPr>
          </a:p>
          <a:p>
            <a:pPr>
              <a:lnSpc>
                <a:spcPct val="100000"/>
              </a:lnSpc>
            </a:pPr>
            <a:r>
              <a:rPr lang="en-GB" sz="2000" b="1" dirty="0">
                <a:ea typeface="+mn-lt"/>
                <a:cs typeface="+mn-lt"/>
              </a:rPr>
              <a:t>childhood, middle childhood and adolescence</a:t>
            </a:r>
            <a:endParaRPr lang="en-GB" sz="2000" dirty="0">
              <a:ea typeface="+mn-lt"/>
              <a:cs typeface="+mn-lt"/>
            </a:endParaRPr>
          </a:p>
          <a:p>
            <a:pPr>
              <a:lnSpc>
                <a:spcPct val="100000"/>
              </a:lnSpc>
            </a:pPr>
            <a:endParaRPr lang="en-GB" sz="2000" b="1" dirty="0">
              <a:solidFill>
                <a:srgbClr val="000000"/>
              </a:solidFill>
              <a:cs typeface="Arial"/>
            </a:endParaRPr>
          </a:p>
          <a:p>
            <a:pPr>
              <a:lnSpc>
                <a:spcPct val="100000"/>
              </a:lnSpc>
            </a:pPr>
            <a:r>
              <a:rPr lang="en-GB" sz="2000" b="1" dirty="0">
                <a:solidFill>
                  <a:srgbClr val="FF0000"/>
                </a:solidFill>
                <a:ea typeface="+mn-lt"/>
                <a:cs typeface="+mn-lt"/>
              </a:rPr>
              <a:t>Links to occupational specialism (OS) early years educator (EYE) performance outcome 1: Support and promote children’s play, development and early education </a:t>
            </a:r>
          </a:p>
          <a:p>
            <a:endParaRPr lang="en-GB" dirty="0">
              <a:solidFill>
                <a:srgbClr val="E51C41"/>
              </a:solidFill>
              <a:cs typeface="Arial"/>
            </a:endParaRPr>
          </a:p>
          <a:p>
            <a:endParaRPr lang="en-GB" dirty="0">
              <a:solidFill>
                <a:srgbClr val="E51C41"/>
              </a:solidFill>
              <a:cs typeface="Arial"/>
            </a:endParaRPr>
          </a:p>
          <a:p>
            <a:endParaRPr lang="en-GB" dirty="0">
              <a:solidFill>
                <a:srgbClr val="000000"/>
              </a:solidFill>
            </a:endParaRPr>
          </a:p>
          <a:p>
            <a:r>
              <a:rPr lang="en-GB" dirty="0">
                <a:solidFill>
                  <a:srgbClr val="E51C41"/>
                </a:solidFill>
              </a:rPr>
              <a:t> </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spTree>
    <p:extLst>
      <p:ext uri="{BB962C8B-B14F-4D97-AF65-F5344CB8AC3E}">
        <p14:creationId xmlns:p14="http://schemas.microsoft.com/office/powerpoint/2010/main" val="478068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4F8F67-DFD4-6CF0-CEC1-77FE23E4AF3D}"/>
              </a:ext>
            </a:extLst>
          </p:cNvPr>
          <p:cNvSpPr>
            <a:spLocks noGrp="1"/>
          </p:cNvSpPr>
          <p:nvPr>
            <p:ph type="title"/>
          </p:nvPr>
        </p:nvSpPr>
        <p:spPr/>
        <p:txBody>
          <a:bodyPr/>
          <a:lstStyle/>
          <a:p>
            <a:r>
              <a:rPr lang="en-US" dirty="0">
                <a:ea typeface="+mj-lt"/>
                <a:cs typeface="+mj-lt"/>
              </a:rPr>
              <a:t>By the end of this session, you will be able to:</a:t>
            </a:r>
            <a:endParaRPr lang="en-US" dirty="0"/>
          </a:p>
        </p:txBody>
      </p:sp>
      <p:sp>
        <p:nvSpPr>
          <p:cNvPr id="4" name="Text Placeholder 3">
            <a:extLst>
              <a:ext uri="{FF2B5EF4-FFF2-40B4-BE49-F238E27FC236}">
                <a16:creationId xmlns:a16="http://schemas.microsoft.com/office/drawing/2014/main" id="{AEE48545-EAB2-91B1-C97F-B4A4DD3F5EE1}"/>
              </a:ext>
            </a:extLst>
          </p:cNvPr>
          <p:cNvSpPr>
            <a:spLocks noGrp="1"/>
          </p:cNvSpPr>
          <p:nvPr>
            <p:ph type="body" sz="quarter" idx="12"/>
          </p:nvPr>
        </p:nvSpPr>
        <p:spPr>
          <a:xfrm>
            <a:off x="234000" y="1059582"/>
            <a:ext cx="8370448" cy="3528392"/>
          </a:xfrm>
        </p:spPr>
        <p:txBody>
          <a:bodyPr vert="horz" lIns="0" tIns="0" rIns="0" bIns="0" rtlCol="0" anchor="t">
            <a:noAutofit/>
          </a:bodyPr>
          <a:lstStyle/>
          <a:p>
            <a:pPr marL="457200" indent="-457200">
              <a:buFont typeface="Arial" panose="020B0604020202020204" pitchFamily="34" charset="0"/>
              <a:buChar char="•"/>
            </a:pPr>
            <a:r>
              <a:rPr lang="en-GB" sz="2000" dirty="0">
                <a:ea typeface="+mn-lt"/>
                <a:cs typeface="+mn-lt"/>
              </a:rPr>
              <a:t>Analyse how specific areas of development can impact children’s holistic development</a:t>
            </a:r>
            <a:endParaRPr lang="en-US" sz="2000" dirty="0">
              <a:ea typeface="+mn-lt"/>
              <a:cs typeface="+mn-lt"/>
            </a:endParaRPr>
          </a:p>
          <a:p>
            <a:pPr marL="457200" indent="-457200">
              <a:buFont typeface="Arial" panose="020B0604020202020204" pitchFamily="34" charset="0"/>
              <a:buChar char="•"/>
            </a:pPr>
            <a:r>
              <a:rPr lang="en-US" sz="2000" dirty="0">
                <a:ea typeface="+mn-lt"/>
                <a:cs typeface="+mn-lt"/>
              </a:rPr>
              <a:t>U</a:t>
            </a:r>
            <a:r>
              <a:rPr lang="en-GB" sz="2000" dirty="0" err="1">
                <a:ea typeface="+mn-lt"/>
                <a:cs typeface="+mn-lt"/>
              </a:rPr>
              <a:t>nderstand</a:t>
            </a:r>
            <a:r>
              <a:rPr lang="en-GB" sz="2000" dirty="0">
                <a:ea typeface="+mn-lt"/>
                <a:cs typeface="+mn-lt"/>
              </a:rPr>
              <a:t> stages and sequences in physical development</a:t>
            </a:r>
            <a:endParaRPr lang="en-US" sz="2000" dirty="0">
              <a:ea typeface="+mn-lt"/>
              <a:cs typeface="+mn-lt"/>
            </a:endParaRPr>
          </a:p>
          <a:p>
            <a:pPr marL="457200" indent="-457200">
              <a:buFont typeface="Arial" panose="020B0604020202020204" pitchFamily="34" charset="0"/>
              <a:buChar char="•"/>
            </a:pPr>
            <a:r>
              <a:rPr lang="en-GB" sz="2000" dirty="0">
                <a:ea typeface="+mn-lt"/>
                <a:cs typeface="+mn-lt"/>
              </a:rPr>
              <a:t>Understand key terms and words in relation to physical development</a:t>
            </a:r>
            <a:endParaRPr lang="en-US" sz="2000" dirty="0">
              <a:ea typeface="+mn-lt"/>
              <a:cs typeface="+mn-lt"/>
            </a:endParaRPr>
          </a:p>
          <a:p>
            <a:pPr marL="457200" indent="-457200">
              <a:buFont typeface="Arial" panose="020B0604020202020204" pitchFamily="34" charset="0"/>
              <a:buChar char="•"/>
            </a:pPr>
            <a:r>
              <a:rPr lang="en-GB" sz="2000" dirty="0">
                <a:ea typeface="+mn-lt"/>
                <a:cs typeface="+mn-lt"/>
              </a:rPr>
              <a:t>Describe the practitioner’s role in promoting physical development and the importance of active learning.</a:t>
            </a:r>
            <a:endParaRPr lang="en-US" sz="2000" dirty="0">
              <a:ea typeface="+mn-lt"/>
              <a:cs typeface="+mn-lt"/>
            </a:endParaRPr>
          </a:p>
          <a:p>
            <a:endParaRPr lang="en-US" sz="2000" dirty="0">
              <a:ea typeface="+mn-lt"/>
              <a:cs typeface="+mn-lt"/>
            </a:endParaRPr>
          </a:p>
          <a:p>
            <a:endParaRPr lang="en-US" sz="2000" dirty="0">
              <a:cs typeface="Arial"/>
            </a:endParaRPr>
          </a:p>
        </p:txBody>
      </p:sp>
      <p:sp>
        <p:nvSpPr>
          <p:cNvPr id="2" name="Slide Number Placeholder 1">
            <a:extLst>
              <a:ext uri="{FF2B5EF4-FFF2-40B4-BE49-F238E27FC236}">
                <a16:creationId xmlns:a16="http://schemas.microsoft.com/office/drawing/2014/main" id="{F551DBEF-43E5-EBC6-8FED-0042E81D1DA2}"/>
              </a:ext>
            </a:extLst>
          </p:cNvPr>
          <p:cNvSpPr>
            <a:spLocks noGrp="1"/>
          </p:cNvSpPr>
          <p:nvPr>
            <p:ph type="sldNum" sz="quarter" idx="11"/>
          </p:nvPr>
        </p:nvSpPr>
        <p:spPr/>
        <p:txBody>
          <a:bodyPr/>
          <a:lstStyle/>
          <a:p>
            <a:fld id="{DA2C159E-F13C-4A85-9A41-E7669D3E0D70}" type="slidenum">
              <a:rPr lang="en-GB" smtClean="0"/>
              <a:pPr/>
              <a:t>3</a:t>
            </a:fld>
            <a:endParaRPr lang="en-GB"/>
          </a:p>
        </p:txBody>
      </p:sp>
      <p:sp>
        <p:nvSpPr>
          <p:cNvPr id="5" name="Footer Placeholder 4">
            <a:extLst>
              <a:ext uri="{FF2B5EF4-FFF2-40B4-BE49-F238E27FC236}">
                <a16:creationId xmlns:a16="http://schemas.microsoft.com/office/drawing/2014/main" id="{269CD5C7-1DF5-6FBE-9842-C4769E1CA67E}"/>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3713061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22E0DC-E1BA-0BAE-AA84-1C2C3D10E2B4}"/>
              </a:ext>
            </a:extLst>
          </p:cNvPr>
          <p:cNvSpPr>
            <a:spLocks noGrp="1"/>
          </p:cNvSpPr>
          <p:nvPr>
            <p:ph type="title"/>
          </p:nvPr>
        </p:nvSpPr>
        <p:spPr/>
        <p:txBody>
          <a:bodyPr/>
          <a:lstStyle/>
          <a:p>
            <a:r>
              <a:rPr lang="en-US" dirty="0">
                <a:cs typeface="Arial"/>
              </a:rPr>
              <a:t>Starter Activity – timed activity “Spot the difference”</a:t>
            </a:r>
            <a:endParaRPr lang="en-US" dirty="0"/>
          </a:p>
        </p:txBody>
      </p:sp>
      <p:sp>
        <p:nvSpPr>
          <p:cNvPr id="4" name="Text Placeholder 3">
            <a:extLst>
              <a:ext uri="{FF2B5EF4-FFF2-40B4-BE49-F238E27FC236}">
                <a16:creationId xmlns:a16="http://schemas.microsoft.com/office/drawing/2014/main" id="{8D026152-3BD0-7F1C-E36E-3DF4C0FCE2C9}"/>
              </a:ext>
            </a:extLst>
          </p:cNvPr>
          <p:cNvSpPr>
            <a:spLocks noGrp="1"/>
          </p:cNvSpPr>
          <p:nvPr>
            <p:ph type="body" sz="quarter" idx="12"/>
          </p:nvPr>
        </p:nvSpPr>
        <p:spPr>
          <a:xfrm>
            <a:off x="232950" y="750656"/>
            <a:ext cx="8515513" cy="3601574"/>
          </a:xfrm>
        </p:spPr>
        <p:txBody>
          <a:bodyPr vert="horz" lIns="0" tIns="0" rIns="0" bIns="0" rtlCol="0" anchor="t">
            <a:noAutofit/>
          </a:bodyPr>
          <a:lstStyle/>
          <a:p>
            <a:pPr>
              <a:lnSpc>
                <a:spcPct val="100000"/>
              </a:lnSpc>
            </a:pPr>
            <a:r>
              <a:rPr lang="en-US" sz="1400" b="0" i="0" dirty="0">
                <a:solidFill>
                  <a:srgbClr val="000000"/>
                </a:solidFill>
                <a:latin typeface="Arial"/>
              </a:rPr>
              <a:t>Students work in pairs to complete a </a:t>
            </a:r>
            <a:r>
              <a:rPr lang="en-US" sz="1400" dirty="0">
                <a:solidFill>
                  <a:srgbClr val="000000"/>
                </a:solidFill>
                <a:latin typeface="Arial"/>
              </a:rPr>
              <a:t>spot-</a:t>
            </a:r>
            <a:r>
              <a:rPr lang="en-US" sz="1400" b="0" i="0" dirty="0">
                <a:solidFill>
                  <a:srgbClr val="000000"/>
                </a:solidFill>
                <a:latin typeface="Arial"/>
              </a:rPr>
              <a:t>the-difference</a:t>
            </a:r>
            <a:r>
              <a:rPr lang="en-US" sz="1400" dirty="0">
                <a:solidFill>
                  <a:srgbClr val="000000"/>
                </a:solidFill>
                <a:latin typeface="Arial"/>
              </a:rPr>
              <a:t> activity. Use whiteboard pens on laminated sheets for maximum impact. This activity will provide an opportunity to reflect</a:t>
            </a:r>
            <a:r>
              <a:rPr lang="en-US" sz="1400" b="0" i="0" dirty="0">
                <a:solidFill>
                  <a:srgbClr val="000000"/>
                </a:solidFill>
                <a:latin typeface="Arial"/>
              </a:rPr>
              <a:t> on skills </a:t>
            </a:r>
            <a:r>
              <a:rPr lang="en-US" sz="1400" dirty="0">
                <a:solidFill>
                  <a:srgbClr val="000000"/>
                </a:solidFill>
                <a:latin typeface="Arial"/>
              </a:rPr>
              <a:t>and developmental areas used</a:t>
            </a:r>
            <a:r>
              <a:rPr lang="en-US" sz="1400" b="0" i="0" dirty="0">
                <a:solidFill>
                  <a:srgbClr val="000000"/>
                </a:solidFill>
                <a:latin typeface="Arial"/>
              </a:rPr>
              <a:t> during the activity.</a:t>
            </a:r>
            <a:r>
              <a:rPr lang="en-US" sz="1400" b="0" i="0" dirty="0">
                <a:solidFill>
                  <a:srgbClr val="000000"/>
                </a:solidFill>
                <a:latin typeface="Arial"/>
                <a:ea typeface="Arial"/>
                <a:cs typeface="Arial"/>
              </a:rPr>
              <a:t> </a:t>
            </a:r>
            <a:r>
              <a:rPr lang="en-US" sz="1400" dirty="0">
                <a:ea typeface="+mn-lt"/>
                <a:cs typeface="+mn-lt"/>
              </a:rPr>
              <a:t>Alternative activities could be used to demonstrate, but they must involve development in all areas.</a:t>
            </a:r>
            <a:endParaRPr lang="en-US" sz="3200" dirty="0">
              <a:ea typeface="+mn-lt"/>
              <a:cs typeface="+mn-lt"/>
            </a:endParaRPr>
          </a:p>
          <a:p>
            <a:pPr>
              <a:lnSpc>
                <a:spcPct val="100000"/>
              </a:lnSpc>
            </a:pPr>
            <a:endParaRPr lang="en-US" sz="1400" dirty="0">
              <a:ea typeface="+mn-lt"/>
              <a:cs typeface="+mn-lt"/>
            </a:endParaRPr>
          </a:p>
        </p:txBody>
      </p:sp>
      <p:pic>
        <p:nvPicPr>
          <p:cNvPr id="12" name="Picture 12" descr="Image of the spot the difference activity">
            <a:extLst>
              <a:ext uri="{FF2B5EF4-FFF2-40B4-BE49-F238E27FC236}">
                <a16:creationId xmlns:a16="http://schemas.microsoft.com/office/drawing/2014/main" id="{84F761B6-7C81-3253-ACE4-70F09A173810}"/>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rot="16200000">
            <a:off x="534715" y="1947174"/>
            <a:ext cx="2000250" cy="2502872"/>
          </a:xfrm>
          <a:prstGeom prst="rect">
            <a:avLst/>
          </a:prstGeom>
        </p:spPr>
      </p:pic>
      <p:pic>
        <p:nvPicPr>
          <p:cNvPr id="14" name="Picture 14" descr="Image of spot the difference activity">
            <a:extLst>
              <a:ext uri="{FF2B5EF4-FFF2-40B4-BE49-F238E27FC236}">
                <a16:creationId xmlns:a16="http://schemas.microsoft.com/office/drawing/2014/main" id="{7E7B9E5C-051F-33AE-7D77-BEFD883126C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243262" y="2198485"/>
            <a:ext cx="2657475" cy="1972119"/>
          </a:xfrm>
          <a:prstGeom prst="rect">
            <a:avLst/>
          </a:prstGeom>
        </p:spPr>
      </p:pic>
      <p:pic>
        <p:nvPicPr>
          <p:cNvPr id="13" name="Picture 13" descr="Image of spot the difference activity">
            <a:extLst>
              <a:ext uri="{FF2B5EF4-FFF2-40B4-BE49-F238E27FC236}">
                <a16:creationId xmlns:a16="http://schemas.microsoft.com/office/drawing/2014/main" id="{A4265B36-A37E-55CD-51FA-8F0DA6B33068}"/>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6200000">
            <a:off x="6507793" y="2007623"/>
            <a:ext cx="2100262" cy="2481987"/>
          </a:xfrm>
          <a:prstGeom prst="rect">
            <a:avLst/>
          </a:prstGeom>
        </p:spPr>
      </p:pic>
      <p:sp>
        <p:nvSpPr>
          <p:cNvPr id="2" name="Slide Number Placeholder 1">
            <a:extLst>
              <a:ext uri="{FF2B5EF4-FFF2-40B4-BE49-F238E27FC236}">
                <a16:creationId xmlns:a16="http://schemas.microsoft.com/office/drawing/2014/main" id="{A3447D2E-9FF1-4E11-090A-674B6CB9689F}"/>
              </a:ext>
            </a:extLst>
          </p:cNvPr>
          <p:cNvSpPr>
            <a:spLocks noGrp="1"/>
          </p:cNvSpPr>
          <p:nvPr>
            <p:ph type="sldNum" sz="quarter" idx="11"/>
          </p:nvPr>
        </p:nvSpPr>
        <p:spPr/>
        <p:txBody>
          <a:bodyPr/>
          <a:lstStyle/>
          <a:p>
            <a:fld id="{DA2C159E-F13C-4A85-9A41-E7669D3E0D70}" type="slidenum">
              <a:rPr lang="en-GB" smtClean="0"/>
              <a:pPr/>
              <a:t>4</a:t>
            </a:fld>
            <a:endParaRPr lang="en-GB"/>
          </a:p>
        </p:txBody>
      </p:sp>
      <p:sp>
        <p:nvSpPr>
          <p:cNvPr id="5" name="Footer Placeholder 4">
            <a:extLst>
              <a:ext uri="{FF2B5EF4-FFF2-40B4-BE49-F238E27FC236}">
                <a16:creationId xmlns:a16="http://schemas.microsoft.com/office/drawing/2014/main" id="{A4ED90A9-CFA5-4ADA-A86F-E9CE5A450FFD}"/>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35113311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B3A459A-ED8C-5271-A355-6E32F8AC73CD}"/>
              </a:ext>
            </a:extLst>
          </p:cNvPr>
          <p:cNvSpPr>
            <a:spLocks noGrp="1"/>
          </p:cNvSpPr>
          <p:nvPr>
            <p:ph type="title"/>
          </p:nvPr>
        </p:nvSpPr>
        <p:spPr>
          <a:xfrm>
            <a:off x="232950" y="249900"/>
            <a:ext cx="8437563" cy="699425"/>
          </a:xfrm>
        </p:spPr>
        <p:txBody>
          <a:bodyPr/>
          <a:lstStyle/>
          <a:p>
            <a:r>
              <a:rPr lang="en-US" dirty="0">
                <a:cs typeface="Arial"/>
              </a:rPr>
              <a:t>Reflect on skills used </a:t>
            </a:r>
            <a:r>
              <a:rPr lang="en-US" dirty="0">
                <a:latin typeface="Arial" panose="020B0604020202020204" pitchFamily="34" charset="0"/>
                <a:cs typeface="Arial" panose="020B0604020202020204" pitchFamily="34" charset="0"/>
              </a:rPr>
              <a:t>–</a:t>
            </a:r>
            <a:r>
              <a:rPr lang="en-US" dirty="0">
                <a:cs typeface="Arial"/>
              </a:rPr>
              <a:t> think back to the last lesson and what you now know about holistic development and interdependency</a:t>
            </a:r>
          </a:p>
        </p:txBody>
      </p:sp>
      <p:pic>
        <p:nvPicPr>
          <p:cNvPr id="6" name="Picture 6" descr="Image of 3 mini whiteboards.  Written on them:&#10;- Cognitive - thinking&#10;- Physical - fine motor&#10;- Social - making friends">
            <a:extLst>
              <a:ext uri="{FF2B5EF4-FFF2-40B4-BE49-F238E27FC236}">
                <a16:creationId xmlns:a16="http://schemas.microsoft.com/office/drawing/2014/main" id="{644385EB-A5C7-7A94-E197-273B156150E7}"/>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rot="16200000">
            <a:off x="322152" y="1311610"/>
            <a:ext cx="2523032" cy="2520280"/>
          </a:xfrm>
          <a:prstGeom prst="rect">
            <a:avLst/>
          </a:prstGeom>
          <a:noFill/>
        </p:spPr>
      </p:pic>
      <p:sp>
        <p:nvSpPr>
          <p:cNvPr id="9" name="Content Placeholder 3">
            <a:extLst>
              <a:ext uri="{FF2B5EF4-FFF2-40B4-BE49-F238E27FC236}">
                <a16:creationId xmlns:a16="http://schemas.microsoft.com/office/drawing/2014/main" id="{AC85AB99-A460-9F58-A471-1BD7AD9C4BAC}"/>
              </a:ext>
            </a:extLst>
          </p:cNvPr>
          <p:cNvSpPr>
            <a:spLocks noGrp="1"/>
          </p:cNvSpPr>
          <p:nvPr>
            <p:ph sz="quarter" idx="15"/>
          </p:nvPr>
        </p:nvSpPr>
        <p:spPr>
          <a:xfrm>
            <a:off x="3191759" y="1313569"/>
            <a:ext cx="2519944" cy="2947737"/>
          </a:xfrm>
        </p:spPr>
        <p:txBody>
          <a:bodyPr vert="horz" lIns="0" tIns="0" rIns="0" bIns="0" rtlCol="0" anchor="t">
            <a:noAutofit/>
          </a:bodyPr>
          <a:lstStyle/>
          <a:p>
            <a:r>
              <a:rPr lang="en-US" sz="1400" b="0" dirty="0">
                <a:cs typeface="Arial"/>
              </a:rPr>
              <a:t>Now use your whiteboard to write down three skills that you used during the spot-the-difference activity.</a:t>
            </a:r>
          </a:p>
          <a:p>
            <a:endParaRPr lang="en-US" sz="1400" b="0" dirty="0">
              <a:cs typeface="Arial"/>
            </a:endParaRPr>
          </a:p>
          <a:p>
            <a:r>
              <a:rPr lang="en-US" sz="1400" b="0" dirty="0">
                <a:cs typeface="Arial"/>
              </a:rPr>
              <a:t>Be prepared to explain how these skills were promoted.</a:t>
            </a:r>
          </a:p>
          <a:p>
            <a:endParaRPr lang="en-US" sz="1400" b="0" dirty="0">
              <a:cs typeface="Arial"/>
            </a:endParaRPr>
          </a:p>
          <a:p>
            <a:r>
              <a:rPr lang="en-US" sz="1400" b="0" dirty="0">
                <a:cs typeface="Arial"/>
              </a:rPr>
              <a:t>Consider how you could extend learning after this activity.</a:t>
            </a:r>
          </a:p>
        </p:txBody>
      </p:sp>
      <p:sp>
        <p:nvSpPr>
          <p:cNvPr id="15" name="Content Placeholder 4">
            <a:extLst>
              <a:ext uri="{FF2B5EF4-FFF2-40B4-BE49-F238E27FC236}">
                <a16:creationId xmlns:a16="http://schemas.microsoft.com/office/drawing/2014/main" id="{FAC4F85E-FD94-A450-A107-94D77527F7E5}"/>
              </a:ext>
            </a:extLst>
          </p:cNvPr>
          <p:cNvSpPr>
            <a:spLocks noGrp="1"/>
          </p:cNvSpPr>
          <p:nvPr>
            <p:ph sz="quarter" idx="16"/>
          </p:nvPr>
        </p:nvSpPr>
        <p:spPr>
          <a:xfrm>
            <a:off x="6157107" y="1310233"/>
            <a:ext cx="2513406" cy="2947738"/>
          </a:xfrm>
        </p:spPr>
        <p:txBody>
          <a:bodyPr vert="horz" lIns="0" tIns="0" rIns="0" bIns="0" rtlCol="0" anchor="t">
            <a:noAutofit/>
          </a:bodyPr>
          <a:lstStyle/>
          <a:p>
            <a:r>
              <a:rPr lang="en-US" sz="1400" b="0" dirty="0">
                <a:cs typeface="Arial"/>
              </a:rPr>
              <a:t>Now write down three words that you know that refer to how children learn.</a:t>
            </a:r>
          </a:p>
          <a:p>
            <a:endParaRPr lang="en-US" sz="1400" b="0" dirty="0">
              <a:cs typeface="Arial"/>
            </a:endParaRPr>
          </a:p>
          <a:p>
            <a:r>
              <a:rPr lang="en-US" sz="1400" b="0" dirty="0">
                <a:cs typeface="Arial"/>
              </a:rPr>
              <a:t>Consider your role as the EYE… how can you support children to learn?</a:t>
            </a:r>
          </a:p>
          <a:p>
            <a:endParaRPr lang="en-US" sz="1400" b="0" dirty="0">
              <a:cs typeface="Arial"/>
            </a:endParaRPr>
          </a:p>
          <a:p>
            <a:r>
              <a:rPr lang="en-US" sz="1400" b="0" dirty="0">
                <a:solidFill>
                  <a:srgbClr val="FF0000"/>
                </a:solidFill>
                <a:cs typeface="Arial"/>
              </a:rPr>
              <a:t>Link to S1.21, S1.23 and S1.24</a:t>
            </a:r>
          </a:p>
        </p:txBody>
      </p:sp>
      <p:sp>
        <p:nvSpPr>
          <p:cNvPr id="5" name="Footer Placeholder 4">
            <a:extLst>
              <a:ext uri="{FF2B5EF4-FFF2-40B4-BE49-F238E27FC236}">
                <a16:creationId xmlns:a16="http://schemas.microsoft.com/office/drawing/2014/main" id="{6E9E4AF2-D38F-43CB-F3C2-9A4387149FA2}"/>
              </a:ext>
            </a:extLst>
          </p:cNvPr>
          <p:cNvSpPr>
            <a:spLocks noGrp="1"/>
          </p:cNvSpPr>
          <p:nvPr>
            <p:ph type="ftr" sz="quarter" idx="10"/>
          </p:nvPr>
        </p:nvSpPr>
        <p:spPr>
          <a:xfrm>
            <a:off x="234000" y="4767263"/>
            <a:ext cx="7686376" cy="273844"/>
          </a:xfrm>
        </p:spPr>
        <p:txBody>
          <a:bodyPr anchor="t">
            <a:normAutofit/>
          </a:bodyPr>
          <a:lstStyle/>
          <a:p>
            <a:pPr>
              <a:spcAft>
                <a:spcPts val="600"/>
              </a:spcAft>
            </a:pPr>
            <a:r>
              <a:rPr lang="en-GB" dirty="0"/>
              <a:t>Education &amp; Training Foundation</a:t>
            </a:r>
            <a:endParaRPr lang="en-GB"/>
          </a:p>
        </p:txBody>
      </p:sp>
      <p:sp>
        <p:nvSpPr>
          <p:cNvPr id="2" name="Slide Number Placeholder 1">
            <a:extLst>
              <a:ext uri="{FF2B5EF4-FFF2-40B4-BE49-F238E27FC236}">
                <a16:creationId xmlns:a16="http://schemas.microsoft.com/office/drawing/2014/main" id="{E434C240-AFE0-7086-28E0-33D906A2DEA0}"/>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dirty="0" smtClean="0"/>
              <a:pPr>
                <a:spcAft>
                  <a:spcPts val="600"/>
                </a:spcAft>
              </a:pPr>
              <a:t>5</a:t>
            </a:fld>
            <a:endParaRPr lang="en-GB" dirty="0"/>
          </a:p>
        </p:txBody>
      </p:sp>
    </p:spTree>
    <p:extLst>
      <p:ext uri="{BB962C8B-B14F-4D97-AF65-F5344CB8AC3E}">
        <p14:creationId xmlns:p14="http://schemas.microsoft.com/office/powerpoint/2010/main" val="1124055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6FDD57-D67F-BEC7-0DF8-D4523283097B}"/>
              </a:ext>
            </a:extLst>
          </p:cNvPr>
          <p:cNvSpPr>
            <a:spLocks noGrp="1"/>
          </p:cNvSpPr>
          <p:nvPr>
            <p:ph type="title"/>
          </p:nvPr>
        </p:nvSpPr>
        <p:spPr/>
        <p:txBody>
          <a:bodyPr>
            <a:noAutofit/>
          </a:bodyPr>
          <a:lstStyle/>
          <a:p>
            <a:r>
              <a:rPr lang="en-US" dirty="0">
                <a:cs typeface="Arial"/>
              </a:rPr>
              <a:t>Birth to Five Matters</a:t>
            </a:r>
            <a:br>
              <a:rPr lang="en-US" dirty="0"/>
            </a:br>
            <a:r>
              <a:rPr lang="en-US" b="0" dirty="0">
                <a:ea typeface="+mj-lt"/>
                <a:cs typeface="+mj-lt"/>
              </a:rPr>
              <a:t>Overview – characteristics of effective learning, and areas of learning and development</a:t>
            </a:r>
            <a:endParaRPr lang="en-US" dirty="0"/>
          </a:p>
        </p:txBody>
      </p:sp>
      <p:sp>
        <p:nvSpPr>
          <p:cNvPr id="4" name="Text Placeholder 3">
            <a:extLst>
              <a:ext uri="{FF2B5EF4-FFF2-40B4-BE49-F238E27FC236}">
                <a16:creationId xmlns:a16="http://schemas.microsoft.com/office/drawing/2014/main" id="{3E440DCC-A0E5-5BE3-E542-6C68E55A37AA}"/>
              </a:ext>
            </a:extLst>
          </p:cNvPr>
          <p:cNvSpPr>
            <a:spLocks noGrp="1"/>
          </p:cNvSpPr>
          <p:nvPr>
            <p:ph type="body" sz="quarter" idx="12"/>
          </p:nvPr>
        </p:nvSpPr>
        <p:spPr>
          <a:xfrm>
            <a:off x="234000" y="1351244"/>
            <a:ext cx="5094335" cy="3315311"/>
          </a:xfrm>
        </p:spPr>
        <p:txBody>
          <a:bodyPr vert="horz" lIns="0" tIns="0" rIns="0" bIns="0" rtlCol="0" anchor="t">
            <a:noAutofit/>
          </a:bodyPr>
          <a:lstStyle/>
          <a:p>
            <a:pPr>
              <a:lnSpc>
                <a:spcPct val="100000"/>
              </a:lnSpc>
            </a:pPr>
            <a:r>
              <a:rPr lang="en-US" sz="1400" dirty="0">
                <a:ea typeface="+mn-lt"/>
                <a:cs typeface="+mn-lt"/>
              </a:rPr>
              <a:t>The characteristics of effective learning and the prime and specific areas of learning and development are all inter-connected. </a:t>
            </a:r>
            <a:endParaRPr lang="en-US" sz="1400" dirty="0">
              <a:cs typeface="Arial"/>
            </a:endParaRPr>
          </a:p>
          <a:p>
            <a:pPr>
              <a:lnSpc>
                <a:spcPct val="100000"/>
              </a:lnSpc>
            </a:pPr>
            <a:r>
              <a:rPr lang="en-US" sz="1400" dirty="0">
                <a:ea typeface="+mn-lt"/>
                <a:cs typeface="+mn-lt"/>
              </a:rPr>
              <a:t>Different elements of learning are identified in the early years foundation stage to make the complex picture of learning clearer. But children’s learning is not compartmentalized, and many, or all, of these elements are in action at the same time as children interact with people and things.</a:t>
            </a:r>
            <a:endParaRPr lang="en-US" sz="1400" dirty="0">
              <a:cs typeface="Arial"/>
            </a:endParaRPr>
          </a:p>
          <a:p>
            <a:pPr>
              <a:lnSpc>
                <a:spcPct val="100000"/>
              </a:lnSpc>
            </a:pPr>
            <a:r>
              <a:rPr lang="en-US" sz="1400" dirty="0">
                <a:solidFill>
                  <a:srgbClr val="FF0000"/>
                </a:solidFill>
                <a:ea typeface="+mn-lt"/>
                <a:cs typeface="+mn-lt"/>
              </a:rPr>
              <a:t>Read the overview at the top of page 42 and note key words essential for effective learning.</a:t>
            </a:r>
          </a:p>
          <a:p>
            <a:pPr>
              <a:lnSpc>
                <a:spcPct val="100000"/>
              </a:lnSpc>
            </a:pPr>
            <a:r>
              <a:rPr lang="en-US" sz="1400" dirty="0">
                <a:solidFill>
                  <a:srgbClr val="FF0000"/>
                </a:solidFill>
                <a:ea typeface="+mn-lt"/>
                <a:cs typeface="+mn-lt"/>
              </a:rPr>
              <a:t>Discuss your findings.</a:t>
            </a:r>
          </a:p>
          <a:p>
            <a:pPr>
              <a:lnSpc>
                <a:spcPct val="100000"/>
              </a:lnSpc>
            </a:pPr>
            <a:r>
              <a:rPr lang="en-US" sz="1400" dirty="0">
                <a:cs typeface="Arial"/>
                <a:hlinkClick r:id="rId2"/>
              </a:rPr>
              <a:t>https://birthto5matters.org.uk/wp-content/uploads/2021/04/Birthto5Matters-download.pdf</a:t>
            </a:r>
            <a:endParaRPr lang="en-US" sz="1400" dirty="0">
              <a:cs typeface="Arial"/>
            </a:endParaRPr>
          </a:p>
          <a:p>
            <a:pPr>
              <a:lnSpc>
                <a:spcPct val="100000"/>
              </a:lnSpc>
            </a:pPr>
            <a:endParaRPr lang="en-US" sz="1400" dirty="0">
              <a:cs typeface="Arial"/>
            </a:endParaRPr>
          </a:p>
          <a:p>
            <a:pPr>
              <a:lnSpc>
                <a:spcPct val="100000"/>
              </a:lnSpc>
            </a:pPr>
            <a:endParaRPr lang="en-US" sz="1400" dirty="0">
              <a:ea typeface="+mn-lt"/>
              <a:cs typeface="+mn-lt"/>
            </a:endParaRPr>
          </a:p>
          <a:p>
            <a:pPr>
              <a:lnSpc>
                <a:spcPct val="100000"/>
              </a:lnSpc>
            </a:pPr>
            <a:endParaRPr lang="en-US" sz="1400" dirty="0">
              <a:ea typeface="+mn-lt"/>
              <a:cs typeface="+mn-lt"/>
            </a:endParaRPr>
          </a:p>
          <a:p>
            <a:pPr>
              <a:lnSpc>
                <a:spcPct val="100000"/>
              </a:lnSpc>
            </a:pPr>
            <a:endParaRPr lang="en-US" sz="1400" dirty="0">
              <a:ea typeface="+mn-lt"/>
              <a:cs typeface="+mn-lt"/>
            </a:endParaRPr>
          </a:p>
          <a:p>
            <a:pPr>
              <a:lnSpc>
                <a:spcPct val="100000"/>
              </a:lnSpc>
            </a:pPr>
            <a:endParaRPr lang="en-US" sz="1400" dirty="0">
              <a:ea typeface="+mn-lt"/>
              <a:cs typeface="+mn-lt"/>
            </a:endParaRPr>
          </a:p>
          <a:p>
            <a:pPr>
              <a:lnSpc>
                <a:spcPct val="100000"/>
              </a:lnSpc>
            </a:pPr>
            <a:endParaRPr lang="en-US" sz="1400" dirty="0">
              <a:ea typeface="+mn-lt"/>
              <a:cs typeface="+mn-lt"/>
            </a:endParaRPr>
          </a:p>
          <a:p>
            <a:pPr>
              <a:lnSpc>
                <a:spcPct val="100000"/>
              </a:lnSpc>
            </a:pPr>
            <a:endParaRPr lang="en-US" sz="1400" dirty="0">
              <a:ea typeface="+mn-lt"/>
              <a:cs typeface="+mn-lt"/>
            </a:endParaRPr>
          </a:p>
          <a:p>
            <a:pPr>
              <a:lnSpc>
                <a:spcPct val="100000"/>
              </a:lnSpc>
            </a:pPr>
            <a:endParaRPr lang="en-US" sz="1400" dirty="0">
              <a:ea typeface="+mn-lt"/>
              <a:cs typeface="+mn-lt"/>
            </a:endParaRPr>
          </a:p>
          <a:p>
            <a:pPr>
              <a:lnSpc>
                <a:spcPct val="100000"/>
              </a:lnSpc>
            </a:pPr>
            <a:endParaRPr lang="en-US" sz="1400" dirty="0">
              <a:ea typeface="+mn-lt"/>
              <a:cs typeface="+mn-lt"/>
            </a:endParaRPr>
          </a:p>
          <a:p>
            <a:pPr>
              <a:lnSpc>
                <a:spcPct val="100000"/>
              </a:lnSpc>
            </a:pPr>
            <a:endParaRPr lang="en-US" sz="1400" dirty="0">
              <a:ea typeface="+mn-lt"/>
              <a:cs typeface="+mn-lt"/>
            </a:endParaRPr>
          </a:p>
          <a:p>
            <a:pPr>
              <a:lnSpc>
                <a:spcPct val="100000"/>
              </a:lnSpc>
            </a:pPr>
            <a:endParaRPr lang="en-US" sz="1400" dirty="0">
              <a:ea typeface="+mn-lt"/>
              <a:cs typeface="+mn-lt"/>
            </a:endParaRPr>
          </a:p>
        </p:txBody>
      </p:sp>
      <p:pic>
        <p:nvPicPr>
          <p:cNvPr id="6" name="Picture 6" descr="Image of the page referred to in the text from https://birthto5matters.org.uk/wp-content/uploads/2021/04/Birthto5Matters-download.pdf &#10;">
            <a:extLst>
              <a:ext uri="{FF2B5EF4-FFF2-40B4-BE49-F238E27FC236}">
                <a16:creationId xmlns:a16="http://schemas.microsoft.com/office/drawing/2014/main" id="{39B8DBAC-84BE-863F-EB52-BE8F2E42D01F}"/>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724128" y="1351243"/>
            <a:ext cx="2743200" cy="3315311"/>
          </a:xfrm>
          <a:prstGeom prst="rect">
            <a:avLst/>
          </a:prstGeom>
          <a:ln>
            <a:solidFill>
              <a:schemeClr val="accent2">
                <a:lumMod val="75000"/>
              </a:schemeClr>
            </a:solidFill>
          </a:ln>
        </p:spPr>
      </p:pic>
      <p:sp>
        <p:nvSpPr>
          <p:cNvPr id="2" name="Slide Number Placeholder 1">
            <a:extLst>
              <a:ext uri="{FF2B5EF4-FFF2-40B4-BE49-F238E27FC236}">
                <a16:creationId xmlns:a16="http://schemas.microsoft.com/office/drawing/2014/main" id="{C7B993E0-30D7-7910-223A-02C25D76E9D8}"/>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5" name="Footer Placeholder 4">
            <a:extLst>
              <a:ext uri="{FF2B5EF4-FFF2-40B4-BE49-F238E27FC236}">
                <a16:creationId xmlns:a16="http://schemas.microsoft.com/office/drawing/2014/main" id="{606F1533-1DA8-D830-A608-80F819DB1BC2}"/>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3999957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EC5A-A3C4-86FD-D367-566CB17E2961}"/>
              </a:ext>
            </a:extLst>
          </p:cNvPr>
          <p:cNvSpPr>
            <a:spLocks noGrp="1"/>
          </p:cNvSpPr>
          <p:nvPr>
            <p:ph type="title"/>
          </p:nvPr>
        </p:nvSpPr>
        <p:spPr/>
        <p:txBody>
          <a:bodyPr/>
          <a:lstStyle/>
          <a:p>
            <a:r>
              <a:rPr lang="en-US" dirty="0">
                <a:cs typeface="Arial"/>
              </a:rPr>
              <a:t>Why are these words important?</a:t>
            </a:r>
          </a:p>
        </p:txBody>
      </p:sp>
      <p:sp>
        <p:nvSpPr>
          <p:cNvPr id="13" name="TextBox 12">
            <a:extLst>
              <a:ext uri="{FF2B5EF4-FFF2-40B4-BE49-F238E27FC236}">
                <a16:creationId xmlns:a16="http://schemas.microsoft.com/office/drawing/2014/main" id="{E783B312-9506-25E6-FB97-C1B27A1FDC25}"/>
              </a:ext>
            </a:extLst>
          </p:cNvPr>
          <p:cNvSpPr txBox="1"/>
          <p:nvPr/>
        </p:nvSpPr>
        <p:spPr>
          <a:xfrm>
            <a:off x="5556077" y="3098974"/>
            <a:ext cx="2400299" cy="923330"/>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2000" dirty="0">
                <a:cs typeface="Arial"/>
              </a:rPr>
              <a:t>What does the text say about interdependency?</a:t>
            </a:r>
          </a:p>
        </p:txBody>
      </p:sp>
      <p:sp>
        <p:nvSpPr>
          <p:cNvPr id="6" name="TextBox 5">
            <a:extLst>
              <a:ext uri="{FF2B5EF4-FFF2-40B4-BE49-F238E27FC236}">
                <a16:creationId xmlns:a16="http://schemas.microsoft.com/office/drawing/2014/main" id="{034F751D-645A-A3EB-1486-911219B26CD1}"/>
              </a:ext>
            </a:extLst>
          </p:cNvPr>
          <p:cNvSpPr txBox="1"/>
          <p:nvPr/>
        </p:nvSpPr>
        <p:spPr>
          <a:xfrm>
            <a:off x="1234108" y="1855962"/>
            <a:ext cx="1585912" cy="246221"/>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cs typeface="Arial"/>
              </a:rPr>
              <a:t>curiosity</a:t>
            </a:r>
          </a:p>
        </p:txBody>
      </p:sp>
      <p:sp>
        <p:nvSpPr>
          <p:cNvPr id="7" name="TextBox 6">
            <a:extLst>
              <a:ext uri="{FF2B5EF4-FFF2-40B4-BE49-F238E27FC236}">
                <a16:creationId xmlns:a16="http://schemas.microsoft.com/office/drawing/2014/main" id="{EA80408E-D3A0-5650-1CA2-D246AC7ACA4C}"/>
              </a:ext>
            </a:extLst>
          </p:cNvPr>
          <p:cNvSpPr txBox="1"/>
          <p:nvPr/>
        </p:nvSpPr>
        <p:spPr>
          <a:xfrm>
            <a:off x="3562969" y="2498899"/>
            <a:ext cx="1685925" cy="246221"/>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cs typeface="Arial"/>
              </a:rPr>
              <a:t>energy</a:t>
            </a:r>
          </a:p>
        </p:txBody>
      </p:sp>
      <p:sp>
        <p:nvSpPr>
          <p:cNvPr id="8" name="TextBox 7">
            <a:extLst>
              <a:ext uri="{FF2B5EF4-FFF2-40B4-BE49-F238E27FC236}">
                <a16:creationId xmlns:a16="http://schemas.microsoft.com/office/drawing/2014/main" id="{65C262EC-1456-C1D6-4E4A-5524AD3952DB}"/>
              </a:ext>
            </a:extLst>
          </p:cNvPr>
          <p:cNvSpPr txBox="1"/>
          <p:nvPr/>
        </p:nvSpPr>
        <p:spPr>
          <a:xfrm>
            <a:off x="1119808" y="2927525"/>
            <a:ext cx="1428750" cy="246221"/>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cs typeface="Arial"/>
              </a:rPr>
              <a:t>enthusiasm</a:t>
            </a:r>
          </a:p>
        </p:txBody>
      </p:sp>
      <p:sp>
        <p:nvSpPr>
          <p:cNvPr id="9" name="TextBox 8">
            <a:extLst>
              <a:ext uri="{FF2B5EF4-FFF2-40B4-BE49-F238E27FC236}">
                <a16:creationId xmlns:a16="http://schemas.microsoft.com/office/drawing/2014/main" id="{3F187F52-8DAC-54D0-5632-AAF85E3C25BA}"/>
              </a:ext>
            </a:extLst>
          </p:cNvPr>
          <p:cNvSpPr txBox="1"/>
          <p:nvPr/>
        </p:nvSpPr>
        <p:spPr>
          <a:xfrm>
            <a:off x="3012901" y="3556174"/>
            <a:ext cx="1485900" cy="246221"/>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cs typeface="Arial"/>
              </a:rPr>
              <a:t>autonomy</a:t>
            </a:r>
          </a:p>
        </p:txBody>
      </p:sp>
      <p:sp>
        <p:nvSpPr>
          <p:cNvPr id="10" name="TextBox 9">
            <a:extLst>
              <a:ext uri="{FF2B5EF4-FFF2-40B4-BE49-F238E27FC236}">
                <a16:creationId xmlns:a16="http://schemas.microsoft.com/office/drawing/2014/main" id="{AF89B0F5-57B0-39B2-9027-F9A40DC7D7DC}"/>
              </a:ext>
            </a:extLst>
          </p:cNvPr>
          <p:cNvSpPr txBox="1"/>
          <p:nvPr/>
        </p:nvSpPr>
        <p:spPr>
          <a:xfrm>
            <a:off x="3255787" y="1491630"/>
            <a:ext cx="1385888" cy="246221"/>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cs typeface="Arial"/>
              </a:rPr>
              <a:t>abilities</a:t>
            </a:r>
          </a:p>
        </p:txBody>
      </p:sp>
      <p:sp>
        <p:nvSpPr>
          <p:cNvPr id="11" name="TextBox 10">
            <a:extLst>
              <a:ext uri="{FF2B5EF4-FFF2-40B4-BE49-F238E27FC236}">
                <a16:creationId xmlns:a16="http://schemas.microsoft.com/office/drawing/2014/main" id="{2EB0F1D8-956F-18D3-114E-BD826D135D08}"/>
              </a:ext>
            </a:extLst>
          </p:cNvPr>
          <p:cNvSpPr txBox="1"/>
          <p:nvPr/>
        </p:nvSpPr>
        <p:spPr>
          <a:xfrm>
            <a:off x="6099001" y="2184574"/>
            <a:ext cx="1428750" cy="246221"/>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cs typeface="Arial"/>
              </a:rPr>
              <a:t>attitudes</a:t>
            </a:r>
          </a:p>
        </p:txBody>
      </p:sp>
      <p:sp>
        <p:nvSpPr>
          <p:cNvPr id="12" name="TextBox 11">
            <a:extLst>
              <a:ext uri="{FF2B5EF4-FFF2-40B4-BE49-F238E27FC236}">
                <a16:creationId xmlns:a16="http://schemas.microsoft.com/office/drawing/2014/main" id="{16841043-F6CA-486C-8B9A-27FED56985B5}"/>
              </a:ext>
            </a:extLst>
          </p:cNvPr>
          <p:cNvSpPr txBox="1"/>
          <p:nvPr/>
        </p:nvSpPr>
        <p:spPr>
          <a:xfrm>
            <a:off x="5470351" y="1491630"/>
            <a:ext cx="1407318" cy="246221"/>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err="1">
                <a:cs typeface="Arial"/>
              </a:rPr>
              <a:t>practise</a:t>
            </a:r>
            <a:endParaRPr lang="en-US" sz="1600">
              <a:cs typeface="Arial"/>
            </a:endParaRPr>
          </a:p>
        </p:txBody>
      </p:sp>
      <p:sp>
        <p:nvSpPr>
          <p:cNvPr id="2" name="Slide Number Placeholder 1">
            <a:extLst>
              <a:ext uri="{FF2B5EF4-FFF2-40B4-BE49-F238E27FC236}">
                <a16:creationId xmlns:a16="http://schemas.microsoft.com/office/drawing/2014/main" id="{21C37B45-7164-4200-49CB-3535770EDFA3}"/>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5" name="Footer Placeholder 4">
            <a:extLst>
              <a:ext uri="{FF2B5EF4-FFF2-40B4-BE49-F238E27FC236}">
                <a16:creationId xmlns:a16="http://schemas.microsoft.com/office/drawing/2014/main" id="{F1BEF661-ECFC-372B-5C9A-A7209E4EAD55}"/>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074891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516828-FBE2-AFBF-9474-B34120EEEB17}"/>
              </a:ext>
            </a:extLst>
          </p:cNvPr>
          <p:cNvSpPr>
            <a:spLocks noGrp="1"/>
          </p:cNvSpPr>
          <p:nvPr>
            <p:ph type="title"/>
          </p:nvPr>
        </p:nvSpPr>
        <p:spPr/>
        <p:txBody>
          <a:bodyPr/>
          <a:lstStyle/>
          <a:p>
            <a:r>
              <a:rPr lang="en-US" b="0" dirty="0">
                <a:cs typeface="Arial"/>
              </a:rPr>
              <a:t> Characteristics of effective learning</a:t>
            </a:r>
            <a:endParaRPr lang="en-US" dirty="0"/>
          </a:p>
        </p:txBody>
      </p:sp>
      <p:graphicFrame>
        <p:nvGraphicFramePr>
          <p:cNvPr id="7" name="Content Placeholder 3" descr="Playing and exploring - engagement​&#10;&#10;-Finding out and exploring​&#10;&#10;-Playing with what they know​&#10;&#10;-Being willing to ‘have a go’​&#10;&#10;Active learning - motivation​&#10;&#10;-Being involved and concentrating​&#10;&#10;-Keeping trying​&#10;&#10;-Enjoying achieving what they set out to do​&#10;&#10;Creating and thinking critically - thinking​&#10;&#10;-Having their own ideas​&#10;&#10;-Making links​&#10;&#10;-Choosing ways to do things​" title="Characteristics of effective learning">
            <a:extLst>
              <a:ext uri="{FF2B5EF4-FFF2-40B4-BE49-F238E27FC236}">
                <a16:creationId xmlns:a16="http://schemas.microsoft.com/office/drawing/2014/main" id="{6F261387-AFB4-10D8-035F-A54BF3FAC57E}"/>
              </a:ext>
            </a:extLst>
          </p:cNvPr>
          <p:cNvGraphicFramePr>
            <a:graphicFrameLocks/>
          </p:cNvGraphicFramePr>
          <p:nvPr>
            <p:extLst>
              <p:ext uri="{D42A27DB-BD31-4B8C-83A1-F6EECF244321}">
                <p14:modId xmlns:p14="http://schemas.microsoft.com/office/powerpoint/2010/main" val="2797641895"/>
              </p:ext>
            </p:extLst>
          </p:nvPr>
        </p:nvGraphicFramePr>
        <p:xfrm>
          <a:off x="1540669" y="807244"/>
          <a:ext cx="5624513" cy="3600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Slide Number Placeholder 1">
            <a:extLst>
              <a:ext uri="{FF2B5EF4-FFF2-40B4-BE49-F238E27FC236}">
                <a16:creationId xmlns:a16="http://schemas.microsoft.com/office/drawing/2014/main" id="{F5A19D12-F5F7-D32B-19C1-1B1C88AFCC42}"/>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5" name="Footer Placeholder 4">
            <a:extLst>
              <a:ext uri="{FF2B5EF4-FFF2-40B4-BE49-F238E27FC236}">
                <a16:creationId xmlns:a16="http://schemas.microsoft.com/office/drawing/2014/main" id="{CDAB8D5D-DC52-F072-69D2-D48F8182B6A2}"/>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4643467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E0E76A-230D-D71B-5922-7C7B34B887C0}"/>
              </a:ext>
            </a:extLst>
          </p:cNvPr>
          <p:cNvSpPr>
            <a:spLocks noGrp="1"/>
          </p:cNvSpPr>
          <p:nvPr>
            <p:ph type="title"/>
          </p:nvPr>
        </p:nvSpPr>
        <p:spPr/>
        <p:txBody>
          <a:bodyPr/>
          <a:lstStyle/>
          <a:p>
            <a:r>
              <a:rPr lang="en-US" dirty="0">
                <a:cs typeface="Arial"/>
              </a:rPr>
              <a:t>A trap for baddies</a:t>
            </a:r>
            <a:endParaRPr lang="en-US" dirty="0"/>
          </a:p>
        </p:txBody>
      </p:sp>
      <p:sp>
        <p:nvSpPr>
          <p:cNvPr id="4" name="Text Placeholder 3">
            <a:extLst>
              <a:ext uri="{FF2B5EF4-FFF2-40B4-BE49-F238E27FC236}">
                <a16:creationId xmlns:a16="http://schemas.microsoft.com/office/drawing/2014/main" id="{E55A2304-1AE0-DCDD-A933-A6555FC99FC1}"/>
              </a:ext>
            </a:extLst>
          </p:cNvPr>
          <p:cNvSpPr>
            <a:spLocks noGrp="1"/>
          </p:cNvSpPr>
          <p:nvPr>
            <p:ph type="body" sz="quarter" idx="12"/>
          </p:nvPr>
        </p:nvSpPr>
        <p:spPr>
          <a:xfrm>
            <a:off x="232951" y="950681"/>
            <a:ext cx="7939449" cy="3601574"/>
          </a:xfrm>
        </p:spPr>
        <p:txBody>
          <a:bodyPr vert="horz" lIns="0" tIns="0" rIns="0" bIns="0" rtlCol="0" anchor="t">
            <a:noAutofit/>
          </a:bodyPr>
          <a:lstStyle/>
          <a:p>
            <a:pPr>
              <a:lnSpc>
                <a:spcPct val="100000"/>
              </a:lnSpc>
            </a:pPr>
            <a:r>
              <a:rPr lang="en-US" sz="1400" dirty="0">
                <a:ea typeface="+mn-lt"/>
                <a:cs typeface="+mn-lt"/>
              </a:rPr>
              <a:t>Watch the video and use the template to record knowledge or skills in each area.</a:t>
            </a:r>
          </a:p>
          <a:p>
            <a:pPr>
              <a:lnSpc>
                <a:spcPct val="100000"/>
              </a:lnSpc>
            </a:pPr>
            <a:endParaRPr lang="en-US" sz="1400" dirty="0">
              <a:ea typeface="+mn-lt"/>
              <a:cs typeface="+mn-lt"/>
            </a:endParaRPr>
          </a:p>
          <a:p>
            <a:pPr>
              <a:lnSpc>
                <a:spcPct val="100000"/>
              </a:lnSpc>
            </a:pPr>
            <a:endParaRPr lang="en-US" sz="1400" dirty="0">
              <a:ea typeface="+mn-lt"/>
              <a:cs typeface="+mn-lt"/>
            </a:endParaRPr>
          </a:p>
          <a:p>
            <a:pPr>
              <a:lnSpc>
                <a:spcPct val="100000"/>
              </a:lnSpc>
            </a:pPr>
            <a:r>
              <a:rPr lang="en-GB" sz="1400" u="sng" dirty="0">
                <a:ea typeface="+mn-lt"/>
                <a:cs typeface="+mn-lt"/>
                <a:hlinkClick r:id="rId2"/>
              </a:rPr>
              <a:t>https://youtu.be/fsyaDbq-fFI</a:t>
            </a:r>
            <a:endParaRPr lang="en-US" sz="1400" dirty="0">
              <a:ea typeface="+mn-lt"/>
              <a:cs typeface="+mn-lt"/>
            </a:endParaRPr>
          </a:p>
          <a:p>
            <a:pPr>
              <a:lnSpc>
                <a:spcPct val="100000"/>
              </a:lnSpc>
            </a:pPr>
            <a:r>
              <a:rPr lang="en-GB" sz="1400" dirty="0">
                <a:ea typeface="+mn-lt"/>
                <a:cs typeface="+mn-lt"/>
              </a:rPr>
              <a:t>Making a trap for baddies</a:t>
            </a:r>
            <a:endParaRPr lang="en-US" sz="1400" dirty="0">
              <a:ea typeface="+mn-lt"/>
              <a:cs typeface="+mn-lt"/>
            </a:endParaRPr>
          </a:p>
          <a:p>
            <a:pPr>
              <a:lnSpc>
                <a:spcPct val="100000"/>
              </a:lnSpc>
            </a:pPr>
            <a:endParaRPr lang="en-GB" sz="1400" dirty="0">
              <a:cs typeface="Arial"/>
            </a:endParaRPr>
          </a:p>
          <a:p>
            <a:pPr>
              <a:lnSpc>
                <a:spcPct val="100000"/>
              </a:lnSpc>
            </a:pPr>
            <a:r>
              <a:rPr lang="en-GB" sz="1400" dirty="0">
                <a:cs typeface="Arial"/>
              </a:rPr>
              <a:t>Refer back to the characteristics of effective learning. Compare these to your observation of Ellis.</a:t>
            </a:r>
          </a:p>
          <a:p>
            <a:pPr>
              <a:lnSpc>
                <a:spcPct val="100000"/>
              </a:lnSpc>
            </a:pPr>
            <a:endParaRPr lang="en-GB" sz="1400" dirty="0">
              <a:cs typeface="Arial"/>
            </a:endParaRPr>
          </a:p>
          <a:p>
            <a:pPr>
              <a:lnSpc>
                <a:spcPct val="100000"/>
              </a:lnSpc>
            </a:pPr>
            <a:endParaRPr lang="en-US" sz="1400" dirty="0">
              <a:cs typeface="Arial"/>
            </a:endParaRPr>
          </a:p>
        </p:txBody>
      </p:sp>
      <p:pic>
        <p:nvPicPr>
          <p:cNvPr id="6" name="Picture 6" descr="Image of the template to record responses to the video">
            <a:extLst>
              <a:ext uri="{FF2B5EF4-FFF2-40B4-BE49-F238E27FC236}">
                <a16:creationId xmlns:a16="http://schemas.microsoft.com/office/drawing/2014/main" id="{6B4E5C7B-1D12-A3DB-5E71-AED4D7AEE8C7}"/>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rot="5400000">
            <a:off x="6674808" y="2913111"/>
            <a:ext cx="2000251" cy="1493045"/>
          </a:xfrm>
          <a:prstGeom prst="rect">
            <a:avLst/>
          </a:prstGeom>
        </p:spPr>
      </p:pic>
      <p:sp>
        <p:nvSpPr>
          <p:cNvPr id="2" name="Slide Number Placeholder 1">
            <a:extLst>
              <a:ext uri="{FF2B5EF4-FFF2-40B4-BE49-F238E27FC236}">
                <a16:creationId xmlns:a16="http://schemas.microsoft.com/office/drawing/2014/main" id="{2E88F59C-E958-957A-FC92-D8593FB2E57A}"/>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5" name="Footer Placeholder 4">
            <a:extLst>
              <a:ext uri="{FF2B5EF4-FFF2-40B4-BE49-F238E27FC236}">
                <a16:creationId xmlns:a16="http://schemas.microsoft.com/office/drawing/2014/main" id="{29774EEC-6049-D7E3-1A88-AA8C6EEF752B}"/>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984070330"/>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26.jpeg"/></Relationships>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49223BC-E730-4725-8B33-D78A499F9CCA}"/>
</file>

<file path=customXml/itemProps2.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3.xml><?xml version="1.0" encoding="utf-8"?>
<ds:datastoreItem xmlns:ds="http://schemas.openxmlformats.org/officeDocument/2006/customXml" ds:itemID="{4A76E745-D9E8-4D93-8B7F-BCE1E4A491AA}">
  <ds:schemaRefs>
    <ds:schemaRef ds:uri="414d2ded-29cc-4abd-a1df-c646721ce55b"/>
    <ds:schemaRef ds:uri="http://schemas.microsoft.com/office/2006/documentManagement/types"/>
    <ds:schemaRef ds:uri="http://schemas.microsoft.com/office/infopath/2007/PartnerControls"/>
    <ds:schemaRef ds:uri="http://purl.org/dc/terms/"/>
    <ds:schemaRef ds:uri="http://schemas.microsoft.com/sharepoint/v4"/>
    <ds:schemaRef ds:uri="http://schemas.openxmlformats.org/package/2006/metadata/core-properties"/>
    <ds:schemaRef ds:uri="http://www.w3.org/XML/1998/namespace"/>
    <ds:schemaRef ds:uri="http://purl.org/dc/elements/1.1/"/>
    <ds:schemaRef ds:uri="2847a094-2edf-4950-a853-13ec668231ed"/>
    <ds:schemaRef ds:uri="http://schemas.microsoft.com/office/2006/metadata/properties"/>
    <ds:schemaRef ds:uri="http://purl.org/dc/dcmitype/"/>
    <ds:schemaRef ds:uri="2cad9ee3-266f-4df1-a0a4-a7ab5fc9d767"/>
    <ds:schemaRef ds:uri="aa65e753-7ef3-4185-8a9d-79e4f03af247"/>
    <ds:schemaRef ds:uri="5b445847-c24f-4193-86d7-f1d3b43b6266"/>
    <ds:schemaRef ds:uri="1e93ca30-efe2-4bb4-90cd-d2db97fb21cd"/>
  </ds:schemaRefs>
</ds:datastoreItem>
</file>

<file path=docProps/app.xml><?xml version="1.0" encoding="utf-8"?>
<Properties xmlns="http://schemas.openxmlformats.org/officeDocument/2006/extended-properties" xmlns:vt="http://schemas.openxmlformats.org/officeDocument/2006/docPropsVTypes">
  <TotalTime>1152</TotalTime>
  <Words>1189</Words>
  <Application>Microsoft Office PowerPoint</Application>
  <PresentationFormat>On-screen Show (16:9)</PresentationFormat>
  <Paragraphs>170</Paragraphs>
  <Slides>16</Slides>
  <Notes>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16</vt:i4>
      </vt:variant>
    </vt:vector>
  </HeadingPairs>
  <TitlesOfParts>
    <vt:vector size="24" baseType="lpstr">
      <vt:lpstr>Arial</vt:lpstr>
      <vt:lpstr>Arial,Sans-Serif</vt:lpstr>
      <vt:lpstr>Calibri</vt:lpstr>
      <vt:lpstr>Gill Sans MT</vt:lpstr>
      <vt:lpstr>Verdana</vt:lpstr>
      <vt:lpstr>Wingdings 2</vt:lpstr>
      <vt:lpstr>ETF Master</vt:lpstr>
      <vt:lpstr>Solstice</vt:lpstr>
      <vt:lpstr>Supporting holistic delivery: developing learning activities to integrate core and occupational specialism content in T Level Education and Childcare</vt:lpstr>
      <vt:lpstr>Learning outcome and links to occupational specialism</vt:lpstr>
      <vt:lpstr>By the end of this session, you will be able to:</vt:lpstr>
      <vt:lpstr>Starter Activity – timed activity “Spot the difference”</vt:lpstr>
      <vt:lpstr>Reflect on skills used – think back to the last lesson and what you now know about holistic development and interdependency</vt:lpstr>
      <vt:lpstr>Birth to Five Matters Overview – characteristics of effective learning, and areas of learning and development</vt:lpstr>
      <vt:lpstr>Why are these words important?</vt:lpstr>
      <vt:lpstr> Characteristics of effective learning</vt:lpstr>
      <vt:lpstr>A trap for baddies</vt:lpstr>
      <vt:lpstr>Large group activity – physical development is about how we use our bodies, including to write, open a book and feed ourselves</vt:lpstr>
      <vt:lpstr>Stages and sequences of development for children 0–19 years.  </vt:lpstr>
      <vt:lpstr>Sequencing activity</vt:lpstr>
      <vt:lpstr>Discuss the following</vt:lpstr>
      <vt:lpstr>Plenary question</vt:lpstr>
      <vt:lpstr>Glossary of terms</vt:lpstr>
      <vt:lpstr>PRODUCED BY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Gemma Brezinski</cp:lastModifiedBy>
  <cp:revision>602</cp:revision>
  <dcterms:created xsi:type="dcterms:W3CDTF">2020-10-20T08:50:32Z</dcterms:created>
  <dcterms:modified xsi:type="dcterms:W3CDTF">2023-07-18T14:12:03Z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