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6" r:id="rId7"/>
    <p:sldId id="307" r:id="rId8"/>
    <p:sldId id="263" r:id="rId9"/>
    <p:sldId id="309" r:id="rId10"/>
    <p:sldId id="313" r:id="rId11"/>
    <p:sldId id="311" r:id="rId12"/>
    <p:sldId id="312" r:id="rId13"/>
    <p:sldId id="314" r:id="rId14"/>
    <p:sldId id="315" r:id="rId15"/>
    <p:sldId id="316" r:id="rId16"/>
    <p:sldId id="317" r:id="rId17"/>
    <p:sldId id="310" r:id="rId18"/>
    <p:sldId id="262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  <p188:author id="{57F8962F-A25F-C59B-8D18-8B512374B299}" name="gaillydon@me.com" initials="ga" userId="S::gaillydon_me.com#ext#@aoctenant.onmicrosoft.com::f8886d07-ae06-416f-a89b-1b6937040910" providerId="AD"/>
  <p188:author id="{30F8B83B-EF72-826F-7D8A-7978EBEED5E8}" name="Susan Homer" initials="SH" userId="S::susan.homer_solihull.ac.uk#ext#@aoctenant.onmicrosoft.com::8026524e-7bc6-49ad-b3d4-767a8cc9418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F8"/>
    <a:srgbClr val="E51C41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AA6E9-4E09-42F8-B8BB-A9EF4C263478}" v="6" dt="2022-12-09T13:27:12.984"/>
    <p1510:client id="{3F55871C-DFEF-4360-836C-005C5592F26C}" v="128" dt="2023-01-16T10:59:30.523"/>
    <p1510:client id="{4FB6EC8D-F81D-418B-79CA-C5B65544EF28}" v="1049" dt="2022-12-07T14:32:00.842"/>
    <p1510:client id="{5E375C6C-F84C-9869-0A1A-EEAF69F8B526}" v="1" dt="2022-12-20T14:20:19.950"/>
    <p1510:client id="{713208C4-DCF6-4454-B1AF-EC78B8DB51BA}" v="5" dt="2022-12-12T14:42:54.564"/>
    <p1510:client id="{7330B18C-18C2-4E8B-BD10-3E7D83560298}" v="8" dt="2022-11-22T10:15:09.176"/>
    <p1510:client id="{756BB07C-5181-4F26-B7F8-8380BB234E67}" v="68" dt="2023-01-16T11:43:34.689"/>
    <p1510:client id="{820E9B8E-65C7-4E2D-8B4D-289EA84C5D2E}" v="4" dt="2023-01-18T09:51:36.913"/>
    <p1510:client id="{876BE4BF-C7C0-42C9-AA41-353FF3B6CB5D}" v="8" dt="2022-12-09T13:09:42.372"/>
    <p1510:client id="{C5794AAA-1F2F-4D97-B109-1F952575429C}" v="9" dt="2022-12-12T14:28:46.910"/>
    <p1510:client id="{C6DEB2C1-4032-F58F-B920-43E4F23CBAA0}" v="4" dt="2022-12-08T12:39:59.797"/>
    <p1510:client id="{E3FF7A12-1D06-4470-A40C-F978EAF678CB}" v="1" dt="2022-12-09T13:12:06.0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8"/>
  </p:normalViewPr>
  <p:slideViewPr>
    <p:cSldViewPr snapToGrid="0">
      <p:cViewPr varScale="1">
        <p:scale>
          <a:sx n="90" d="100"/>
          <a:sy n="90" d="100"/>
        </p:scale>
        <p:origin x="600" y="64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an Homer" userId="S::susan.homer@solihull.ac.uk::6f054113-c067-4273-8af3-667aec520ed6" providerId="AD" clId="Web-{C6DEB2C1-4032-F58F-B920-43E4F23CBAA0}"/>
    <pc:docChg chg="modSld">
      <pc:chgData name="Susan Homer" userId="S::susan.homer@solihull.ac.uk::6f054113-c067-4273-8af3-667aec520ed6" providerId="AD" clId="Web-{C6DEB2C1-4032-F58F-B920-43E4F23CBAA0}" dt="2022-12-08T12:39:59.797" v="3" actId="20577"/>
      <pc:docMkLst>
        <pc:docMk/>
      </pc:docMkLst>
      <pc:sldChg chg="modSp">
        <pc:chgData name="Susan Homer" userId="S::susan.homer@solihull.ac.uk::6f054113-c067-4273-8af3-667aec520ed6" providerId="AD" clId="Web-{C6DEB2C1-4032-F58F-B920-43E4F23CBAA0}" dt="2022-12-08T09:57:21.255" v="2" actId="20577"/>
        <pc:sldMkLst>
          <pc:docMk/>
          <pc:sldMk cId="3090126232" sldId="303"/>
        </pc:sldMkLst>
        <pc:spChg chg="mod">
          <ac:chgData name="Susan Homer" userId="S::susan.homer@solihull.ac.uk::6f054113-c067-4273-8af3-667aec520ed6" providerId="AD" clId="Web-{C6DEB2C1-4032-F58F-B920-43E4F23CBAA0}" dt="2022-12-08T09:57:21.255" v="2" actId="20577"/>
          <ac:spMkLst>
            <pc:docMk/>
            <pc:sldMk cId="3090126232" sldId="303"/>
            <ac:spMk id="3" creationId="{A39FE6D9-D96B-E748-810E-8BBC981DD009}"/>
          </ac:spMkLst>
        </pc:spChg>
      </pc:sldChg>
      <pc:sldChg chg="modSp">
        <pc:chgData name="Susan Homer" userId="S::susan.homer@solihull.ac.uk::6f054113-c067-4273-8af3-667aec520ed6" providerId="AD" clId="Web-{C6DEB2C1-4032-F58F-B920-43E4F23CBAA0}" dt="2022-12-08T12:39:59.797" v="3" actId="20577"/>
        <pc:sldMkLst>
          <pc:docMk/>
          <pc:sldMk cId="2772782379" sldId="310"/>
        </pc:sldMkLst>
        <pc:spChg chg="mod">
          <ac:chgData name="Susan Homer" userId="S::susan.homer@solihull.ac.uk::6f054113-c067-4273-8af3-667aec520ed6" providerId="AD" clId="Web-{C6DEB2C1-4032-F58F-B920-43E4F23CBAA0}" dt="2022-12-08T12:39:59.797" v="3" actId="20577"/>
          <ac:spMkLst>
            <pc:docMk/>
            <pc:sldMk cId="2772782379" sldId="310"/>
            <ac:spMk id="4" creationId="{845E1B2C-BE79-7F39-F581-43E574EA5BBA}"/>
          </ac:spMkLst>
        </pc:spChg>
      </pc:sldChg>
    </pc:docChg>
  </pc:docChgLst>
  <pc:docChgLst>
    <pc:chgData name="gaillydon@me.com" userId="S::gaillydon_me.com#ext#@aoctenant.onmicrosoft.com::f8886d07-ae06-416f-a89b-1b6937040910" providerId="AD" clId="Web-{3F55871C-DFEF-4360-836C-005C5592F26C}"/>
    <pc:docChg chg="modSld">
      <pc:chgData name="gaillydon@me.com" userId="S::gaillydon_me.com#ext#@aoctenant.onmicrosoft.com::f8886d07-ae06-416f-a89b-1b6937040910" providerId="AD" clId="Web-{3F55871C-DFEF-4360-836C-005C5592F26C}" dt="2023-01-16T10:59:30.523" v="127"/>
      <pc:docMkLst>
        <pc:docMk/>
      </pc:docMkLst>
      <pc:sldChg chg="modSp">
        <pc:chgData name="gaillydon@me.com" userId="S::gaillydon_me.com#ext#@aoctenant.onmicrosoft.com::f8886d07-ae06-416f-a89b-1b6937040910" providerId="AD" clId="Web-{3F55871C-DFEF-4360-836C-005C5592F26C}" dt="2023-01-16T10:59:30.523" v="127"/>
        <pc:sldMkLst>
          <pc:docMk/>
          <pc:sldMk cId="3269314659" sldId="262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9:02.007" v="101"/>
          <ac:spMkLst>
            <pc:docMk/>
            <pc:sldMk cId="3269314659" sldId="262"/>
            <ac:spMk id="4" creationId="{00000000-0000-0000-0000-000000000000}"/>
          </ac:spMkLst>
        </pc:spChg>
        <pc:spChg chg="mod ord">
          <ac:chgData name="gaillydon@me.com" userId="S::gaillydon_me.com#ext#@aoctenant.onmicrosoft.com::f8886d07-ae06-416f-a89b-1b6937040910" providerId="AD" clId="Web-{3F55871C-DFEF-4360-836C-005C5592F26C}" dt="2023-01-16T10:59:14.101" v="123"/>
          <ac:spMkLst>
            <pc:docMk/>
            <pc:sldMk cId="3269314659" sldId="262"/>
            <ac:spMk id="9" creationId="{93ED7E31-0A20-431C-92C7-87EA77ED0CA9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9:30.523" v="127"/>
          <ac:spMkLst>
            <pc:docMk/>
            <pc:sldMk cId="3269314659" sldId="262"/>
            <ac:spMk id="15" creationId="{5E3E1E1C-19A4-4F4A-B678-E274A9DA15DB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9:06.663" v="111"/>
          <ac:spMkLst>
            <pc:docMk/>
            <pc:sldMk cId="3269314659" sldId="262"/>
            <ac:spMk id="16" creationId="{3F2C459C-FDFD-413A-AA47-C10B685C2A01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9:22.882" v="126"/>
          <ac:spMkLst>
            <pc:docMk/>
            <pc:sldMk cId="3269314659" sldId="262"/>
            <ac:spMk id="17" creationId="{36B2AE06-62E2-47AC-A4B8-78F23C87D5EA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9:07.147" v="113"/>
          <ac:spMkLst>
            <pc:docMk/>
            <pc:sldMk cId="3269314659" sldId="262"/>
            <ac:spMk id="18" creationId="{CA481ADA-FC14-4FE3-9F8D-6121602D1055}"/>
          </ac:spMkLst>
        </pc:spChg>
        <pc:picChg chg="ord">
          <ac:chgData name="gaillydon@me.com" userId="S::gaillydon_me.com#ext#@aoctenant.onmicrosoft.com::f8886d07-ae06-416f-a89b-1b6937040910" providerId="AD" clId="Web-{3F55871C-DFEF-4360-836C-005C5592F26C}" dt="2023-01-16T10:59:07.413" v="114"/>
          <ac:picMkLst>
            <pc:docMk/>
            <pc:sldMk cId="3269314659" sldId="262"/>
            <ac:picMk id="5" creationId="{BB2C64D5-4791-444B-9142-B07A38BD14F6}"/>
          </ac:picMkLst>
        </pc:picChg>
        <pc:picChg chg="ord">
          <ac:chgData name="gaillydon@me.com" userId="S::gaillydon_me.com#ext#@aoctenant.onmicrosoft.com::f8886d07-ae06-416f-a89b-1b6937040910" providerId="AD" clId="Web-{3F55871C-DFEF-4360-836C-005C5592F26C}" dt="2023-01-16T10:59:12.523" v="122"/>
          <ac:picMkLst>
            <pc:docMk/>
            <pc:sldMk cId="3269314659" sldId="262"/>
            <ac:picMk id="6" creationId="{9F421EC7-CE82-DBF3-6235-74208B765668}"/>
          </ac:picMkLst>
        </pc:picChg>
        <pc:picChg chg="mod ord">
          <ac:chgData name="gaillydon@me.com" userId="S::gaillydon_me.com#ext#@aoctenant.onmicrosoft.com::f8886d07-ae06-416f-a89b-1b6937040910" providerId="AD" clId="Web-{3F55871C-DFEF-4360-836C-005C5592F26C}" dt="2023-01-16T10:59:06.147" v="109"/>
          <ac:picMkLst>
            <pc:docMk/>
            <pc:sldMk cId="3269314659" sldId="262"/>
            <ac:picMk id="14" creationId="{0D793A73-0B68-41C6-96A3-4A06CB6B86A6}"/>
          </ac:picMkLst>
        </pc:picChg>
      </pc:sldChg>
      <pc:sldChg chg="delSp modSp">
        <pc:chgData name="gaillydon@me.com" userId="S::gaillydon_me.com#ext#@aoctenant.onmicrosoft.com::f8886d07-ae06-416f-a89b-1b6937040910" providerId="AD" clId="Web-{3F55871C-DFEF-4360-836C-005C5592F26C}" dt="2023-01-16T10:54:47.032" v="26"/>
        <pc:sldMkLst>
          <pc:docMk/>
          <pc:sldMk cId="4258874400" sldId="263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4:44.876" v="25"/>
          <ac:spMkLst>
            <pc:docMk/>
            <pc:sldMk cId="4258874400" sldId="263"/>
            <ac:spMk id="2" creationId="{00000000-0000-0000-0000-000000000000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47.032" v="26"/>
          <ac:spMkLst>
            <pc:docMk/>
            <pc:sldMk cId="4258874400" sldId="263"/>
            <ac:spMk id="4" creationId="{00000000-0000-0000-0000-000000000000}"/>
          </ac:spMkLst>
        </pc:spChg>
        <pc:spChg chg="del">
          <ac:chgData name="gaillydon@me.com" userId="S::gaillydon_me.com#ext#@aoctenant.onmicrosoft.com::f8886d07-ae06-416f-a89b-1b6937040910" providerId="AD" clId="Web-{3F55871C-DFEF-4360-836C-005C5592F26C}" dt="2023-01-16T10:52:42.811" v="1"/>
          <ac:spMkLst>
            <pc:docMk/>
            <pc:sldMk cId="4258874400" sldId="263"/>
            <ac:spMk id="6" creationId="{40C626BF-4EB9-4776-F9F5-E3FCAAADA9A8}"/>
          </ac:spMkLst>
        </pc:spChg>
        <pc:picChg chg="mod">
          <ac:chgData name="gaillydon@me.com" userId="S::gaillydon_me.com#ext#@aoctenant.onmicrosoft.com::f8886d07-ae06-416f-a89b-1b6937040910" providerId="AD" clId="Web-{3F55871C-DFEF-4360-836C-005C5592F26C}" dt="2023-01-16T10:52:35.951" v="0"/>
          <ac:picMkLst>
            <pc:docMk/>
            <pc:sldMk cId="4258874400" sldId="263"/>
            <ac:picMk id="8" creationId="{AF8D90AF-EDC0-D586-9ABF-2D509509C7A8}"/>
          </ac:picMkLst>
        </pc:pic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4:00.906" v="9"/>
        <pc:sldMkLst>
          <pc:docMk/>
          <pc:sldMk cId="1770643746" sldId="306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3:59.062" v="8"/>
          <ac:spMkLst>
            <pc:docMk/>
            <pc:sldMk cId="1770643746" sldId="306"/>
            <ac:spMk id="3" creationId="{A0CEBE86-B6A1-D059-7AA8-7DC212498EF7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00.906" v="9"/>
          <ac:spMkLst>
            <pc:docMk/>
            <pc:sldMk cId="1770643746" sldId="306"/>
            <ac:spMk id="4" creationId="{8EA1E987-5A09-7A4F-EC53-3025868DDA68}"/>
          </ac:spMkLst>
        </pc:sp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4:15.766" v="21"/>
        <pc:sldMkLst>
          <pc:docMk/>
          <pc:sldMk cId="2431282912" sldId="307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4:15.766" v="21"/>
          <ac:spMkLst>
            <pc:docMk/>
            <pc:sldMk cId="2431282912" sldId="307"/>
            <ac:spMk id="2" creationId="{A3447D2E-9FF1-4E11-090A-674B6CB9689F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07.953" v="10"/>
          <ac:spMkLst>
            <pc:docMk/>
            <pc:sldMk cId="2431282912" sldId="307"/>
            <ac:spMk id="3" creationId="{2A22E0DC-E1BA-0BAE-AA84-1C2C3D10E2B4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10" v="11"/>
          <ac:spMkLst>
            <pc:docMk/>
            <pc:sldMk cId="2431282912" sldId="307"/>
            <ac:spMk id="4" creationId="{8D026152-3BD0-7F1C-E36E-3DF4C0FCE2C9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10.281" v="12"/>
          <ac:spMkLst>
            <pc:docMk/>
            <pc:sldMk cId="2431282912" sldId="307"/>
            <ac:spMk id="5" creationId="{A4ED90A9-CFA5-4ADA-A86F-E9CE5A450FFD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14.360" v="17"/>
          <ac:spMkLst>
            <pc:docMk/>
            <pc:sldMk cId="2431282912" sldId="307"/>
            <ac:spMk id="7" creationId="{0C870A4B-45C4-E2D3-F56F-2B2F715ABBF8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14.641" v="18"/>
          <ac:spMkLst>
            <pc:docMk/>
            <pc:sldMk cId="2431282912" sldId="307"/>
            <ac:spMk id="8" creationId="{32935B4F-314C-4394-016E-334A5165C1BA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14.891" v="19"/>
          <ac:spMkLst>
            <pc:docMk/>
            <pc:sldMk cId="2431282912" sldId="307"/>
            <ac:spMk id="9" creationId="{5E25317A-72E2-2958-1558-C0199813AFDE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15.188" v="20"/>
          <ac:spMkLst>
            <pc:docMk/>
            <pc:sldMk cId="2431282912" sldId="307"/>
            <ac:spMk id="10" creationId="{762DBC71-2948-DFC1-CD2D-A4290283ACA4}"/>
          </ac:spMkLst>
        </pc:sp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4:58.939" v="28"/>
        <pc:sldMkLst>
          <pc:docMk/>
          <pc:sldMk cId="3898644530" sldId="309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4:56.923" v="27"/>
          <ac:spMkLst>
            <pc:docMk/>
            <pc:sldMk cId="3898644530" sldId="309"/>
            <ac:spMk id="3" creationId="{D2274E2D-C9F9-1382-6B71-E3C864A414EC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4:58.939" v="28"/>
          <ac:spMkLst>
            <pc:docMk/>
            <pc:sldMk cId="3898644530" sldId="309"/>
            <ac:spMk id="4" creationId="{EE06BD70-23C4-F86B-D858-22CEE2FE9904}"/>
          </ac:spMkLst>
        </pc:spChg>
      </pc:sldChg>
      <pc:sldChg chg="delSp modSp">
        <pc:chgData name="gaillydon@me.com" userId="S::gaillydon_me.com#ext#@aoctenant.onmicrosoft.com::f8886d07-ae06-416f-a89b-1b6937040910" providerId="AD" clId="Web-{3F55871C-DFEF-4360-836C-005C5592F26C}" dt="2023-01-16T10:58:32.850" v="98"/>
        <pc:sldMkLst>
          <pc:docMk/>
          <pc:sldMk cId="2772782379" sldId="310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8:31.209" v="97"/>
          <ac:spMkLst>
            <pc:docMk/>
            <pc:sldMk cId="2772782379" sldId="310"/>
            <ac:spMk id="3" creationId="{74E4A24D-8849-C562-47E7-EE4F66828597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8:32.850" v="98"/>
          <ac:spMkLst>
            <pc:docMk/>
            <pc:sldMk cId="2772782379" sldId="310"/>
            <ac:spMk id="4" creationId="{845E1B2C-BE79-7F39-F581-43E574EA5BBA}"/>
          </ac:spMkLst>
        </pc:spChg>
        <pc:spChg chg="del">
          <ac:chgData name="gaillydon@me.com" userId="S::gaillydon_me.com#ext#@aoctenant.onmicrosoft.com::f8886d07-ae06-416f-a89b-1b6937040910" providerId="AD" clId="Web-{3F55871C-DFEF-4360-836C-005C5592F26C}" dt="2023-01-16T10:53:22.858" v="5"/>
          <ac:spMkLst>
            <pc:docMk/>
            <pc:sldMk cId="2772782379" sldId="310"/>
            <ac:spMk id="8" creationId="{6DA201B4-FF67-638E-8A2F-829E0DE935B3}"/>
          </ac:spMkLst>
        </pc:spChg>
      </pc:sldChg>
      <pc:sldChg chg="addSp modSp">
        <pc:chgData name="gaillydon@me.com" userId="S::gaillydon_me.com#ext#@aoctenant.onmicrosoft.com::f8886d07-ae06-416f-a89b-1b6937040910" providerId="AD" clId="Web-{3F55871C-DFEF-4360-836C-005C5592F26C}" dt="2023-01-16T10:56:43.738" v="74" actId="20577"/>
        <pc:sldMkLst>
          <pc:docMk/>
          <pc:sldMk cId="1816070130" sldId="311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5:08.486" v="29"/>
          <ac:spMkLst>
            <pc:docMk/>
            <pc:sldMk cId="1816070130" sldId="311"/>
            <ac:spMk id="3" creationId="{07DD45A5-CDE6-BB9A-864A-04C4598AD0B4}"/>
          </ac:spMkLst>
        </pc:spChg>
        <pc:spChg chg="mod ord">
          <ac:chgData name="gaillydon@me.com" userId="S::gaillydon_me.com#ext#@aoctenant.onmicrosoft.com::f8886d07-ae06-416f-a89b-1b6937040910" providerId="AD" clId="Web-{3F55871C-DFEF-4360-836C-005C5592F26C}" dt="2023-01-16T10:56:05.612" v="34" actId="20577"/>
          <ac:spMkLst>
            <pc:docMk/>
            <pc:sldMk cId="1816070130" sldId="311"/>
            <ac:spMk id="4" creationId="{A6513D37-15AB-5FFE-20F4-12EE6AA1FFC3}"/>
          </ac:spMkLst>
        </pc:spChg>
        <pc:spChg chg="add mod">
          <ac:chgData name="gaillydon@me.com" userId="S::gaillydon_me.com#ext#@aoctenant.onmicrosoft.com::f8886d07-ae06-416f-a89b-1b6937040910" providerId="AD" clId="Web-{3F55871C-DFEF-4360-836C-005C5592F26C}" dt="2023-01-16T10:56:43.738" v="74" actId="20577"/>
          <ac:spMkLst>
            <pc:docMk/>
            <pc:sldMk cId="1816070130" sldId="311"/>
            <ac:spMk id="5" creationId="{AAC55418-D2E7-6FA1-0B33-A697661892A4}"/>
          </ac:spMkLst>
        </pc:sp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7:18.848" v="78"/>
        <pc:sldMkLst>
          <pc:docMk/>
          <pc:sldMk cId="255961145" sldId="312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7:18.848" v="78"/>
          <ac:spMkLst>
            <pc:docMk/>
            <pc:sldMk cId="255961145" sldId="312"/>
            <ac:spMk id="2" creationId="{F7C4A5D9-420F-ECF7-7F69-60FC4B24FE74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7:17.004" v="77"/>
          <ac:spMkLst>
            <pc:docMk/>
            <pc:sldMk cId="255961145" sldId="312"/>
            <ac:spMk id="3" creationId="{044BDF02-3022-D258-366D-2ACE9A9B1781}"/>
          </ac:spMkLst>
        </pc:sp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7:09.989" v="76"/>
        <pc:sldMkLst>
          <pc:docMk/>
          <pc:sldMk cId="3166958345" sldId="313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7:08.426" v="75"/>
          <ac:spMkLst>
            <pc:docMk/>
            <pc:sldMk cId="3166958345" sldId="313"/>
            <ac:spMk id="3" creationId="{D796441C-53F5-55A9-0FE0-F152F41BC58F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7:09.989" v="76"/>
          <ac:spMkLst>
            <pc:docMk/>
            <pc:sldMk cId="3166958345" sldId="313"/>
            <ac:spMk id="4" creationId="{65B8C8BB-AB0A-FA12-936A-2BE6CEEA71FA}"/>
          </ac:spMkLst>
        </pc:sp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7:27.567" v="80"/>
        <pc:sldMkLst>
          <pc:docMk/>
          <pc:sldMk cId="2348269968" sldId="314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7:25.864" v="79"/>
          <ac:spMkLst>
            <pc:docMk/>
            <pc:sldMk cId="2348269968" sldId="314"/>
            <ac:spMk id="3" creationId="{662AAB65-28BA-6046-3543-646D8B841946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7:27.567" v="80"/>
          <ac:spMkLst>
            <pc:docMk/>
            <pc:sldMk cId="2348269968" sldId="314"/>
            <ac:spMk id="4" creationId="{20F570EA-360E-923E-10ED-541659E7BA80}"/>
          </ac:spMkLst>
        </pc:spChg>
      </pc:sldChg>
      <pc:sldChg chg="delSp modSp">
        <pc:chgData name="gaillydon@me.com" userId="S::gaillydon_me.com#ext#@aoctenant.onmicrosoft.com::f8886d07-ae06-416f-a89b-1b6937040910" providerId="AD" clId="Web-{3F55871C-DFEF-4360-836C-005C5592F26C}" dt="2023-01-16T10:58:02.568" v="92"/>
        <pc:sldMkLst>
          <pc:docMk/>
          <pc:sldMk cId="1617684011" sldId="315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7:43.817" v="90"/>
          <ac:spMkLst>
            <pc:docMk/>
            <pc:sldMk cId="1617684011" sldId="315"/>
            <ac:spMk id="2" creationId="{37E5F29C-9D8C-0B0F-B7DF-E6ECFE183827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7:37.114" v="81"/>
          <ac:spMkLst>
            <pc:docMk/>
            <pc:sldMk cId="1617684011" sldId="315"/>
            <ac:spMk id="3" creationId="{17D6BC9E-6CC5-EDAB-A10B-CEED9816C392}"/>
          </ac:spMkLst>
        </pc:spChg>
        <pc:spChg chg="del ord">
          <ac:chgData name="gaillydon@me.com" userId="S::gaillydon_me.com#ext#@aoctenant.onmicrosoft.com::f8886d07-ae06-416f-a89b-1b6937040910" providerId="AD" clId="Web-{3F55871C-DFEF-4360-836C-005C5592F26C}" dt="2023-01-16T10:57:53.052" v="91"/>
          <ac:spMkLst>
            <pc:docMk/>
            <pc:sldMk cId="1617684011" sldId="315"/>
            <ac:spMk id="4" creationId="{4E69BE46-16AD-0D1A-D07D-662F45037FFE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7:39.927" v="83"/>
          <ac:spMkLst>
            <pc:docMk/>
            <pc:sldMk cId="1617684011" sldId="315"/>
            <ac:spMk id="5" creationId="{D74FDCE1-F9C7-BCC0-70FC-07C1C7439DE4}"/>
          </ac:spMkLst>
        </pc:spChg>
        <pc:picChg chg="mod ord">
          <ac:chgData name="gaillydon@me.com" userId="S::gaillydon_me.com#ext#@aoctenant.onmicrosoft.com::f8886d07-ae06-416f-a89b-1b6937040910" providerId="AD" clId="Web-{3F55871C-DFEF-4360-836C-005C5592F26C}" dt="2023-01-16T10:57:42.989" v="87"/>
          <ac:picMkLst>
            <pc:docMk/>
            <pc:sldMk cId="1617684011" sldId="315"/>
            <ac:picMk id="6" creationId="{AB94E24F-016F-98F5-9DAE-3DECE17606E7}"/>
          </ac:picMkLst>
        </pc:picChg>
        <pc:picChg chg="ord">
          <ac:chgData name="gaillydon@me.com" userId="S::gaillydon_me.com#ext#@aoctenant.onmicrosoft.com::f8886d07-ae06-416f-a89b-1b6937040910" providerId="AD" clId="Web-{3F55871C-DFEF-4360-836C-005C5592F26C}" dt="2023-01-16T10:58:02.568" v="92"/>
          <ac:picMkLst>
            <pc:docMk/>
            <pc:sldMk cId="1617684011" sldId="315"/>
            <ac:picMk id="7" creationId="{CF5FA33E-8ED3-FAC2-3C39-BEA8F7056CCC}"/>
          </ac:picMkLst>
        </pc:picChg>
        <pc:picChg chg="ord">
          <ac:chgData name="gaillydon@me.com" userId="S::gaillydon_me.com#ext#@aoctenant.onmicrosoft.com::f8886d07-ae06-416f-a89b-1b6937040910" providerId="AD" clId="Web-{3F55871C-DFEF-4360-836C-005C5592F26C}" dt="2023-01-16T10:57:43.552" v="89"/>
          <ac:picMkLst>
            <pc:docMk/>
            <pc:sldMk cId="1617684011" sldId="315"/>
            <ac:picMk id="8" creationId="{0625295F-AFFC-E703-8C96-B3907E7F0AB0}"/>
          </ac:picMkLst>
        </pc:pic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8:14.771" v="94"/>
        <pc:sldMkLst>
          <pc:docMk/>
          <pc:sldMk cId="2989298574" sldId="316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8:13.162" v="93"/>
          <ac:spMkLst>
            <pc:docMk/>
            <pc:sldMk cId="2989298574" sldId="316"/>
            <ac:spMk id="3" creationId="{FE5E154E-2B5F-EE07-6C65-06685E0D212F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8:14.771" v="94"/>
          <ac:spMkLst>
            <pc:docMk/>
            <pc:sldMk cId="2989298574" sldId="316"/>
            <ac:spMk id="4" creationId="{36644C66-9B96-DD39-F8A1-9A0634731D92}"/>
          </ac:spMkLst>
        </pc:spChg>
      </pc:sldChg>
      <pc:sldChg chg="modSp">
        <pc:chgData name="gaillydon@me.com" userId="S::gaillydon_me.com#ext#@aoctenant.onmicrosoft.com::f8886d07-ae06-416f-a89b-1b6937040910" providerId="AD" clId="Web-{3F55871C-DFEF-4360-836C-005C5592F26C}" dt="2023-01-16T10:58:24.412" v="96"/>
        <pc:sldMkLst>
          <pc:docMk/>
          <pc:sldMk cId="1878225112" sldId="317"/>
        </pc:sldMkLst>
        <pc:spChg chg="ord">
          <ac:chgData name="gaillydon@me.com" userId="S::gaillydon_me.com#ext#@aoctenant.onmicrosoft.com::f8886d07-ae06-416f-a89b-1b6937040910" providerId="AD" clId="Web-{3F55871C-DFEF-4360-836C-005C5592F26C}" dt="2023-01-16T10:58:22.818" v="95"/>
          <ac:spMkLst>
            <pc:docMk/>
            <pc:sldMk cId="1878225112" sldId="317"/>
            <ac:spMk id="3" creationId="{1548212D-1D7B-70B1-18BE-FA94C3838997}"/>
          </ac:spMkLst>
        </pc:spChg>
        <pc:spChg chg="ord">
          <ac:chgData name="gaillydon@me.com" userId="S::gaillydon_me.com#ext#@aoctenant.onmicrosoft.com::f8886d07-ae06-416f-a89b-1b6937040910" providerId="AD" clId="Web-{3F55871C-DFEF-4360-836C-005C5592F26C}" dt="2023-01-16T10:58:24.412" v="96"/>
          <ac:spMkLst>
            <pc:docMk/>
            <pc:sldMk cId="1878225112" sldId="317"/>
            <ac:spMk id="4" creationId="{7DFC1B46-D60A-3F0A-1208-C7D735F8BF1E}"/>
          </ac:spMkLst>
        </pc:spChg>
      </pc:sldChg>
    </pc:docChg>
  </pc:docChgLst>
  <pc:docChgLst>
    <pc:chgData name="Matthew Hinchley" userId="S::matthew.hinchley@ad.aoc.co.uk::56f0c3dd-24cc-46e0-afbb-68644929e8b8" providerId="AD" clId="Web-{5E375C6C-F84C-9869-0A1A-EEAF69F8B526}"/>
    <pc:docChg chg="delSld">
      <pc:chgData name="Matthew Hinchley" userId="S::matthew.hinchley@ad.aoc.co.uk::56f0c3dd-24cc-46e0-afbb-68644929e8b8" providerId="AD" clId="Web-{5E375C6C-F84C-9869-0A1A-EEAF69F8B526}" dt="2022-12-20T14:20:19.950" v="0"/>
      <pc:docMkLst>
        <pc:docMk/>
      </pc:docMkLst>
      <pc:sldChg chg="del">
        <pc:chgData name="Matthew Hinchley" userId="S::matthew.hinchley@ad.aoc.co.uk::56f0c3dd-24cc-46e0-afbb-68644929e8b8" providerId="AD" clId="Web-{5E375C6C-F84C-9869-0A1A-EEAF69F8B526}" dt="2022-12-20T14:20:19.950" v="0"/>
        <pc:sldMkLst>
          <pc:docMk/>
          <pc:sldMk cId="1945931993" sldId="296"/>
        </pc:sldMkLst>
      </pc:sldChg>
    </pc:docChg>
  </pc:docChgLst>
  <pc:docChgLst>
    <pc:chgData name="gaillydon@me.com" userId="S::gaillydon_me.com#ext#@aoctenant.onmicrosoft.com::f8886d07-ae06-416f-a89b-1b6937040910" providerId="AD" clId="Web-{876BE4BF-C7C0-42C9-AA41-353FF3B6CB5D}"/>
    <pc:docChg chg="modSld">
      <pc:chgData name="gaillydon@me.com" userId="S::gaillydon_me.com#ext#@aoctenant.onmicrosoft.com::f8886d07-ae06-416f-a89b-1b6937040910" providerId="AD" clId="Web-{876BE4BF-C7C0-42C9-AA41-353FF3B6CB5D}" dt="2022-12-09T13:09:42.372" v="7" actId="20577"/>
      <pc:docMkLst>
        <pc:docMk/>
      </pc:docMkLst>
      <pc:sldChg chg="modSp">
        <pc:chgData name="gaillydon@me.com" userId="S::gaillydon_me.com#ext#@aoctenant.onmicrosoft.com::f8886d07-ae06-416f-a89b-1b6937040910" providerId="AD" clId="Web-{876BE4BF-C7C0-42C9-AA41-353FF3B6CB5D}" dt="2022-12-09T13:09:42.372" v="7" actId="20577"/>
        <pc:sldMkLst>
          <pc:docMk/>
          <pc:sldMk cId="3090126232" sldId="303"/>
        </pc:sldMkLst>
        <pc:spChg chg="mod">
          <ac:chgData name="gaillydon@me.com" userId="S::gaillydon_me.com#ext#@aoctenant.onmicrosoft.com::f8886d07-ae06-416f-a89b-1b6937040910" providerId="AD" clId="Web-{876BE4BF-C7C0-42C9-AA41-353FF3B6CB5D}" dt="2022-12-09T13:09:42.372" v="7" actId="20577"/>
          <ac:spMkLst>
            <pc:docMk/>
            <pc:sldMk cId="3090126232" sldId="303"/>
            <ac:spMk id="2" creationId="{A6D78D02-1841-5541-B0EB-134EDB52DFA0}"/>
          </ac:spMkLst>
        </pc:spChg>
      </pc:sldChg>
    </pc:docChg>
  </pc:docChgLst>
  <pc:docChgLst>
    <pc:chgData name="Susan Homer" userId="S::susan.homer_solihull.ac.uk#ext#@aoctenant.onmicrosoft.com::8026524e-7bc6-49ad-b3d4-767a8cc9418f" providerId="AD" clId="Web-{756BB07C-5181-4F26-B7F8-8380BB234E67}"/>
    <pc:docChg chg="addSld delSld modSld sldOrd">
      <pc:chgData name="Susan Homer" userId="S::susan.homer_solihull.ac.uk#ext#@aoctenant.onmicrosoft.com::8026524e-7bc6-49ad-b3d4-767a8cc9418f" providerId="AD" clId="Web-{756BB07C-5181-4F26-B7F8-8380BB234E67}" dt="2023-01-16T11:43:34.689" v="65"/>
      <pc:docMkLst>
        <pc:docMk/>
      </pc:docMkLst>
      <pc:sldChg chg="modSp modCm">
        <pc:chgData name="Susan Homer" userId="S::susan.homer_solihull.ac.uk#ext#@aoctenant.onmicrosoft.com::8026524e-7bc6-49ad-b3d4-767a8cc9418f" providerId="AD" clId="Web-{756BB07C-5181-4F26-B7F8-8380BB234E67}" dt="2023-01-16T11:31:55.829" v="45"/>
        <pc:sldMkLst>
          <pc:docMk/>
          <pc:sldMk cId="4258874400" sldId="263"/>
        </pc:sldMkLst>
        <pc:spChg chg="mod">
          <ac:chgData name="Susan Homer" userId="S::susan.homer_solihull.ac.uk#ext#@aoctenant.onmicrosoft.com::8026524e-7bc6-49ad-b3d4-767a8cc9418f" providerId="AD" clId="Web-{756BB07C-5181-4F26-B7F8-8380BB234E67}" dt="2023-01-16T11:28:13.876" v="43" actId="20577"/>
          <ac:spMkLst>
            <pc:docMk/>
            <pc:sldMk cId="4258874400" sldId="26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">
              <pc226:chgData name="Susan Homer" userId="S::susan.homer_solihull.ac.uk#ext#@aoctenant.onmicrosoft.com::8026524e-7bc6-49ad-b3d4-767a8cc9418f" providerId="AD" clId="Web-{756BB07C-5181-4F26-B7F8-8380BB234E67}" dt="2023-01-16T11:31:55.829" v="45"/>
              <pc2:cmMkLst xmlns:pc2="http://schemas.microsoft.com/office/powerpoint/2019/9/main/command">
                <pc:docMk/>
                <pc:sldMk cId="4258874400" sldId="263"/>
                <pc2:cmMk id="{D19F0C99-DEAD-422D-BCF3-49C38A3F1481}"/>
              </pc2:cmMkLst>
              <pc226:cmRplyChg chg="add">
                <pc226:chgData name="Susan Homer" userId="S::susan.homer_solihull.ac.uk#ext#@aoctenant.onmicrosoft.com::8026524e-7bc6-49ad-b3d4-767a8cc9418f" providerId="AD" clId="Web-{756BB07C-5181-4F26-B7F8-8380BB234E67}" dt="2023-01-16T11:31:55.829" v="45"/>
                <pc2:cmRplyMkLst xmlns:pc2="http://schemas.microsoft.com/office/powerpoint/2019/9/main/command">
                  <pc:docMk/>
                  <pc:sldMk cId="4258874400" sldId="263"/>
                  <pc2:cmMk id="{D19F0C99-DEAD-422D-BCF3-49C38A3F1481}"/>
                  <pc2:cmRplyMk id="{A4C3DD24-D892-45C7-99B7-C91F82BF72F8}"/>
                </pc2:cmRplyMkLst>
              </pc226:cmRplyChg>
            </pc226:cmChg>
          </p:ext>
        </pc:extLst>
      </pc:sldChg>
      <pc:sldChg chg="modCm">
        <pc:chgData name="Susan Homer" userId="S::susan.homer_solihull.ac.uk#ext#@aoctenant.onmicrosoft.com::8026524e-7bc6-49ad-b3d4-767a8cc9418f" providerId="AD" clId="Web-{756BB07C-5181-4F26-B7F8-8380BB234E67}" dt="2023-01-16T11:28:39.909" v="44"/>
        <pc:sldMkLst>
          <pc:docMk/>
          <pc:sldMk cId="1770643746" sldId="3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">
              <pc226:chgData name="Susan Homer" userId="S::susan.homer_solihull.ac.uk#ext#@aoctenant.onmicrosoft.com::8026524e-7bc6-49ad-b3d4-767a8cc9418f" providerId="AD" clId="Web-{756BB07C-5181-4F26-B7F8-8380BB234E67}" dt="2023-01-16T11:28:39.909" v="44"/>
              <pc2:cmMkLst xmlns:pc2="http://schemas.microsoft.com/office/powerpoint/2019/9/main/command">
                <pc:docMk/>
                <pc:sldMk cId="1770643746" sldId="306"/>
                <pc2:cmMk id="{2BB528DE-E8C2-4FB6-9C96-F4A038DFC9E8}"/>
              </pc2:cmMkLst>
              <pc226:cmRplyChg chg="add">
                <pc226:chgData name="Susan Homer" userId="S::susan.homer_solihull.ac.uk#ext#@aoctenant.onmicrosoft.com::8026524e-7bc6-49ad-b3d4-767a8cc9418f" providerId="AD" clId="Web-{756BB07C-5181-4F26-B7F8-8380BB234E67}" dt="2023-01-16T11:28:39.909" v="44"/>
                <pc2:cmRplyMkLst xmlns:pc2="http://schemas.microsoft.com/office/powerpoint/2019/9/main/command">
                  <pc:docMk/>
                  <pc:sldMk cId="1770643746" sldId="306"/>
                  <pc2:cmMk id="{2BB528DE-E8C2-4FB6-9C96-F4A038DFC9E8}"/>
                  <pc2:cmRplyMk id="{E6640C7C-F117-45B1-8F1C-26B67102A46C}"/>
                </pc2:cmRplyMkLst>
              </pc226:cmRplyChg>
            </pc226:cmChg>
          </p:ext>
        </pc:extLst>
      </pc:sldChg>
      <pc:sldChg chg="modSp">
        <pc:chgData name="Susan Homer" userId="S::susan.homer_solihull.ac.uk#ext#@aoctenant.onmicrosoft.com::8026524e-7bc6-49ad-b3d4-767a8cc9418f" providerId="AD" clId="Web-{756BB07C-5181-4F26-B7F8-8380BB234E67}" dt="2023-01-16T11:37:55.072" v="48" actId="20577"/>
        <pc:sldMkLst>
          <pc:docMk/>
          <pc:sldMk cId="3898644530" sldId="309"/>
        </pc:sldMkLst>
        <pc:spChg chg="mod">
          <ac:chgData name="Susan Homer" userId="S::susan.homer_solihull.ac.uk#ext#@aoctenant.onmicrosoft.com::8026524e-7bc6-49ad-b3d4-767a8cc9418f" providerId="AD" clId="Web-{756BB07C-5181-4F26-B7F8-8380BB234E67}" dt="2023-01-16T11:37:55.072" v="48" actId="20577"/>
          <ac:spMkLst>
            <pc:docMk/>
            <pc:sldMk cId="3898644530" sldId="309"/>
            <ac:spMk id="4" creationId="{EE06BD70-23C4-F86B-D858-22CEE2FE9904}"/>
          </ac:spMkLst>
        </pc:spChg>
      </pc:sldChg>
      <pc:sldChg chg="modSp modCm">
        <pc:chgData name="Susan Homer" userId="S::susan.homer_solihull.ac.uk#ext#@aoctenant.onmicrosoft.com::8026524e-7bc6-49ad-b3d4-767a8cc9418f" providerId="AD" clId="Web-{756BB07C-5181-4F26-B7F8-8380BB234E67}" dt="2023-01-16T11:40:45.881" v="64" actId="20577"/>
        <pc:sldMkLst>
          <pc:docMk/>
          <pc:sldMk cId="1816070130" sldId="311"/>
        </pc:sldMkLst>
        <pc:spChg chg="mod">
          <ac:chgData name="Susan Homer" userId="S::susan.homer_solihull.ac.uk#ext#@aoctenant.onmicrosoft.com::8026524e-7bc6-49ad-b3d4-767a8cc9418f" providerId="AD" clId="Web-{756BB07C-5181-4F26-B7F8-8380BB234E67}" dt="2023-01-16T11:40:45.881" v="64" actId="20577"/>
          <ac:spMkLst>
            <pc:docMk/>
            <pc:sldMk cId="1816070130" sldId="311"/>
            <ac:spMk id="4" creationId="{A6513D37-15AB-5FFE-20F4-12EE6AA1FFC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">
              <pc226:chgData name="Susan Homer" userId="S::susan.homer_solihull.ac.uk#ext#@aoctenant.onmicrosoft.com::8026524e-7bc6-49ad-b3d4-767a8cc9418f" providerId="AD" clId="Web-{756BB07C-5181-4F26-B7F8-8380BB234E67}" dt="2023-01-16T11:39:56.299" v="50"/>
              <pc2:cmMkLst xmlns:pc2="http://schemas.microsoft.com/office/powerpoint/2019/9/main/command">
                <pc:docMk/>
                <pc:sldMk cId="1816070130" sldId="311"/>
                <pc2:cmMk id="{952F3DF9-F71A-4DA7-8CDA-28915C5B4E9C}"/>
              </pc2:cmMkLst>
              <pc226:cmRplyChg chg="add">
                <pc226:chgData name="Susan Homer" userId="S::susan.homer_solihull.ac.uk#ext#@aoctenant.onmicrosoft.com::8026524e-7bc6-49ad-b3d4-767a8cc9418f" providerId="AD" clId="Web-{756BB07C-5181-4F26-B7F8-8380BB234E67}" dt="2023-01-16T11:39:56.299" v="50"/>
                <pc2:cmRplyMkLst xmlns:pc2="http://schemas.microsoft.com/office/powerpoint/2019/9/main/command">
                  <pc:docMk/>
                  <pc:sldMk cId="1816070130" sldId="311"/>
                  <pc2:cmMk id="{952F3DF9-F71A-4DA7-8CDA-28915C5B4E9C}"/>
                  <pc2:cmRplyMk id="{2180BBC2-6616-4C15-AA65-662DD3FA8273}"/>
                </pc2:cmRplyMkLst>
              </pc226:cmRplyChg>
            </pc226:cmChg>
          </p:ext>
        </pc:extLst>
      </pc:sldChg>
      <pc:sldChg chg="modCm">
        <pc:chgData name="Susan Homer" userId="S::susan.homer_solihull.ac.uk#ext#@aoctenant.onmicrosoft.com::8026524e-7bc6-49ad-b3d4-767a8cc9418f" providerId="AD" clId="Web-{756BB07C-5181-4F26-B7F8-8380BB234E67}" dt="2023-01-16T11:39:16.625" v="49"/>
        <pc:sldMkLst>
          <pc:docMk/>
          <pc:sldMk cId="255961145" sldId="31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">
              <pc226:chgData name="Susan Homer" userId="S::susan.homer_solihull.ac.uk#ext#@aoctenant.onmicrosoft.com::8026524e-7bc6-49ad-b3d4-767a8cc9418f" providerId="AD" clId="Web-{756BB07C-5181-4F26-B7F8-8380BB234E67}" dt="2023-01-16T11:39:16.625" v="49"/>
              <pc2:cmMkLst xmlns:pc2="http://schemas.microsoft.com/office/powerpoint/2019/9/main/command">
                <pc:docMk/>
                <pc:sldMk cId="255961145" sldId="312"/>
                <pc2:cmMk id="{A3E1926A-89D9-49F9-A1F6-0B66C9081F48}"/>
              </pc2:cmMkLst>
              <pc226:cmRplyChg chg="add">
                <pc226:chgData name="Susan Homer" userId="S::susan.homer_solihull.ac.uk#ext#@aoctenant.onmicrosoft.com::8026524e-7bc6-49ad-b3d4-767a8cc9418f" providerId="AD" clId="Web-{756BB07C-5181-4F26-B7F8-8380BB234E67}" dt="2023-01-16T11:39:16.625" v="49"/>
                <pc2:cmRplyMkLst xmlns:pc2="http://schemas.microsoft.com/office/powerpoint/2019/9/main/command">
                  <pc:docMk/>
                  <pc:sldMk cId="255961145" sldId="312"/>
                  <pc2:cmMk id="{A3E1926A-89D9-49F9-A1F6-0B66C9081F48}"/>
                  <pc2:cmRplyMk id="{659814C4-CA0E-44F0-89F0-938542A7F034}"/>
                </pc2:cmRplyMkLst>
              </pc226:cmRplyChg>
            </pc226:cmChg>
          </p:ext>
        </pc:extLst>
      </pc:sldChg>
      <pc:sldChg chg="ord">
        <pc:chgData name="Susan Homer" userId="S::susan.homer_solihull.ac.uk#ext#@aoctenant.onmicrosoft.com::8026524e-7bc6-49ad-b3d4-767a8cc9418f" providerId="AD" clId="Web-{756BB07C-5181-4F26-B7F8-8380BB234E67}" dt="2023-01-16T11:43:34.689" v="65"/>
        <pc:sldMkLst>
          <pc:docMk/>
          <pc:sldMk cId="3166958345" sldId="313"/>
        </pc:sldMkLst>
      </pc:sldChg>
      <pc:sldChg chg="new del">
        <pc:chgData name="Susan Homer" userId="S::susan.homer_solihull.ac.uk#ext#@aoctenant.onmicrosoft.com::8026524e-7bc6-49ad-b3d4-767a8cc9418f" providerId="AD" clId="Web-{756BB07C-5181-4F26-B7F8-8380BB234E67}" dt="2023-01-16T11:26:29.604" v="1"/>
        <pc:sldMkLst>
          <pc:docMk/>
          <pc:sldMk cId="2806128414" sldId="318"/>
        </pc:sldMkLst>
      </pc:sldChg>
    </pc:docChg>
  </pc:docChgLst>
  <pc:docChgLst>
    <pc:chgData name="Richard Mathews" userId="17bc6ec1-51e2-4eee-b14e-a5cd4b76aaa9" providerId="ADAL" clId="{7330B18C-18C2-4E8B-BD10-3E7D83560298}"/>
    <pc:docChg chg="modSld sldOrd">
      <pc:chgData name="Richard Mathews" userId="17bc6ec1-51e2-4eee-b14e-a5cd4b76aaa9" providerId="ADAL" clId="{7330B18C-18C2-4E8B-BD10-3E7D83560298}" dt="2022-11-22T10:16:46.083" v="3"/>
      <pc:docMkLst>
        <pc:docMk/>
      </pc:docMkLst>
      <pc:sldChg chg="ord">
        <pc:chgData name="Richard Mathews" userId="17bc6ec1-51e2-4eee-b14e-a5cd4b76aaa9" providerId="ADAL" clId="{7330B18C-18C2-4E8B-BD10-3E7D83560298}" dt="2022-11-22T10:16:46.083" v="3"/>
        <pc:sldMkLst>
          <pc:docMk/>
          <pc:sldMk cId="1945931993" sldId="296"/>
        </pc:sldMkLst>
      </pc:sldChg>
    </pc:docChg>
  </pc:docChgLst>
  <pc:docChgLst>
    <pc:chgData name="Susan Homer" userId="S::susan.homer_solihull.ac.uk#ext#@aoctenant.onmicrosoft.com::8026524e-7bc6-49ad-b3d4-767a8cc9418f" providerId="AD" clId="Web-{713208C4-DCF6-4454-B1AF-EC78B8DB51BA}"/>
    <pc:docChg chg="modSld">
      <pc:chgData name="Susan Homer" userId="S::susan.homer_solihull.ac.uk#ext#@aoctenant.onmicrosoft.com::8026524e-7bc6-49ad-b3d4-767a8cc9418f" providerId="AD" clId="Web-{713208C4-DCF6-4454-B1AF-EC78B8DB51BA}" dt="2022-12-12T14:43:10.767" v="12"/>
      <pc:docMkLst>
        <pc:docMk/>
      </pc:docMkLst>
      <pc:sldChg chg="addSp modSp modNotes">
        <pc:chgData name="Susan Homer" userId="S::susan.homer_solihull.ac.uk#ext#@aoctenant.onmicrosoft.com::8026524e-7bc6-49ad-b3d4-767a8cc9418f" providerId="AD" clId="Web-{713208C4-DCF6-4454-B1AF-EC78B8DB51BA}" dt="2022-12-12T14:43:10.767" v="12"/>
        <pc:sldMkLst>
          <pc:docMk/>
          <pc:sldMk cId="4258874400" sldId="263"/>
        </pc:sldMkLst>
        <pc:spChg chg="add mod">
          <ac:chgData name="Susan Homer" userId="S::susan.homer_solihull.ac.uk#ext#@aoctenant.onmicrosoft.com::8026524e-7bc6-49ad-b3d4-767a8cc9418f" providerId="AD" clId="Web-{713208C4-DCF6-4454-B1AF-EC78B8DB51BA}" dt="2022-12-12T14:42:52.970" v="3" actId="20577"/>
          <ac:spMkLst>
            <pc:docMk/>
            <pc:sldMk cId="4258874400" sldId="263"/>
            <ac:spMk id="6" creationId="{40C626BF-4EB9-4776-F9F5-E3FCAAADA9A8}"/>
          </ac:spMkLst>
        </pc:spChg>
      </pc:sldChg>
    </pc:docChg>
  </pc:docChgLst>
  <pc:docChgLst>
    <pc:chgData name="gaillydon@me.com" userId="S::gaillydon_me.com#ext#@aoctenant.onmicrosoft.com::f8886d07-ae06-416f-a89b-1b6937040910" providerId="AD" clId="Web-{820E9B8E-65C7-4E2D-8B4D-289EA84C5D2E}"/>
    <pc:docChg chg="">
      <pc:chgData name="gaillydon@me.com" userId="S::gaillydon_me.com#ext#@aoctenant.onmicrosoft.com::f8886d07-ae06-416f-a89b-1b6937040910" providerId="AD" clId="Web-{820E9B8E-65C7-4E2D-8B4D-289EA84C5D2E}" dt="2023-01-18T09:51:36.913" v="3"/>
      <pc:docMkLst>
        <pc:docMk/>
      </pc:docMkLst>
      <pc:sldChg chg="delCm">
        <pc:chgData name="gaillydon@me.com" userId="S::gaillydon_me.com#ext#@aoctenant.onmicrosoft.com::f8886d07-ae06-416f-a89b-1b6937040910" providerId="AD" clId="Web-{820E9B8E-65C7-4E2D-8B4D-289EA84C5D2E}" dt="2023-01-18T09:51:25.256" v="1"/>
        <pc:sldMkLst>
          <pc:docMk/>
          <pc:sldMk cId="4258874400" sldId="263"/>
        </pc:sldMkLst>
      </pc:sldChg>
      <pc:sldChg chg="delCm">
        <pc:chgData name="gaillydon@me.com" userId="S::gaillydon_me.com#ext#@aoctenant.onmicrosoft.com::f8886d07-ae06-416f-a89b-1b6937040910" providerId="AD" clId="Web-{820E9B8E-65C7-4E2D-8B4D-289EA84C5D2E}" dt="2023-01-18T09:51:19.256" v="0"/>
        <pc:sldMkLst>
          <pc:docMk/>
          <pc:sldMk cId="1770643746" sldId="306"/>
        </pc:sldMkLst>
      </pc:sldChg>
      <pc:sldChg chg="delCm">
        <pc:chgData name="gaillydon@me.com" userId="S::gaillydon_me.com#ext#@aoctenant.onmicrosoft.com::f8886d07-ae06-416f-a89b-1b6937040910" providerId="AD" clId="Web-{820E9B8E-65C7-4E2D-8B4D-289EA84C5D2E}" dt="2023-01-18T09:51:31.788" v="2"/>
        <pc:sldMkLst>
          <pc:docMk/>
          <pc:sldMk cId="1816070130" sldId="311"/>
        </pc:sldMkLst>
      </pc:sldChg>
      <pc:sldChg chg="delCm">
        <pc:chgData name="gaillydon@me.com" userId="S::gaillydon_me.com#ext#@aoctenant.onmicrosoft.com::f8886d07-ae06-416f-a89b-1b6937040910" providerId="AD" clId="Web-{820E9B8E-65C7-4E2D-8B4D-289EA84C5D2E}" dt="2023-01-18T09:51:36.913" v="3"/>
        <pc:sldMkLst>
          <pc:docMk/>
          <pc:sldMk cId="255961145" sldId="312"/>
        </pc:sldMkLst>
      </pc:sldChg>
    </pc:docChg>
  </pc:docChgLst>
  <pc:docChgLst>
    <pc:chgData name="gaillydon@me.com" userId="S::gaillydon_me.com#ext#@aoctenant.onmicrosoft.com::f8886d07-ae06-416f-a89b-1b6937040910" providerId="AD" clId="Web-{E3FF7A12-1D06-4470-A40C-F978EAF678CB}"/>
    <pc:docChg chg="modSld">
      <pc:chgData name="gaillydon@me.com" userId="S::gaillydon_me.com#ext#@aoctenant.onmicrosoft.com::f8886d07-ae06-416f-a89b-1b6937040910" providerId="AD" clId="Web-{E3FF7A12-1D06-4470-A40C-F978EAF678CB}" dt="2022-12-09T13:12:06.090" v="0" actId="20577"/>
      <pc:docMkLst>
        <pc:docMk/>
      </pc:docMkLst>
      <pc:sldChg chg="modSp">
        <pc:chgData name="gaillydon@me.com" userId="S::gaillydon_me.com#ext#@aoctenant.onmicrosoft.com::f8886d07-ae06-416f-a89b-1b6937040910" providerId="AD" clId="Web-{E3FF7A12-1D06-4470-A40C-F978EAF678CB}" dt="2022-12-09T13:12:06.090" v="0" actId="20577"/>
        <pc:sldMkLst>
          <pc:docMk/>
          <pc:sldMk cId="3090126232" sldId="303"/>
        </pc:sldMkLst>
        <pc:spChg chg="mod">
          <ac:chgData name="gaillydon@me.com" userId="S::gaillydon_me.com#ext#@aoctenant.onmicrosoft.com::f8886d07-ae06-416f-a89b-1b6937040910" providerId="AD" clId="Web-{E3FF7A12-1D06-4470-A40C-F978EAF678CB}" dt="2022-12-09T13:12:06.090" v="0" actId="20577"/>
          <ac:spMkLst>
            <pc:docMk/>
            <pc:sldMk cId="3090126232" sldId="303"/>
            <ac:spMk id="2" creationId="{A6D78D02-1841-5541-B0EB-134EDB52DFA0}"/>
          </ac:spMkLst>
        </pc:spChg>
      </pc:sldChg>
    </pc:docChg>
  </pc:docChgLst>
  <pc:docChgLst>
    <pc:chgData name="Susan Homer" userId="S::susan.homer@solihull.ac.uk::6f054113-c067-4273-8af3-667aec520ed6" providerId="AD" clId="Web-{4FB6EC8D-F81D-418B-79CA-C5B65544EF28}"/>
    <pc:docChg chg="addSld delSld modSld sldOrd">
      <pc:chgData name="Susan Homer" userId="S::susan.homer@solihull.ac.uk::6f054113-c067-4273-8af3-667aec520ed6" providerId="AD" clId="Web-{4FB6EC8D-F81D-418B-79CA-C5B65544EF28}" dt="2022-12-07T14:32:00.842" v="980" actId="20577"/>
      <pc:docMkLst>
        <pc:docMk/>
      </pc:docMkLst>
      <pc:sldChg chg="addSp delSp modSp">
        <pc:chgData name="Susan Homer" userId="S::susan.homer@solihull.ac.uk::6f054113-c067-4273-8af3-667aec520ed6" providerId="AD" clId="Web-{4FB6EC8D-F81D-418B-79CA-C5B65544EF28}" dt="2022-12-06T11:11:05.229" v="22" actId="14100"/>
        <pc:sldMkLst>
          <pc:docMk/>
          <pc:sldMk cId="3269314659" sldId="262"/>
        </pc:sldMkLst>
        <pc:spChg chg="add del">
          <ac:chgData name="Susan Homer" userId="S::susan.homer@solihull.ac.uk::6f054113-c067-4273-8af3-667aec520ed6" providerId="AD" clId="Web-{4FB6EC8D-F81D-418B-79CA-C5B65544EF28}" dt="2022-12-06T11:10:35.729" v="2"/>
          <ac:spMkLst>
            <pc:docMk/>
            <pc:sldMk cId="3269314659" sldId="262"/>
            <ac:spMk id="2" creationId="{EA4F9AF3-B950-3DCE-EE3B-264F7A49FBF1}"/>
          </ac:spMkLst>
        </pc:spChg>
        <pc:spChg chg="del">
          <ac:chgData name="Susan Homer" userId="S::susan.homer@solihull.ac.uk::6f054113-c067-4273-8af3-667aec520ed6" providerId="AD" clId="Web-{4FB6EC8D-F81D-418B-79CA-C5B65544EF28}" dt="2022-12-06T11:10:39.901" v="3"/>
          <ac:spMkLst>
            <pc:docMk/>
            <pc:sldMk cId="3269314659" sldId="262"/>
            <ac:spMk id="13" creationId="{E2C579EE-E5CC-4F9A-A5AE-7CAF0043E178}"/>
          </ac:spMkLst>
        </pc:spChg>
        <pc:spChg chg="mod">
          <ac:chgData name="Susan Homer" userId="S::susan.homer@solihull.ac.uk::6f054113-c067-4273-8af3-667aec520ed6" providerId="AD" clId="Web-{4FB6EC8D-F81D-418B-79CA-C5B65544EF28}" dt="2022-12-06T11:11:05.229" v="22" actId="14100"/>
          <ac:spMkLst>
            <pc:docMk/>
            <pc:sldMk cId="3269314659" sldId="262"/>
            <ac:spMk id="17" creationId="{36B2AE06-62E2-47AC-A4B8-78F23C87D5EA}"/>
          </ac:spMkLst>
        </pc:spChg>
        <pc:picChg chg="add mod">
          <ac:chgData name="Susan Homer" userId="S::susan.homer@solihull.ac.uk::6f054113-c067-4273-8af3-667aec520ed6" providerId="AD" clId="Web-{4FB6EC8D-F81D-418B-79CA-C5B65544EF28}" dt="2022-12-06T11:10:42.573" v="4" actId="1076"/>
          <ac:picMkLst>
            <pc:docMk/>
            <pc:sldMk cId="3269314659" sldId="262"/>
            <ac:picMk id="6" creationId="{9F421EC7-CE82-DBF3-6235-74208B765668}"/>
          </ac:picMkLst>
        </pc:picChg>
      </pc:sldChg>
      <pc:sldChg chg="addSp delSp modSp mod ord modClrScheme chgLayout">
        <pc:chgData name="Susan Homer" userId="S::susan.homer@solihull.ac.uk::6f054113-c067-4273-8af3-667aec520ed6" providerId="AD" clId="Web-{4FB6EC8D-F81D-418B-79CA-C5B65544EF28}" dt="2022-12-07T11:07:22.168" v="309" actId="20577"/>
        <pc:sldMkLst>
          <pc:docMk/>
          <pc:sldMk cId="4258874400" sldId="263"/>
        </pc:sldMkLst>
        <pc:spChg chg="mod ord">
          <ac:chgData name="Susan Homer" userId="S::susan.homer@solihull.ac.uk::6f054113-c067-4273-8af3-667aec520ed6" providerId="AD" clId="Web-{4FB6EC8D-F81D-418B-79CA-C5B65544EF28}" dt="2022-12-07T10:50:16.039" v="180" actId="20577"/>
          <ac:spMkLst>
            <pc:docMk/>
            <pc:sldMk cId="4258874400" sldId="263"/>
            <ac:spMk id="2" creationId="{00000000-0000-0000-0000-000000000000}"/>
          </ac:spMkLst>
        </pc:spChg>
        <pc:spChg chg="mod">
          <ac:chgData name="Susan Homer" userId="S::susan.homer@solihull.ac.uk::6f054113-c067-4273-8af3-667aec520ed6" providerId="AD" clId="Web-{4FB6EC8D-F81D-418B-79CA-C5B65544EF28}" dt="2022-12-07T10:49:52.553" v="168"/>
          <ac:spMkLst>
            <pc:docMk/>
            <pc:sldMk cId="4258874400" sldId="263"/>
            <ac:spMk id="3" creationId="{00000000-0000-0000-0000-000000000000}"/>
          </ac:spMkLst>
        </pc:spChg>
        <pc:spChg chg="mod">
          <ac:chgData name="Susan Homer" userId="S::susan.homer@solihull.ac.uk::6f054113-c067-4273-8af3-667aec520ed6" providerId="AD" clId="Web-{4FB6EC8D-F81D-418B-79CA-C5B65544EF28}" dt="2022-12-07T10:49:52.553" v="168"/>
          <ac:spMkLst>
            <pc:docMk/>
            <pc:sldMk cId="4258874400" sldId="263"/>
            <ac:spMk id="4" creationId="{00000000-0000-0000-0000-000000000000}"/>
          </ac:spMkLst>
        </pc:spChg>
        <pc:spChg chg="mod">
          <ac:chgData name="Susan Homer" userId="S::susan.homer@solihull.ac.uk::6f054113-c067-4273-8af3-667aec520ed6" providerId="AD" clId="Web-{4FB6EC8D-F81D-418B-79CA-C5B65544EF28}" dt="2022-12-07T11:07:22.168" v="309" actId="20577"/>
          <ac:spMkLst>
            <pc:docMk/>
            <pc:sldMk cId="4258874400" sldId="263"/>
            <ac:spMk id="5" creationId="{00000000-0000-0000-0000-000000000000}"/>
          </ac:spMkLst>
        </pc:spChg>
        <pc:spChg chg="del mod">
          <ac:chgData name="Susan Homer" userId="S::susan.homer@solihull.ac.uk::6f054113-c067-4273-8af3-667aec520ed6" providerId="AD" clId="Web-{4FB6EC8D-F81D-418B-79CA-C5B65544EF28}" dt="2022-12-07T10:49:52.553" v="168"/>
          <ac:spMkLst>
            <pc:docMk/>
            <pc:sldMk cId="4258874400" sldId="263"/>
            <ac:spMk id="6" creationId="{00000000-0000-0000-0000-000000000000}"/>
          </ac:spMkLst>
        </pc:spChg>
        <pc:picChg chg="add mod ord">
          <ac:chgData name="Susan Homer" userId="S::susan.homer@solihull.ac.uk::6f054113-c067-4273-8af3-667aec520ed6" providerId="AD" clId="Web-{4FB6EC8D-F81D-418B-79CA-C5B65544EF28}" dt="2022-12-07T10:49:52.553" v="168"/>
          <ac:picMkLst>
            <pc:docMk/>
            <pc:sldMk cId="4258874400" sldId="263"/>
            <ac:picMk id="8" creationId="{AF8D90AF-EDC0-D586-9ABF-2D509509C7A8}"/>
          </ac:picMkLst>
        </pc:picChg>
      </pc:sldChg>
      <pc:sldChg chg="del">
        <pc:chgData name="Susan Homer" userId="S::susan.homer@solihull.ac.uk::6f054113-c067-4273-8af3-667aec520ed6" providerId="AD" clId="Web-{4FB6EC8D-F81D-418B-79CA-C5B65544EF28}" dt="2022-12-06T11:39:44.364" v="25"/>
        <pc:sldMkLst>
          <pc:docMk/>
          <pc:sldMk cId="325678688" sldId="298"/>
        </pc:sldMkLst>
      </pc:sldChg>
      <pc:sldChg chg="del">
        <pc:chgData name="Susan Homer" userId="S::susan.homer@solihull.ac.uk::6f054113-c067-4273-8af3-667aec520ed6" providerId="AD" clId="Web-{4FB6EC8D-F81D-418B-79CA-C5B65544EF28}" dt="2022-12-07T13:15:37.450" v="966"/>
        <pc:sldMkLst>
          <pc:docMk/>
          <pc:sldMk cId="2623175481" sldId="299"/>
        </pc:sldMkLst>
      </pc:sldChg>
      <pc:sldChg chg="del">
        <pc:chgData name="Susan Homer" userId="S::susan.homer@solihull.ac.uk::6f054113-c067-4273-8af3-667aec520ed6" providerId="AD" clId="Web-{4FB6EC8D-F81D-418B-79CA-C5B65544EF28}" dt="2022-12-07T13:15:22.558" v="963"/>
        <pc:sldMkLst>
          <pc:docMk/>
          <pc:sldMk cId="3072831491" sldId="300"/>
        </pc:sldMkLst>
      </pc:sldChg>
      <pc:sldChg chg="del">
        <pc:chgData name="Susan Homer" userId="S::susan.homer@solihull.ac.uk::6f054113-c067-4273-8af3-667aec520ed6" providerId="AD" clId="Web-{4FB6EC8D-F81D-418B-79CA-C5B65544EF28}" dt="2022-12-07T13:15:31.184" v="965"/>
        <pc:sldMkLst>
          <pc:docMk/>
          <pc:sldMk cId="2903473761" sldId="301"/>
        </pc:sldMkLst>
      </pc:sldChg>
      <pc:sldChg chg="del">
        <pc:chgData name="Susan Homer" userId="S::susan.homer@solihull.ac.uk::6f054113-c067-4273-8af3-667aec520ed6" providerId="AD" clId="Web-{4FB6EC8D-F81D-418B-79CA-C5B65544EF28}" dt="2022-12-07T13:15:27.308" v="964"/>
        <pc:sldMkLst>
          <pc:docMk/>
          <pc:sldMk cId="4090225419" sldId="302"/>
        </pc:sldMkLst>
      </pc:sldChg>
      <pc:sldChg chg="add">
        <pc:chgData name="Susan Homer" userId="S::susan.homer@solihull.ac.uk::6f054113-c067-4273-8af3-667aec520ed6" providerId="AD" clId="Web-{4FB6EC8D-F81D-418B-79CA-C5B65544EF28}" dt="2022-12-06T11:37:56.612" v="23"/>
        <pc:sldMkLst>
          <pc:docMk/>
          <pc:sldMk cId="3090126232" sldId="303"/>
        </pc:sldMkLst>
      </pc:sldChg>
      <pc:sldChg chg="modSp add">
        <pc:chgData name="Susan Homer" userId="S::susan.homer@solihull.ac.uk::6f054113-c067-4273-8af3-667aec520ed6" providerId="AD" clId="Web-{4FB6EC8D-F81D-418B-79CA-C5B65544EF28}" dt="2022-12-07T14:27:40.574" v="976" actId="20577"/>
        <pc:sldMkLst>
          <pc:docMk/>
          <pc:sldMk cId="1814980410" sldId="304"/>
        </pc:sldMkLst>
        <pc:spChg chg="mod">
          <ac:chgData name="Susan Homer" userId="S::susan.homer@solihull.ac.uk::6f054113-c067-4273-8af3-667aec520ed6" providerId="AD" clId="Web-{4FB6EC8D-F81D-418B-79CA-C5B65544EF28}" dt="2022-12-07T14:27:40.574" v="976" actId="20577"/>
          <ac:spMkLst>
            <pc:docMk/>
            <pc:sldMk cId="1814980410" sldId="304"/>
            <ac:spMk id="5" creationId="{00000000-0000-0000-0000-000000000000}"/>
          </ac:spMkLst>
        </pc:spChg>
      </pc:sldChg>
      <pc:sldChg chg="new del">
        <pc:chgData name="Susan Homer" userId="S::susan.homer@solihull.ac.uk::6f054113-c067-4273-8af3-667aec520ed6" providerId="AD" clId="Web-{4FB6EC8D-F81D-418B-79CA-C5B65544EF28}" dt="2022-12-06T11:41:13.132" v="27"/>
        <pc:sldMkLst>
          <pc:docMk/>
          <pc:sldMk cId="1427678693" sldId="305"/>
        </pc:sldMkLst>
      </pc:sldChg>
      <pc:sldChg chg="new del">
        <pc:chgData name="Susan Homer" userId="S::susan.homer@solihull.ac.uk::6f054113-c067-4273-8af3-667aec520ed6" providerId="AD" clId="Web-{4FB6EC8D-F81D-418B-79CA-C5B65544EF28}" dt="2022-12-06T11:48:48.315" v="36"/>
        <pc:sldMkLst>
          <pc:docMk/>
          <pc:sldMk cId="2878939386" sldId="305"/>
        </pc:sldMkLst>
      </pc:sldChg>
      <pc:sldChg chg="modSp add ord">
        <pc:chgData name="Susan Homer" userId="S::susan.homer@solihull.ac.uk::6f054113-c067-4273-8af3-667aec520ed6" providerId="AD" clId="Web-{4FB6EC8D-F81D-418B-79CA-C5B65544EF28}" dt="2022-12-06T11:49:16.378" v="39" actId="20577"/>
        <pc:sldMkLst>
          <pc:docMk/>
          <pc:sldMk cId="1770643746" sldId="306"/>
        </pc:sldMkLst>
        <pc:spChg chg="mod">
          <ac:chgData name="Susan Homer" userId="S::susan.homer@solihull.ac.uk::6f054113-c067-4273-8af3-667aec520ed6" providerId="AD" clId="Web-{4FB6EC8D-F81D-418B-79CA-C5B65544EF28}" dt="2022-12-06T11:49:16.378" v="39" actId="20577"/>
          <ac:spMkLst>
            <pc:docMk/>
            <pc:sldMk cId="1770643746" sldId="306"/>
            <ac:spMk id="3" creationId="{A0CEBE86-B6A1-D059-7AA8-7DC212498EF7}"/>
          </ac:spMkLst>
        </pc:spChg>
        <pc:spChg chg="mod">
          <ac:chgData name="Susan Homer" userId="S::susan.homer@solihull.ac.uk::6f054113-c067-4273-8af3-667aec520ed6" providerId="AD" clId="Web-{4FB6EC8D-F81D-418B-79CA-C5B65544EF28}" dt="2022-12-06T11:48:27.815" v="34" actId="20577"/>
          <ac:spMkLst>
            <pc:docMk/>
            <pc:sldMk cId="1770643746" sldId="306"/>
            <ac:spMk id="4" creationId="{8EA1E987-5A09-7A4F-EC53-3025868DDA68}"/>
          </ac:spMkLst>
        </pc:spChg>
      </pc:sldChg>
      <pc:sldChg chg="addSp delSp modSp add">
        <pc:chgData name="Susan Homer" userId="S::susan.homer@solihull.ac.uk::6f054113-c067-4273-8af3-667aec520ed6" providerId="AD" clId="Web-{4FB6EC8D-F81D-418B-79CA-C5B65544EF28}" dt="2022-12-07T10:47:28.372" v="154" actId="1076"/>
        <pc:sldMkLst>
          <pc:docMk/>
          <pc:sldMk cId="2431282912" sldId="307"/>
        </pc:sldMkLst>
        <pc:spChg chg="mod">
          <ac:chgData name="Susan Homer" userId="S::susan.homer@solihull.ac.uk::6f054113-c067-4273-8af3-667aec520ed6" providerId="AD" clId="Web-{4FB6EC8D-F81D-418B-79CA-C5B65544EF28}" dt="2022-12-07T10:35:31.326" v="45" actId="20577"/>
          <ac:spMkLst>
            <pc:docMk/>
            <pc:sldMk cId="2431282912" sldId="307"/>
            <ac:spMk id="3" creationId="{2A22E0DC-E1BA-0BAE-AA84-1C2C3D10E2B4}"/>
          </ac:spMkLst>
        </pc:spChg>
        <pc:spChg chg="mod">
          <ac:chgData name="Susan Homer" userId="S::susan.homer@solihull.ac.uk::6f054113-c067-4273-8af3-667aec520ed6" providerId="AD" clId="Web-{4FB6EC8D-F81D-418B-79CA-C5B65544EF28}" dt="2022-12-07T10:45:54.772" v="142" actId="14100"/>
          <ac:spMkLst>
            <pc:docMk/>
            <pc:sldMk cId="2431282912" sldId="307"/>
            <ac:spMk id="4" creationId="{8D026152-3BD0-7F1C-E36E-3DF4C0FCE2C9}"/>
          </ac:spMkLst>
        </pc:spChg>
        <pc:spChg chg="add del mod">
          <ac:chgData name="Susan Homer" userId="S::susan.homer@solihull.ac.uk::6f054113-c067-4273-8af3-667aec520ed6" providerId="AD" clId="Web-{4FB6EC8D-F81D-418B-79CA-C5B65544EF28}" dt="2022-12-07T10:41:50.772" v="81"/>
          <ac:spMkLst>
            <pc:docMk/>
            <pc:sldMk cId="2431282912" sldId="307"/>
            <ac:spMk id="6" creationId="{D50FF115-9CD5-27D5-BD81-95E96FD5EC15}"/>
          </ac:spMkLst>
        </pc:spChg>
        <pc:spChg chg="add mod">
          <ac:chgData name="Susan Homer" userId="S::susan.homer@solihull.ac.uk::6f054113-c067-4273-8af3-667aec520ed6" providerId="AD" clId="Web-{4FB6EC8D-F81D-418B-79CA-C5B65544EF28}" dt="2022-12-07T10:47:22.028" v="153" actId="688"/>
          <ac:spMkLst>
            <pc:docMk/>
            <pc:sldMk cId="2431282912" sldId="307"/>
            <ac:spMk id="7" creationId="{0C870A4B-45C4-E2D3-F56F-2B2F715ABBF8}"/>
          </ac:spMkLst>
        </pc:spChg>
        <pc:spChg chg="add mod">
          <ac:chgData name="Susan Homer" userId="S::susan.homer@solihull.ac.uk::6f054113-c067-4273-8af3-667aec520ed6" providerId="AD" clId="Web-{4FB6EC8D-F81D-418B-79CA-C5B65544EF28}" dt="2022-12-07T10:47:28.372" v="154" actId="1076"/>
          <ac:spMkLst>
            <pc:docMk/>
            <pc:sldMk cId="2431282912" sldId="307"/>
            <ac:spMk id="8" creationId="{32935B4F-314C-4394-016E-334A5165C1BA}"/>
          </ac:spMkLst>
        </pc:spChg>
        <pc:spChg chg="add mod">
          <ac:chgData name="Susan Homer" userId="S::susan.homer@solihull.ac.uk::6f054113-c067-4273-8af3-667aec520ed6" providerId="AD" clId="Web-{4FB6EC8D-F81D-418B-79CA-C5B65544EF28}" dt="2022-12-07T10:47:07.511" v="150" actId="14100"/>
          <ac:spMkLst>
            <pc:docMk/>
            <pc:sldMk cId="2431282912" sldId="307"/>
            <ac:spMk id="9" creationId="{5E25317A-72E2-2958-1558-C0199813AFDE}"/>
          </ac:spMkLst>
        </pc:spChg>
        <pc:spChg chg="add mod">
          <ac:chgData name="Susan Homer" userId="S::susan.homer@solihull.ac.uk::6f054113-c067-4273-8af3-667aec520ed6" providerId="AD" clId="Web-{4FB6EC8D-F81D-418B-79CA-C5B65544EF28}" dt="2022-12-07T10:46:55.995" v="147" actId="688"/>
          <ac:spMkLst>
            <pc:docMk/>
            <pc:sldMk cId="2431282912" sldId="307"/>
            <ac:spMk id="10" creationId="{762DBC71-2948-DFC1-CD2D-A4290283ACA4}"/>
          </ac:spMkLst>
        </pc:spChg>
      </pc:sldChg>
      <pc:sldChg chg="addSp delSp modSp new del">
        <pc:chgData name="Susan Homer" userId="S::susan.homer@solihull.ac.uk::6f054113-c067-4273-8af3-667aec520ed6" providerId="AD" clId="Web-{4FB6EC8D-F81D-418B-79CA-C5B65544EF28}" dt="2022-12-07T11:07:27.887" v="310"/>
        <pc:sldMkLst>
          <pc:docMk/>
          <pc:sldMk cId="2375148298" sldId="308"/>
        </pc:sldMkLst>
        <pc:spChg chg="mod">
          <ac:chgData name="Susan Homer" userId="S::susan.homer@solihull.ac.uk::6f054113-c067-4273-8af3-667aec520ed6" providerId="AD" clId="Web-{4FB6EC8D-F81D-418B-79CA-C5B65544EF28}" dt="2022-12-07T10:48:30.001" v="158" actId="20577"/>
          <ac:spMkLst>
            <pc:docMk/>
            <pc:sldMk cId="2375148298" sldId="308"/>
            <ac:spMk id="3" creationId="{636E65FE-2005-F8A3-A78C-F41F57E9D9C2}"/>
          </ac:spMkLst>
        </pc:spChg>
        <pc:spChg chg="mod">
          <ac:chgData name="Susan Homer" userId="S::susan.homer@solihull.ac.uk::6f054113-c067-4273-8af3-667aec520ed6" providerId="AD" clId="Web-{4FB6EC8D-F81D-418B-79CA-C5B65544EF28}" dt="2022-12-07T10:49:05.753" v="163" actId="20577"/>
          <ac:spMkLst>
            <pc:docMk/>
            <pc:sldMk cId="2375148298" sldId="308"/>
            <ac:spMk id="4" creationId="{7766B5BD-FD30-DD04-ADFA-48708BB33D73}"/>
          </ac:spMkLst>
        </pc:spChg>
        <pc:spChg chg="add del mod">
          <ac:chgData name="Susan Homer" userId="S::susan.homer@solihull.ac.uk::6f054113-c067-4273-8af3-667aec520ed6" providerId="AD" clId="Web-{4FB6EC8D-F81D-418B-79CA-C5B65544EF28}" dt="2022-12-07T10:48:42.158" v="160"/>
          <ac:spMkLst>
            <pc:docMk/>
            <pc:sldMk cId="2375148298" sldId="308"/>
            <ac:spMk id="6" creationId="{D40988D0-2ED1-31D7-C32E-7AA6841F0BBD}"/>
          </ac:spMkLst>
        </pc:spChg>
        <pc:picChg chg="add mod">
          <ac:chgData name="Susan Homer" userId="S::susan.homer@solihull.ac.uk::6f054113-c067-4273-8af3-667aec520ed6" providerId="AD" clId="Web-{4FB6EC8D-F81D-418B-79CA-C5B65544EF28}" dt="2022-12-07T10:49:05.925" v="164"/>
          <ac:picMkLst>
            <pc:docMk/>
            <pc:sldMk cId="2375148298" sldId="308"/>
            <ac:picMk id="7" creationId="{872E1AA6-A155-BB7F-2713-EED16B27E28E}"/>
          </ac:picMkLst>
        </pc:picChg>
      </pc:sldChg>
      <pc:sldChg chg="modSp new">
        <pc:chgData name="Susan Homer" userId="S::susan.homer@solihull.ac.uk::6f054113-c067-4273-8af3-667aec520ed6" providerId="AD" clId="Web-{4FB6EC8D-F81D-418B-79CA-C5B65544EF28}" dt="2022-12-07T11:18:46.540" v="405" actId="20577"/>
        <pc:sldMkLst>
          <pc:docMk/>
          <pc:sldMk cId="3898644530" sldId="309"/>
        </pc:sldMkLst>
        <pc:spChg chg="mod">
          <ac:chgData name="Susan Homer" userId="S::susan.homer@solihull.ac.uk::6f054113-c067-4273-8af3-667aec520ed6" providerId="AD" clId="Web-{4FB6EC8D-F81D-418B-79CA-C5B65544EF28}" dt="2022-12-07T11:14:13.085" v="367" actId="20577"/>
          <ac:spMkLst>
            <pc:docMk/>
            <pc:sldMk cId="3898644530" sldId="309"/>
            <ac:spMk id="3" creationId="{D2274E2D-C9F9-1382-6B71-E3C864A414EC}"/>
          </ac:spMkLst>
        </pc:spChg>
        <pc:spChg chg="mod">
          <ac:chgData name="Susan Homer" userId="S::susan.homer@solihull.ac.uk::6f054113-c067-4273-8af3-667aec520ed6" providerId="AD" clId="Web-{4FB6EC8D-F81D-418B-79CA-C5B65544EF28}" dt="2022-12-07T11:18:46.540" v="405" actId="20577"/>
          <ac:spMkLst>
            <pc:docMk/>
            <pc:sldMk cId="3898644530" sldId="309"/>
            <ac:spMk id="4" creationId="{EE06BD70-23C4-F86B-D858-22CEE2FE9904}"/>
          </ac:spMkLst>
        </pc:spChg>
      </pc:sldChg>
      <pc:sldChg chg="modSp add">
        <pc:chgData name="Susan Homer" userId="S::susan.homer@solihull.ac.uk::6f054113-c067-4273-8af3-667aec520ed6" providerId="AD" clId="Web-{4FB6EC8D-F81D-418B-79CA-C5B65544EF28}" dt="2022-12-07T11:21:45.942" v="441" actId="20577"/>
        <pc:sldMkLst>
          <pc:docMk/>
          <pc:sldMk cId="2772782379" sldId="310"/>
        </pc:sldMkLst>
        <pc:spChg chg="mod">
          <ac:chgData name="Susan Homer" userId="S::susan.homer@solihull.ac.uk::6f054113-c067-4273-8af3-667aec520ed6" providerId="AD" clId="Web-{4FB6EC8D-F81D-418B-79CA-C5B65544EF28}" dt="2022-12-07T11:21:45.942" v="441" actId="20577"/>
          <ac:spMkLst>
            <pc:docMk/>
            <pc:sldMk cId="2772782379" sldId="310"/>
            <ac:spMk id="4" creationId="{845E1B2C-BE79-7F39-F581-43E574EA5BBA}"/>
          </ac:spMkLst>
        </pc:spChg>
      </pc:sldChg>
      <pc:sldChg chg="delSp modSp new">
        <pc:chgData name="Susan Homer" userId="S::susan.homer@solihull.ac.uk::6f054113-c067-4273-8af3-667aec520ed6" providerId="AD" clId="Web-{4FB6EC8D-F81D-418B-79CA-C5B65544EF28}" dt="2022-12-07T14:27:59.732" v="977" actId="20577"/>
        <pc:sldMkLst>
          <pc:docMk/>
          <pc:sldMk cId="1816070130" sldId="311"/>
        </pc:sldMkLst>
        <pc:spChg chg="mod">
          <ac:chgData name="Susan Homer" userId="S::susan.homer@solihull.ac.uk::6f054113-c067-4273-8af3-667aec520ed6" providerId="AD" clId="Web-{4FB6EC8D-F81D-418B-79CA-C5B65544EF28}" dt="2022-12-07T11:22:46.321" v="451" actId="20577"/>
          <ac:spMkLst>
            <pc:docMk/>
            <pc:sldMk cId="1816070130" sldId="311"/>
            <ac:spMk id="3" creationId="{07DD45A5-CDE6-BB9A-864A-04C4598AD0B4}"/>
          </ac:spMkLst>
        </pc:spChg>
        <pc:spChg chg="mod">
          <ac:chgData name="Susan Homer" userId="S::susan.homer@solihull.ac.uk::6f054113-c067-4273-8af3-667aec520ed6" providerId="AD" clId="Web-{4FB6EC8D-F81D-418B-79CA-C5B65544EF28}" dt="2022-12-07T14:27:59.732" v="977" actId="20577"/>
          <ac:spMkLst>
            <pc:docMk/>
            <pc:sldMk cId="1816070130" sldId="311"/>
            <ac:spMk id="4" creationId="{A6513D37-15AB-5FFE-20F4-12EE6AA1FFC3}"/>
          </ac:spMkLst>
        </pc:spChg>
        <pc:spChg chg="del">
          <ac:chgData name="Susan Homer" userId="S::susan.homer@solihull.ac.uk::6f054113-c067-4273-8af3-667aec520ed6" providerId="AD" clId="Web-{4FB6EC8D-F81D-418B-79CA-C5B65544EF28}" dt="2022-12-07T12:37:24.163" v="562"/>
          <ac:spMkLst>
            <pc:docMk/>
            <pc:sldMk cId="1816070130" sldId="311"/>
            <ac:spMk id="5" creationId="{C92FDBBB-C1D8-F21A-A8A6-8731E3B8C829}"/>
          </ac:spMkLst>
        </pc:spChg>
      </pc:sldChg>
      <pc:sldChg chg="modSp new">
        <pc:chgData name="Susan Homer" userId="S::susan.homer@solihull.ac.uk::6f054113-c067-4273-8af3-667aec520ed6" providerId="AD" clId="Web-{4FB6EC8D-F81D-418B-79CA-C5B65544EF28}" dt="2022-12-07T12:52:10.969" v="773" actId="20577"/>
        <pc:sldMkLst>
          <pc:docMk/>
          <pc:sldMk cId="255961145" sldId="312"/>
        </pc:sldMkLst>
        <pc:spChg chg="mod">
          <ac:chgData name="Susan Homer" userId="S::susan.homer@solihull.ac.uk::6f054113-c067-4273-8af3-667aec520ed6" providerId="AD" clId="Web-{4FB6EC8D-F81D-418B-79CA-C5B65544EF28}" dt="2022-12-07T12:40:12.158" v="601" actId="20577"/>
          <ac:spMkLst>
            <pc:docMk/>
            <pc:sldMk cId="255961145" sldId="312"/>
            <ac:spMk id="3" creationId="{044BDF02-3022-D258-366D-2ACE9A9B1781}"/>
          </ac:spMkLst>
        </pc:spChg>
        <pc:spChg chg="mod">
          <ac:chgData name="Susan Homer" userId="S::susan.homer@solihull.ac.uk::6f054113-c067-4273-8af3-667aec520ed6" providerId="AD" clId="Web-{4FB6EC8D-F81D-418B-79CA-C5B65544EF28}" dt="2022-12-07T12:52:10.969" v="773" actId="20577"/>
          <ac:spMkLst>
            <pc:docMk/>
            <pc:sldMk cId="255961145" sldId="312"/>
            <ac:spMk id="4" creationId="{D7547D49-3CA9-419D-DA5D-D5C00AF03EC6}"/>
          </ac:spMkLst>
        </pc:spChg>
      </pc:sldChg>
      <pc:sldChg chg="modSp new ord">
        <pc:chgData name="Susan Homer" userId="S::susan.homer@solihull.ac.uk::6f054113-c067-4273-8af3-667aec520ed6" providerId="AD" clId="Web-{4FB6EC8D-F81D-418B-79CA-C5B65544EF28}" dt="2022-12-07T13:10:33.055" v="903"/>
        <pc:sldMkLst>
          <pc:docMk/>
          <pc:sldMk cId="3166958345" sldId="313"/>
        </pc:sldMkLst>
        <pc:spChg chg="mod">
          <ac:chgData name="Susan Homer" userId="S::susan.homer@solihull.ac.uk::6f054113-c067-4273-8af3-667aec520ed6" providerId="AD" clId="Web-{4FB6EC8D-F81D-418B-79CA-C5B65544EF28}" dt="2022-12-07T12:40:58.489" v="613" actId="20577"/>
          <ac:spMkLst>
            <pc:docMk/>
            <pc:sldMk cId="3166958345" sldId="313"/>
            <ac:spMk id="3" creationId="{D796441C-53F5-55A9-0FE0-F152F41BC58F}"/>
          </ac:spMkLst>
        </pc:spChg>
        <pc:spChg chg="mod">
          <ac:chgData name="Susan Homer" userId="S::susan.homer@solihull.ac.uk::6f054113-c067-4273-8af3-667aec520ed6" providerId="AD" clId="Web-{4FB6EC8D-F81D-418B-79CA-C5B65544EF28}" dt="2022-12-07T12:42:20.103" v="646" actId="20577"/>
          <ac:spMkLst>
            <pc:docMk/>
            <pc:sldMk cId="3166958345" sldId="313"/>
            <ac:spMk id="4" creationId="{65B8C8BB-AB0A-FA12-936A-2BE6CEEA71FA}"/>
          </ac:spMkLst>
        </pc:spChg>
      </pc:sldChg>
      <pc:sldChg chg="modSp new">
        <pc:chgData name="Susan Homer" userId="S::susan.homer@solihull.ac.uk::6f054113-c067-4273-8af3-667aec520ed6" providerId="AD" clId="Web-{4FB6EC8D-F81D-418B-79CA-C5B65544EF28}" dt="2022-12-07T12:55:42.936" v="848" actId="20577"/>
        <pc:sldMkLst>
          <pc:docMk/>
          <pc:sldMk cId="2348269968" sldId="314"/>
        </pc:sldMkLst>
        <pc:spChg chg="mod">
          <ac:chgData name="Susan Homer" userId="S::susan.homer@solihull.ac.uk::6f054113-c067-4273-8af3-667aec520ed6" providerId="AD" clId="Web-{4FB6EC8D-F81D-418B-79CA-C5B65544EF28}" dt="2022-12-07T12:52:39.205" v="791" actId="20577"/>
          <ac:spMkLst>
            <pc:docMk/>
            <pc:sldMk cId="2348269968" sldId="314"/>
            <ac:spMk id="3" creationId="{662AAB65-28BA-6046-3543-646D8B841946}"/>
          </ac:spMkLst>
        </pc:spChg>
        <pc:spChg chg="mod">
          <ac:chgData name="Susan Homer" userId="S::susan.homer@solihull.ac.uk::6f054113-c067-4273-8af3-667aec520ed6" providerId="AD" clId="Web-{4FB6EC8D-F81D-418B-79CA-C5B65544EF28}" dt="2022-12-07T12:55:42.936" v="848" actId="20577"/>
          <ac:spMkLst>
            <pc:docMk/>
            <pc:sldMk cId="2348269968" sldId="314"/>
            <ac:spMk id="4" creationId="{20F570EA-360E-923E-10ED-541659E7BA80}"/>
          </ac:spMkLst>
        </pc:spChg>
      </pc:sldChg>
      <pc:sldChg chg="addSp modSp new">
        <pc:chgData name="Susan Homer" userId="S::susan.homer@solihull.ac.uk::6f054113-c067-4273-8af3-667aec520ed6" providerId="AD" clId="Web-{4FB6EC8D-F81D-418B-79CA-C5B65544EF28}" dt="2022-12-07T13:10:21.023" v="902" actId="20577"/>
        <pc:sldMkLst>
          <pc:docMk/>
          <pc:sldMk cId="1617684011" sldId="315"/>
        </pc:sldMkLst>
        <pc:spChg chg="mod">
          <ac:chgData name="Susan Homer" userId="S::susan.homer@solihull.ac.uk::6f054113-c067-4273-8af3-667aec520ed6" providerId="AD" clId="Web-{4FB6EC8D-F81D-418B-79CA-C5B65544EF28}" dt="2022-12-07T13:10:21.023" v="902" actId="20577"/>
          <ac:spMkLst>
            <pc:docMk/>
            <pc:sldMk cId="1617684011" sldId="315"/>
            <ac:spMk id="3" creationId="{17D6BC9E-6CC5-EDAB-A10B-CEED9816C392}"/>
          </ac:spMkLst>
        </pc:spChg>
        <pc:spChg chg="mod">
          <ac:chgData name="Susan Homer" userId="S::susan.homer@solihull.ac.uk::6f054113-c067-4273-8af3-667aec520ed6" providerId="AD" clId="Web-{4FB6EC8D-F81D-418B-79CA-C5B65544EF28}" dt="2022-12-07T13:07:33.778" v="854" actId="1076"/>
          <ac:spMkLst>
            <pc:docMk/>
            <pc:sldMk cId="1617684011" sldId="315"/>
            <ac:spMk id="4" creationId="{4E69BE46-16AD-0D1A-D07D-662F45037FFE}"/>
          </ac:spMkLst>
        </pc:spChg>
        <pc:picChg chg="add mod">
          <ac:chgData name="Susan Homer" userId="S::susan.homer@solihull.ac.uk::6f054113-c067-4273-8af3-667aec520ed6" providerId="AD" clId="Web-{4FB6EC8D-F81D-418B-79CA-C5B65544EF28}" dt="2022-12-07T13:07:43.888" v="857" actId="14100"/>
          <ac:picMkLst>
            <pc:docMk/>
            <pc:sldMk cId="1617684011" sldId="315"/>
            <ac:picMk id="6" creationId="{AB94E24F-016F-98F5-9DAE-3DECE17606E7}"/>
          </ac:picMkLst>
        </pc:picChg>
        <pc:picChg chg="add mod">
          <ac:chgData name="Susan Homer" userId="S::susan.homer@solihull.ac.uk::6f054113-c067-4273-8af3-667aec520ed6" providerId="AD" clId="Web-{4FB6EC8D-F81D-418B-79CA-C5B65544EF28}" dt="2022-12-07T13:07:57.623" v="861" actId="1076"/>
          <ac:picMkLst>
            <pc:docMk/>
            <pc:sldMk cId="1617684011" sldId="315"/>
            <ac:picMk id="7" creationId="{CF5FA33E-8ED3-FAC2-3C39-BEA8F7056CCC}"/>
          </ac:picMkLst>
        </pc:picChg>
        <pc:picChg chg="add mod">
          <ac:chgData name="Susan Homer" userId="S::susan.homer@solihull.ac.uk::6f054113-c067-4273-8af3-667aec520ed6" providerId="AD" clId="Web-{4FB6EC8D-F81D-418B-79CA-C5B65544EF28}" dt="2022-12-07T13:07:37.138" v="855" actId="14100"/>
          <ac:picMkLst>
            <pc:docMk/>
            <pc:sldMk cId="1617684011" sldId="315"/>
            <ac:picMk id="8" creationId="{0625295F-AFFC-E703-8C96-B3907E7F0AB0}"/>
          </ac:picMkLst>
        </pc:picChg>
      </pc:sldChg>
      <pc:sldChg chg="modSp new ord">
        <pc:chgData name="Susan Homer" userId="S::susan.homer@solihull.ac.uk::6f054113-c067-4273-8af3-667aec520ed6" providerId="AD" clId="Web-{4FB6EC8D-F81D-418B-79CA-C5B65544EF28}" dt="2022-12-07T14:32:00.842" v="980" actId="20577"/>
        <pc:sldMkLst>
          <pc:docMk/>
          <pc:sldMk cId="2989298574" sldId="316"/>
        </pc:sldMkLst>
        <pc:spChg chg="mod">
          <ac:chgData name="Susan Homer" userId="S::susan.homer@solihull.ac.uk::6f054113-c067-4273-8af3-667aec520ed6" providerId="AD" clId="Web-{4FB6EC8D-F81D-418B-79CA-C5B65544EF28}" dt="2022-12-07T13:11:20.683" v="914" actId="20577"/>
          <ac:spMkLst>
            <pc:docMk/>
            <pc:sldMk cId="2989298574" sldId="316"/>
            <ac:spMk id="3" creationId="{FE5E154E-2B5F-EE07-6C65-06685E0D212F}"/>
          </ac:spMkLst>
        </pc:spChg>
        <pc:spChg chg="mod">
          <ac:chgData name="Susan Homer" userId="S::susan.homer@solihull.ac.uk::6f054113-c067-4273-8af3-667aec520ed6" providerId="AD" clId="Web-{4FB6EC8D-F81D-418B-79CA-C5B65544EF28}" dt="2022-12-07T14:32:00.842" v="980" actId="20577"/>
          <ac:spMkLst>
            <pc:docMk/>
            <pc:sldMk cId="2989298574" sldId="316"/>
            <ac:spMk id="4" creationId="{36644C66-9B96-DD39-F8A1-9A0634731D92}"/>
          </ac:spMkLst>
        </pc:spChg>
      </pc:sldChg>
      <pc:sldChg chg="modSp new">
        <pc:chgData name="Susan Homer" userId="S::susan.homer@solihull.ac.uk::6f054113-c067-4273-8af3-667aec520ed6" providerId="AD" clId="Web-{4FB6EC8D-F81D-418B-79CA-C5B65544EF28}" dt="2022-12-07T13:15:20.949" v="962" actId="20577"/>
        <pc:sldMkLst>
          <pc:docMk/>
          <pc:sldMk cId="1878225112" sldId="317"/>
        </pc:sldMkLst>
        <pc:spChg chg="mod">
          <ac:chgData name="Susan Homer" userId="S::susan.homer@solihull.ac.uk::6f054113-c067-4273-8af3-667aec520ed6" providerId="AD" clId="Web-{4FB6EC8D-F81D-418B-79CA-C5B65544EF28}" dt="2022-12-07T13:13:29.004" v="940" actId="20577"/>
          <ac:spMkLst>
            <pc:docMk/>
            <pc:sldMk cId="1878225112" sldId="317"/>
            <ac:spMk id="3" creationId="{1548212D-1D7B-70B1-18BE-FA94C3838997}"/>
          </ac:spMkLst>
        </pc:spChg>
        <pc:spChg chg="mod">
          <ac:chgData name="Susan Homer" userId="S::susan.homer@solihull.ac.uk::6f054113-c067-4273-8af3-667aec520ed6" providerId="AD" clId="Web-{4FB6EC8D-F81D-418B-79CA-C5B65544EF28}" dt="2022-12-07T13:15:20.949" v="962" actId="20577"/>
          <ac:spMkLst>
            <pc:docMk/>
            <pc:sldMk cId="1878225112" sldId="317"/>
            <ac:spMk id="4" creationId="{7DFC1B46-D60A-3F0A-1208-C7D735F8BF1E}"/>
          </ac:spMkLst>
        </pc:spChg>
      </pc:sldChg>
    </pc:docChg>
  </pc:docChgLst>
  <pc:docChgLst>
    <pc:chgData name="Susan Homer" userId="S::susan.homer_solihull.ac.uk#ext#@aoctenant.onmicrosoft.com::8026524e-7bc6-49ad-b3d4-767a8cc9418f" providerId="AD" clId="Web-{C5794AAA-1F2F-4D97-B109-1F952575429C}"/>
    <pc:docChg chg="mod modSld">
      <pc:chgData name="Susan Homer" userId="S::susan.homer_solihull.ac.uk#ext#@aoctenant.onmicrosoft.com::8026524e-7bc6-49ad-b3d4-767a8cc9418f" providerId="AD" clId="Web-{C5794AAA-1F2F-4D97-B109-1F952575429C}" dt="2022-12-12T14:28:46.910" v="8" actId="20577"/>
      <pc:docMkLst>
        <pc:docMk/>
      </pc:docMkLst>
      <pc:sldChg chg="modSp modCm">
        <pc:chgData name="Susan Homer" userId="S::susan.homer_solihull.ac.uk#ext#@aoctenant.onmicrosoft.com::8026524e-7bc6-49ad-b3d4-767a8cc9418f" providerId="AD" clId="Web-{C5794AAA-1F2F-4D97-B109-1F952575429C}" dt="2022-12-12T14:28:46.910" v="8" actId="20577"/>
        <pc:sldMkLst>
          <pc:docMk/>
          <pc:sldMk cId="255961145" sldId="312"/>
        </pc:sldMkLst>
        <pc:spChg chg="mod">
          <ac:chgData name="Susan Homer" userId="S::susan.homer_solihull.ac.uk#ext#@aoctenant.onmicrosoft.com::8026524e-7bc6-49ad-b3d4-767a8cc9418f" providerId="AD" clId="Web-{C5794AAA-1F2F-4D97-B109-1F952575429C}" dt="2022-12-12T14:28:46.910" v="8" actId="20577"/>
          <ac:spMkLst>
            <pc:docMk/>
            <pc:sldMk cId="255961145" sldId="312"/>
            <ac:spMk id="4" creationId="{D7547D49-3CA9-419D-DA5D-D5C00AF03EC6}"/>
          </ac:spMkLst>
        </pc:spChg>
      </pc:sldChg>
    </pc:docChg>
  </pc:docChgLst>
  <pc:docChgLst>
    <pc:chgData name="gaillydon@me.com" userId="S::gaillydon_me.com#ext#@aoctenant.onmicrosoft.com::f8886d07-ae06-416f-a89b-1b6937040910" providerId="AD" clId="Web-{2C4AA6E9-4E09-42F8-B8BB-A9EF4C263478}"/>
    <pc:docChg chg="mod modSld">
      <pc:chgData name="gaillydon@me.com" userId="S::gaillydon_me.com#ext#@aoctenant.onmicrosoft.com::f8886d07-ae06-416f-a89b-1b6937040910" providerId="AD" clId="Web-{2C4AA6E9-4E09-42F8-B8BB-A9EF4C263478}" dt="2022-12-09T13:27:12.984" v="5"/>
      <pc:docMkLst>
        <pc:docMk/>
      </pc:docMkLst>
      <pc:sldChg chg="addCm">
        <pc:chgData name="gaillydon@me.com" userId="S::gaillydon_me.com#ext#@aoctenant.onmicrosoft.com::f8886d07-ae06-416f-a89b-1b6937040910" providerId="AD" clId="Web-{2C4AA6E9-4E09-42F8-B8BB-A9EF4C263478}" dt="2022-12-09T13:25:11.450" v="3"/>
        <pc:sldMkLst>
          <pc:docMk/>
          <pc:sldMk cId="4258874400" sldId="263"/>
        </pc:sldMkLst>
      </pc:sldChg>
      <pc:sldChg chg="modSp addCm">
        <pc:chgData name="gaillydon@me.com" userId="S::gaillydon_me.com#ext#@aoctenant.onmicrosoft.com::f8886d07-ae06-416f-a89b-1b6937040910" providerId="AD" clId="Web-{2C4AA6E9-4E09-42F8-B8BB-A9EF4C263478}" dt="2022-12-09T13:24:21.136" v="2"/>
        <pc:sldMkLst>
          <pc:docMk/>
          <pc:sldMk cId="1770643746" sldId="306"/>
        </pc:sldMkLst>
        <pc:spChg chg="mod">
          <ac:chgData name="gaillydon@me.com" userId="S::gaillydon_me.com#ext#@aoctenant.onmicrosoft.com::f8886d07-ae06-416f-a89b-1b6937040910" providerId="AD" clId="Web-{2C4AA6E9-4E09-42F8-B8BB-A9EF4C263478}" dt="2022-12-09T13:23:37.869" v="0" actId="20577"/>
          <ac:spMkLst>
            <pc:docMk/>
            <pc:sldMk cId="1770643746" sldId="306"/>
            <ac:spMk id="4" creationId="{8EA1E987-5A09-7A4F-EC53-3025868DDA68}"/>
          </ac:spMkLst>
        </pc:spChg>
      </pc:sldChg>
      <pc:sldChg chg="addCm">
        <pc:chgData name="gaillydon@me.com" userId="S::gaillydon_me.com#ext#@aoctenant.onmicrosoft.com::f8886d07-ae06-416f-a89b-1b6937040910" providerId="AD" clId="Web-{2C4AA6E9-4E09-42F8-B8BB-A9EF4C263478}" dt="2022-12-09T13:26:04.498" v="4"/>
        <pc:sldMkLst>
          <pc:docMk/>
          <pc:sldMk cId="1816070130" sldId="311"/>
        </pc:sldMkLst>
      </pc:sldChg>
      <pc:sldChg chg="addCm">
        <pc:chgData name="gaillydon@me.com" userId="S::gaillydon_me.com#ext#@aoctenant.onmicrosoft.com::f8886d07-ae06-416f-a89b-1b6937040910" providerId="AD" clId="Web-{2C4AA6E9-4E09-42F8-B8BB-A9EF4C263478}" dt="2022-12-09T13:27:12.984" v="5"/>
        <pc:sldMkLst>
          <pc:docMk/>
          <pc:sldMk cId="255961145" sldId="31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18/07/2023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18/07/2023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quietrev.com/group-work-that-works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https://quietrev.com/group-work-that-works/</a:t>
            </a:r>
            <a:r>
              <a:rPr lang="en-US" dirty="0"/>
              <a:t> - reference for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669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Name Surname</a:t>
            </a:r>
            <a:endParaRPr lang="en-GB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Name@email.com</a:t>
            </a:r>
            <a:endParaRPr lang="en-GB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/>
              <a:t>Thank you</a:t>
            </a:r>
            <a:endParaRPr lang="en-GB" sz="5400" b="1" baseline="0"/>
          </a:p>
          <a:p>
            <a:pPr algn="l">
              <a:lnSpc>
                <a:spcPts val="4500"/>
              </a:lnSpc>
            </a:pPr>
            <a:r>
              <a:rPr lang="en-GB" sz="4500" b="0" baseline="0"/>
              <a:t>Any Questions?</a:t>
            </a:r>
            <a:endParaRPr lang="en-GB" sz="4500" b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entimeter.com/" TargetMode="Externa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2.png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S9MyTFbpOGE" TargetMode="Externa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irthto5matters.org.uk/wp-content/uploads/2021/04/Birthto5Matters-download.pdf" TargetMode="External"/><Relationship Id="rId2" Type="http://schemas.openxmlformats.org/officeDocument/2006/relationships/hyperlink" Target="https://www.amazon.co.uk/Education-Childcare-Level-Early-Educator/dp/1398319384" TargetMode="Externa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000">
                <a:ea typeface="+mj-lt"/>
                <a:cs typeface="+mj-lt"/>
              </a:rPr>
              <a:t>Supporting holistic delivery: developing learning activities to integrate core and occupational specialism content in T Level Education and Childcare  </a:t>
            </a:r>
            <a:endParaRPr lang="en-US" sz="2000" dirty="0"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cs typeface="Arial"/>
              </a:rPr>
              <a:t>Element 7 LO 7.1</a:t>
            </a:r>
          </a:p>
          <a:p>
            <a:r>
              <a:rPr lang="en-US">
                <a:cs typeface="Arial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3090126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2AAB65-28BA-6046-3543-646D8B841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Additional key terms relating to cognitive development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570EA-360E-923E-10ED-541659E7BA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78357" cy="3601574"/>
          </a:xfrm>
        </p:spPr>
        <p:txBody>
          <a:bodyPr vert="horz" lIns="0" tIns="0" rIns="0" bIns="0" rtlCol="0" anchor="t">
            <a:noAutofit/>
          </a:bodyPr>
          <a:lstStyle/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sensory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discovery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Trial and error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reasoning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thinking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metacognition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endParaRPr lang="en-GB" dirty="0">
              <a:ea typeface="+mn-lt"/>
              <a:cs typeface="+mn-lt"/>
            </a:endParaRPr>
          </a:p>
          <a:p>
            <a:r>
              <a:rPr lang="en-GB" sz="2000" dirty="0">
                <a:ea typeface="+mn-lt"/>
                <a:cs typeface="+mn-lt"/>
              </a:rPr>
              <a:t>In your group, each of you choose one of these terms to investigate and explain to your peers. </a:t>
            </a:r>
            <a:r>
              <a:rPr lang="en-US" sz="2000" dirty="0">
                <a:ea typeface="+mn-lt"/>
                <a:cs typeface="+mn-lt"/>
              </a:rPr>
              <a:t>Discuss each of the key words in the context of the stage of development to reinforce understanding.</a:t>
            </a:r>
            <a:r>
              <a:rPr lang="en-GB" sz="2000" dirty="0">
                <a:ea typeface="+mn-lt"/>
                <a:cs typeface="+mn-lt"/>
              </a:rPr>
              <a:t> 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C1BC8A-ADDE-B288-F72A-A7D9C1D9CB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E9C31-71A2-B436-3C30-D2A56B18B4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348269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6BC9E-6CC5-EDAB-A10B-CEED9816C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Interdependency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dirty="0">
                <a:cs typeface="Arial"/>
              </a:rPr>
              <a:t> look at these case studies and consider how skills in all areas may be developed</a:t>
            </a:r>
            <a:endParaRPr lang="en-US" dirty="0"/>
          </a:p>
        </p:txBody>
      </p:sp>
      <p:pic>
        <p:nvPicPr>
          <p:cNvPr id="7" name="Picture 7" descr="A picture containing person, child, cake, birthday&#10;&#10;Description automatically generated">
            <a:extLst>
              <a:ext uri="{FF2B5EF4-FFF2-40B4-BE49-F238E27FC236}">
                <a16:creationId xmlns:a16="http://schemas.microsoft.com/office/drawing/2014/main" id="{CF5FA33E-8ED3-FAC2-3C39-BEA8F7056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11" y="2363258"/>
            <a:ext cx="2816578" cy="1926873"/>
          </a:xfrm>
          <a:prstGeom prst="rect">
            <a:avLst/>
          </a:prstGeom>
        </p:spPr>
      </p:pic>
      <p:pic>
        <p:nvPicPr>
          <p:cNvPr id="6" name="Picture 6" descr="Image of toddlers sitting on a mat playing">
            <a:extLst>
              <a:ext uri="{FF2B5EF4-FFF2-40B4-BE49-F238E27FC236}">
                <a16:creationId xmlns:a16="http://schemas.microsoft.com/office/drawing/2014/main" id="{AB94E24F-016F-98F5-9DAE-3DECE1760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034" y="1065212"/>
            <a:ext cx="2943930" cy="1975908"/>
          </a:xfrm>
          <a:prstGeom prst="rect">
            <a:avLst/>
          </a:prstGeom>
        </p:spPr>
      </p:pic>
      <p:pic>
        <p:nvPicPr>
          <p:cNvPr id="8" name="Picture 8" descr="A picture containing grass, child, little, toy&#10;&#10;Description automatically generated">
            <a:extLst>
              <a:ext uri="{FF2B5EF4-FFF2-40B4-BE49-F238E27FC236}">
                <a16:creationId xmlns:a16="http://schemas.microsoft.com/office/drawing/2014/main" id="{0625295F-AFFC-E703-8C96-B3907E7F0A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534" y="2363435"/>
            <a:ext cx="2767541" cy="184185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E5F29C-9D8C-0B0F-B7DF-E6ECFE1838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FDCE1-F9C7-BCC0-70FC-07C1C7439D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617684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E5E154E-2B5F-EE07-6C65-06685E0D2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Discuss the following…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644C66-9B96-DD39-F8A1-9A0634731D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sz="2000" dirty="0">
                <a:solidFill>
                  <a:srgbClr val="FF0000"/>
                </a:solidFill>
                <a:ea typeface="+mn-lt"/>
                <a:cs typeface="+mn-lt"/>
              </a:rPr>
              <a:t>Links to K1.3: The student must understand how the following areas of children’s development can impact holistic development in play and early education.</a:t>
            </a:r>
            <a:endParaRPr lang="en-US" sz="2000" dirty="0">
              <a:solidFill>
                <a:srgbClr val="FF0000"/>
              </a:solidFill>
              <a:ea typeface="+mn-lt"/>
              <a:cs typeface="+mn-lt"/>
            </a:endParaRPr>
          </a:p>
          <a:p>
            <a:endParaRPr lang="en-US" sz="2000" dirty="0">
              <a:ea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ea typeface="+mn-lt"/>
                <a:cs typeface="+mn-lt"/>
              </a:rPr>
              <a:t>How children’s cognitive abilities can impact mastery and competence in speech, language and communication.  </a:t>
            </a:r>
            <a:endParaRPr lang="en-US" sz="2000" dirty="0">
              <a:ea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ea typeface="+mn-lt"/>
                <a:cs typeface="+mn-lt"/>
              </a:rPr>
              <a:t>How problem-solving skills support children in developing physical self-care skills.</a:t>
            </a:r>
            <a:endParaRPr lang="en-US" sz="2000" dirty="0">
              <a:ea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ea typeface="+mn-lt"/>
                <a:cs typeface="+mn-lt"/>
              </a:rPr>
              <a:t>How understanding concepts enables children to establish and maintain emotional intelligence. </a:t>
            </a:r>
            <a:endParaRPr lang="en-US" sz="2000" dirty="0">
              <a:ea typeface="+mn-lt"/>
              <a:cs typeface="+mn-lt"/>
            </a:endParaRPr>
          </a:p>
          <a:p>
            <a:endParaRPr lang="en-US" sz="2000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3A88DF-3247-FA86-9E58-2A6D61E7DD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D5CA07-CB80-2459-D792-3D0A821DEB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89298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48212D-1D7B-70B1-18BE-FA94C3838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Plenary activity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C1B46-D60A-3F0A-1208-C7D735F8BF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dirty="0">
                <a:ea typeface="+mn-lt"/>
                <a:cs typeface="+mn-lt"/>
              </a:rPr>
              <a:t>Provide one further example of an activity where more than one area of development is encouraged.</a:t>
            </a:r>
          </a:p>
          <a:p>
            <a:endParaRPr lang="en-GB" dirty="0">
              <a:ea typeface="+mn-lt"/>
              <a:cs typeface="+mn-lt"/>
            </a:endParaRPr>
          </a:p>
          <a:p>
            <a:r>
              <a:rPr lang="en-GB" dirty="0">
                <a:ea typeface="+mn-lt"/>
                <a:cs typeface="+mn-lt"/>
              </a:rPr>
              <a:t>Enter this on </a:t>
            </a:r>
            <a:r>
              <a:rPr lang="en-GB" dirty="0" err="1">
                <a:ea typeface="+mn-lt"/>
                <a:cs typeface="+mn-lt"/>
              </a:rPr>
              <a:t>Mentimeter</a:t>
            </a:r>
            <a:r>
              <a:rPr lang="en-GB" dirty="0">
                <a:ea typeface="+mn-lt"/>
                <a:cs typeface="+mn-lt"/>
              </a:rPr>
              <a:t>: </a:t>
            </a:r>
          </a:p>
          <a:p>
            <a:r>
              <a:rPr lang="en-GB" dirty="0">
                <a:ea typeface="+mn-lt"/>
                <a:cs typeface="+mn-lt"/>
                <a:hlinkClick r:id="rId2"/>
              </a:rPr>
              <a:t>https://www.mentimeter.com/</a:t>
            </a:r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DF646F-3CB2-2DD0-2FC4-72EB7A18AD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B68AB-BDD7-32C5-789C-9D986FB4EC3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878225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E4A24D-8849-C562-47E7-EE4F66828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Glossary of terms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5E1B2C-BE79-7F39-F581-43E574EA5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1600" dirty="0">
                <a:cs typeface="Arial"/>
              </a:rPr>
              <a:t>Growth   Development   Knowledge   Skills   Neurons   Interconnected   Pruning   </a:t>
            </a:r>
          </a:p>
          <a:p>
            <a:r>
              <a:rPr lang="en-US" sz="1600" dirty="0">
                <a:cs typeface="Arial"/>
              </a:rPr>
              <a:t>Interpersonal   Attachment   Cognitive   Physical   Social   Emotional   </a:t>
            </a:r>
          </a:p>
          <a:p>
            <a:r>
              <a:rPr lang="en-US" sz="1600" dirty="0">
                <a:cs typeface="Arial"/>
              </a:rPr>
              <a:t>Communication   Language   Information</a:t>
            </a:r>
            <a:r>
              <a:rPr lang="en-US" sz="1600" dirty="0">
                <a:ea typeface="+mn-lt"/>
                <a:cs typeface="+mn-lt"/>
              </a:rPr>
              <a:t> processing   Memory   </a:t>
            </a:r>
          </a:p>
          <a:p>
            <a:r>
              <a:rPr lang="en-US" sz="1600" dirty="0">
                <a:ea typeface="+mn-lt"/>
                <a:cs typeface="+mn-lt"/>
              </a:rPr>
              <a:t>Problem-solving   Sensory perception   Decision-making   S</a:t>
            </a:r>
            <a:r>
              <a:rPr lang="en-GB" sz="1600" dirty="0" err="1">
                <a:ea typeface="+mn-lt"/>
                <a:cs typeface="+mn-lt"/>
              </a:rPr>
              <a:t>ensory</a:t>
            </a:r>
            <a:r>
              <a:rPr lang="en-GB" sz="1600" dirty="0">
                <a:ea typeface="+mn-lt"/>
                <a:cs typeface="+mn-lt"/>
              </a:rPr>
              <a:t>   Discovery   </a:t>
            </a:r>
          </a:p>
          <a:p>
            <a:r>
              <a:rPr lang="en-GB" sz="1600" dirty="0">
                <a:ea typeface="+mn-lt"/>
                <a:cs typeface="+mn-lt"/>
              </a:rPr>
              <a:t>Trial and error   Reasoning</a:t>
            </a:r>
            <a:r>
              <a:rPr lang="en-US" sz="1600" dirty="0">
                <a:ea typeface="+mn-lt"/>
                <a:cs typeface="+mn-lt"/>
              </a:rPr>
              <a:t>   </a:t>
            </a:r>
            <a:r>
              <a:rPr lang="en-GB" sz="1600" dirty="0">
                <a:ea typeface="+mn-lt"/>
                <a:cs typeface="+mn-lt"/>
              </a:rPr>
              <a:t>Thinking   Metacognition </a:t>
            </a:r>
          </a:p>
          <a:p>
            <a:endParaRPr lang="en-GB" sz="1200" dirty="0">
              <a:ea typeface="+mn-lt"/>
              <a:cs typeface="+mn-lt"/>
            </a:endParaRPr>
          </a:p>
          <a:p>
            <a:endParaRPr lang="en-US" sz="120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DA68F2-AA4F-0BC5-A9B0-716FC14CA4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B777B-D9E5-7B97-E613-1BFD043443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772782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PRODUCED BY</a:t>
            </a:r>
          </a:p>
        </p:txBody>
      </p:sp>
      <p:pic>
        <p:nvPicPr>
          <p:cNvPr id="6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9F421EC7-CE82-DBF3-6235-74208B7656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1677588"/>
            <a:ext cx="2743200" cy="8453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376635" y="2787774"/>
            <a:ext cx="2295400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1050"/>
              <a:t>(Solihull College &amp; University centre) has produced this resource on behalf of the Education and Training Foundation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FUNDED BY</a:t>
            </a:r>
          </a:p>
        </p:txBody>
      </p:sp>
      <p:pic>
        <p:nvPicPr>
          <p:cNvPr id="14" name="Picture 13" descr="Department for Education logo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/>
              <a:t>This programme is funded by the Department for Education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Arial"/>
              </a:rPr>
              <a:t>Learning outcome and links to occupational specialism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b="1" dirty="0"/>
              <a:t>7.1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b="1" dirty="0">
                <a:ea typeface="+mn-lt"/>
                <a:cs typeface="+mn-lt"/>
              </a:rPr>
              <a:t>the expected patterns of children’s / young people’s development in infancy, early </a:t>
            </a:r>
            <a:endParaRPr lang="en-GB" dirty="0">
              <a:ea typeface="+mn-lt"/>
              <a:cs typeface="+mn-lt"/>
            </a:endParaRPr>
          </a:p>
          <a:p>
            <a:r>
              <a:rPr lang="en-GB" b="1" dirty="0">
                <a:ea typeface="+mn-lt"/>
                <a:cs typeface="+mn-lt"/>
              </a:rPr>
              <a:t>childhood, middle childhood and adolescence</a:t>
            </a:r>
            <a:endParaRPr lang="en-GB" dirty="0">
              <a:ea typeface="+mn-lt"/>
              <a:cs typeface="+mn-lt"/>
            </a:endParaRPr>
          </a:p>
          <a:p>
            <a:endParaRPr lang="en-GB" b="1" dirty="0">
              <a:solidFill>
                <a:srgbClr val="000000"/>
              </a:solidFill>
              <a:cs typeface="Arial"/>
            </a:endParaRPr>
          </a:p>
          <a:p>
            <a:r>
              <a:rPr lang="en-GB" b="1" dirty="0">
                <a:solidFill>
                  <a:srgbClr val="FF0000"/>
                </a:solidFill>
                <a:ea typeface="+mn-lt"/>
                <a:cs typeface="+mn-lt"/>
              </a:rPr>
              <a:t>Links to occupational specialism (OS) early years educator (EYE) performance outcome 1: Support and promote children’s play, development and early education </a:t>
            </a:r>
          </a:p>
          <a:p>
            <a:endParaRPr lang="en-GB" dirty="0">
              <a:solidFill>
                <a:srgbClr val="E51C41"/>
              </a:solidFill>
              <a:cs typeface="Arial"/>
            </a:endParaRPr>
          </a:p>
          <a:p>
            <a:endParaRPr lang="en-GB" dirty="0">
              <a:solidFill>
                <a:srgbClr val="E51C41"/>
              </a:solidFill>
              <a:cs typeface="Arial"/>
            </a:endParaRPr>
          </a:p>
          <a:p>
            <a:endParaRPr lang="en-GB" dirty="0">
              <a:solidFill>
                <a:srgbClr val="000000"/>
              </a:solidFill>
            </a:endParaRPr>
          </a:p>
          <a:p>
            <a:r>
              <a:rPr lang="en-GB" dirty="0">
                <a:solidFill>
                  <a:srgbClr val="E51C41"/>
                </a:solidFill>
              </a:rPr>
              <a:t> 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CEBE86-B6A1-D059-7AA8-7DC212498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ea typeface="+mj-lt"/>
                <a:cs typeface="+mj-lt"/>
              </a:rPr>
              <a:t>By the end of this session, you will be able to: </a:t>
            </a:r>
            <a:br>
              <a:rPr lang="en-US">
                <a:ea typeface="+mj-lt"/>
                <a:cs typeface="+mj-lt"/>
              </a:rPr>
            </a:br>
            <a:br>
              <a:rPr lang="en-US">
                <a:ea typeface="+mj-lt"/>
                <a:cs typeface="+mj-lt"/>
              </a:rPr>
            </a:br>
            <a:br>
              <a:rPr lang="en-US">
                <a:ea typeface="+mj-lt"/>
                <a:cs typeface="+mj-lt"/>
              </a:rPr>
            </a:br>
            <a:br>
              <a:rPr lang="en-US">
                <a:ea typeface="+mj-lt"/>
                <a:cs typeface="+mj-lt"/>
              </a:rPr>
            </a:br>
            <a:endParaRPr lang="en-US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A1E987-5A09-7A4F-EC53-3025868DDA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17718" cy="3601574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1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analyse how specific areas of development can impact children’s holistic development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understand stages and sequences in cognitive, neurological and brain development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understand key terms and words in relation to cognitive, neurological and brain development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describe the practitioner’s role in encouraging cognitive development.</a:t>
            </a:r>
            <a:endParaRPr lang="en-US" dirty="0">
              <a:ea typeface="+mn-lt"/>
              <a:cs typeface="+mn-lt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F65CB7-F3DC-BD35-193F-9504B5D154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4C229-507C-EFEA-65FE-6A3C545E24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770643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22E0DC-E1BA-0BAE-AA84-1C2C3D10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Recap activity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026152-3BD0-7F1C-E36E-3DF4C0FCE2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305578" cy="360157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>
                <a:ea typeface="+mn-lt"/>
                <a:cs typeface="+mn-lt"/>
              </a:rPr>
              <a:t>Use the sheet provided to recall the four main areas, providing examples of skills in each area.</a:t>
            </a:r>
            <a:endParaRPr lang="en-US">
              <a:ea typeface="+mn-lt"/>
              <a:cs typeface="+mn-lt"/>
            </a:endParaRPr>
          </a:p>
          <a:p>
            <a:endParaRPr lang="en-US">
              <a:ea typeface="+mn-lt"/>
              <a:cs typeface="+mn-lt"/>
            </a:endParaRPr>
          </a:p>
          <a:p>
            <a:endParaRPr lang="en-US">
              <a:ea typeface="+mn-lt"/>
              <a:cs typeface="+mn-lt"/>
            </a:endParaRPr>
          </a:p>
          <a:p>
            <a:endParaRPr lang="en-US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870A4B-45C4-E2D3-F56F-2B2F715ABBF8}"/>
              </a:ext>
            </a:extLst>
          </p:cNvPr>
          <p:cNvSpPr txBox="1"/>
          <p:nvPr/>
        </p:nvSpPr>
        <p:spPr>
          <a:xfrm rot="1200000">
            <a:off x="691116" y="2239482"/>
            <a:ext cx="1634755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Arial"/>
              </a:rPr>
              <a:t>Cognitive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935B4F-314C-4394-016E-334A5165C1BA}"/>
              </a:ext>
            </a:extLst>
          </p:cNvPr>
          <p:cNvSpPr txBox="1"/>
          <p:nvPr/>
        </p:nvSpPr>
        <p:spPr>
          <a:xfrm rot="-540000">
            <a:off x="2060059" y="3222995"/>
            <a:ext cx="2724591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Arial"/>
              </a:rPr>
              <a:t>Communication and language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25317A-72E2-2958-1558-C0199813AFDE}"/>
              </a:ext>
            </a:extLst>
          </p:cNvPr>
          <p:cNvSpPr txBox="1"/>
          <p:nvPr/>
        </p:nvSpPr>
        <p:spPr>
          <a:xfrm rot="240000">
            <a:off x="4476254" y="2156087"/>
            <a:ext cx="3887528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Arial"/>
              </a:rPr>
              <a:t>Social and emotional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2DBC71-2948-DFC1-CD2D-A4290283ACA4}"/>
              </a:ext>
            </a:extLst>
          </p:cNvPr>
          <p:cNvSpPr txBox="1"/>
          <p:nvPr/>
        </p:nvSpPr>
        <p:spPr>
          <a:xfrm rot="-1560000">
            <a:off x="5455830" y="3807784"/>
            <a:ext cx="2066704" cy="4308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Arial"/>
              </a:rPr>
              <a:t>Physical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447D2E-9FF1-4E11-090A-674B6CB96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D90A9-CFA5-4ADA-A86F-E9CE5A450F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43128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 anchor="t">
            <a:normAutofit/>
          </a:bodyPr>
          <a:lstStyle/>
          <a:p>
            <a:r>
              <a:rPr lang="en-GB"/>
              <a:t>Large group activity</a:t>
            </a:r>
            <a:endParaRPr lang="en-GB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sz="quarter" idx="18"/>
          </p:nvPr>
        </p:nvSpPr>
        <p:spPr>
          <a:xfrm>
            <a:off x="346888" y="1144248"/>
            <a:ext cx="3992387" cy="3443626"/>
          </a:xfrm>
        </p:spPr>
        <p:txBody>
          <a:bodyPr vert="horz" lIns="0" tIns="0" rIns="0" bIns="0" rtlCol="0" anchor="t">
            <a:normAutofit/>
          </a:bodyPr>
          <a:lstStyle/>
          <a:p>
            <a:endParaRPr lang="en-GB" sz="2000" dirty="0">
              <a:cs typeface="Arial"/>
            </a:endParaRPr>
          </a:p>
          <a:p>
            <a:r>
              <a:rPr lang="en-GB" dirty="0">
                <a:cs typeface="Arial"/>
              </a:rPr>
              <a:t>In a large group (no more than six learners) summarise what you know about how children learn?</a:t>
            </a:r>
          </a:p>
          <a:p>
            <a:r>
              <a:rPr lang="en-GB" dirty="0">
                <a:cs typeface="Arial"/>
              </a:rPr>
              <a:t>How did you facilitate learning on placement last week? Share your example of good practice with your group.</a:t>
            </a:r>
          </a:p>
          <a:p>
            <a:endParaRPr lang="en-GB" dirty="0">
              <a:cs typeface="Arial"/>
            </a:endParaRPr>
          </a:p>
          <a:p>
            <a:r>
              <a:rPr lang="en-GB" dirty="0">
                <a:cs typeface="Arial"/>
              </a:rPr>
              <a:t>This activity will help you to develop these English competencies.</a:t>
            </a:r>
          </a:p>
          <a:p>
            <a:endParaRPr lang="en-GB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>
                <a:solidFill>
                  <a:srgbClr val="FF0000"/>
                </a:solidFill>
                <a:ea typeface="+mn-lt"/>
                <a:cs typeface="+mn-lt"/>
              </a:rPr>
              <a:t>GEC2. Present information and ideas</a:t>
            </a:r>
            <a:endParaRPr lang="en-US" b="0" dirty="0">
              <a:solidFill>
                <a:srgbClr val="FF0000"/>
              </a:solidFill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>
                <a:solidFill>
                  <a:srgbClr val="FF0000"/>
                </a:solidFill>
                <a:ea typeface="+mn-lt"/>
                <a:cs typeface="+mn-lt"/>
              </a:rPr>
              <a:t>GEC4. Summarise information/ideas </a:t>
            </a:r>
            <a:endParaRPr lang="en-US" b="0" dirty="0">
              <a:solidFill>
                <a:srgbClr val="FF0000"/>
              </a:solidFill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>
                <a:solidFill>
                  <a:srgbClr val="FF0000"/>
                </a:solidFill>
                <a:ea typeface="+mn-lt"/>
                <a:cs typeface="+mn-lt"/>
              </a:rPr>
              <a:t>GEC6. Take part in/lead discussions</a:t>
            </a:r>
            <a:endParaRPr lang="en-US" b="0" dirty="0">
              <a:solidFill>
                <a:srgbClr val="FF0000"/>
              </a:solidFill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>
              <a:solidFill>
                <a:srgbClr val="FF0000"/>
              </a:solidFill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>
              <a:solidFill>
                <a:srgbClr val="FF0000"/>
              </a:solidFill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>
              <a:solidFill>
                <a:srgbClr val="7030A0"/>
              </a:solidFill>
              <a:cs typeface="Arial"/>
            </a:endParaRPr>
          </a:p>
          <a:p>
            <a:endParaRPr lang="en-GB" dirty="0">
              <a:cs typeface="Arial"/>
            </a:endParaRPr>
          </a:p>
        </p:txBody>
      </p:sp>
      <p:pic>
        <p:nvPicPr>
          <p:cNvPr id="8" name="Picture 7" descr="Image of people sat around the table discussing issues">
            <a:extLst>
              <a:ext uri="{FF2B5EF4-FFF2-40B4-BE49-F238E27FC236}">
                <a16:creationId xmlns:a16="http://schemas.microsoft.com/office/drawing/2014/main" id="{AF8D90AF-EDC0-D586-9ABF-2D509509C7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0564" y="1059582"/>
            <a:ext cx="4362450" cy="3508405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956376" y="4767263"/>
            <a:ext cx="909464" cy="273844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DA2C159E-F13C-4A85-9A41-E7669D3E0D70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258874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274E2D-C9F9-1382-6B71-E3C864A41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Cognitive development – being able to think, learn and understand concepts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6BD70-23C4-F86B-D858-22CEE2FE99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680" cy="360157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>
                <a:ea typeface="+mn-lt"/>
                <a:cs typeface="+mn-lt"/>
              </a:rPr>
              <a:t>In your group, work in pairs to research the terms and agree on a short description of each term.</a:t>
            </a:r>
            <a:endParaRPr lang="en-US" dirty="0"/>
          </a:p>
          <a:p>
            <a:endParaRPr lang="en-US" dirty="0">
              <a:cs typeface="Arial"/>
            </a:endParaRPr>
          </a:p>
          <a:p>
            <a:pPr marL="285750" indent="-285750">
              <a:buFont typeface="Symbol"/>
              <a:buChar char="•"/>
            </a:pPr>
            <a:r>
              <a:rPr lang="en-US" dirty="0">
                <a:ea typeface="+mn-lt"/>
                <a:cs typeface="+mn-lt"/>
              </a:rPr>
              <a:t>information processing</a:t>
            </a:r>
          </a:p>
          <a:p>
            <a:pPr marL="285750" indent="-285750">
              <a:buFont typeface="Symbol"/>
              <a:buChar char="•"/>
            </a:pPr>
            <a:r>
              <a:rPr lang="en-US" dirty="0">
                <a:ea typeface="+mn-lt"/>
                <a:cs typeface="+mn-lt"/>
              </a:rPr>
              <a:t>memory</a:t>
            </a:r>
          </a:p>
          <a:p>
            <a:pPr marL="285750" indent="-285750">
              <a:buFont typeface="Symbol"/>
              <a:buChar char="•"/>
            </a:pPr>
            <a:r>
              <a:rPr lang="en-US" dirty="0">
                <a:ea typeface="+mn-lt"/>
                <a:cs typeface="+mn-lt"/>
              </a:rPr>
              <a:t>problem-solving</a:t>
            </a:r>
          </a:p>
          <a:p>
            <a:pPr marL="285750" indent="-285750">
              <a:buFont typeface="Symbol"/>
              <a:buChar char="•"/>
            </a:pPr>
            <a:r>
              <a:rPr lang="en-US" dirty="0">
                <a:ea typeface="+mn-lt"/>
                <a:cs typeface="+mn-lt"/>
              </a:rPr>
              <a:t>sensory perception</a:t>
            </a:r>
          </a:p>
          <a:p>
            <a:pPr marL="285750" indent="-285750">
              <a:buFont typeface="Symbol"/>
              <a:buChar char="•"/>
            </a:pPr>
            <a:r>
              <a:rPr lang="en-US" dirty="0">
                <a:ea typeface="+mn-lt"/>
                <a:cs typeface="+mn-lt"/>
              </a:rPr>
              <a:t>decision-making</a:t>
            </a:r>
            <a:r>
              <a:rPr lang="en-GB" dirty="0">
                <a:ea typeface="+mn-lt"/>
                <a:cs typeface="+mn-lt"/>
              </a:rPr>
              <a:t> 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GB" dirty="0">
                <a:ea typeface="+mn-lt"/>
                <a:cs typeface="+mn-lt"/>
              </a:rPr>
              <a:t>reasoning</a:t>
            </a:r>
          </a:p>
          <a:p>
            <a:pPr marL="285750" indent="-285750">
              <a:buFont typeface="Symbol"/>
              <a:buChar char="•"/>
            </a:pPr>
            <a:r>
              <a:rPr lang="en-US" sz="2000" dirty="0">
                <a:ea typeface="+mn-lt"/>
                <a:cs typeface="+mn-lt"/>
              </a:rPr>
              <a:t>These descriptions will then be shared with your group.</a:t>
            </a:r>
          </a:p>
          <a:p>
            <a:endParaRPr lang="en-GB" dirty="0">
              <a:ea typeface="+mn-lt"/>
              <a:cs typeface="+mn-lt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A0289C-DA2D-3302-470C-677D3826B8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2F8B1-8058-478C-9AAA-380C98C9A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898644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96441C-53F5-55A9-0FE0-F152F41BC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Introduction to cognitive milestones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B8C8BB-AB0A-FA12-936A-2BE6CEEA71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457200" indent="-457200">
              <a:buFont typeface="Arial,Sans-Serif"/>
              <a:buChar char="•"/>
            </a:pPr>
            <a:endParaRPr lang="en-GB" dirty="0"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endParaRPr lang="en-GB" dirty="0"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r>
              <a:rPr lang="en-GB" dirty="0">
                <a:cs typeface="Arial"/>
                <a:hlinkClick r:id="rId2"/>
              </a:rPr>
              <a:t>https://youtu.be/S9MyTFbpOGE</a:t>
            </a:r>
            <a:endParaRPr lang="en-US" dirty="0"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r>
              <a:rPr lang="en-GB" b="1" dirty="0">
                <a:ea typeface="+mn-lt"/>
                <a:cs typeface="+mn-lt"/>
              </a:rPr>
              <a:t>Milestones in Brain Development and Cognitive Growth: Curious Learners</a:t>
            </a:r>
            <a:endParaRPr lang="en-US" dirty="0"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endParaRPr lang="en-GB" b="1" dirty="0">
              <a:cs typeface="Arial"/>
            </a:endParaRPr>
          </a:p>
          <a:p>
            <a:pPr marL="457200" indent="-457200">
              <a:buFont typeface="Arial,Sans-Serif"/>
              <a:buChar char="•"/>
            </a:pPr>
            <a:r>
              <a:rPr lang="en-GB" baseline="30000" dirty="0">
                <a:cs typeface="Arial"/>
              </a:rPr>
              <a:t>Note key messages and link to</a:t>
            </a:r>
            <a:r>
              <a:rPr lang="en-GB" baseline="30000" dirty="0">
                <a:ea typeface="+mn-lt"/>
                <a:cs typeface="+mn-lt"/>
              </a:rPr>
              <a:t> K1.2: How a range of factors may impact children’s learning and development.</a:t>
            </a:r>
            <a:r>
              <a:rPr lang="en-US" dirty="0">
                <a:ea typeface="+mn-lt"/>
                <a:cs typeface="+mn-lt"/>
              </a:rPr>
              <a:t> </a:t>
            </a:r>
            <a:endParaRPr lang="en-GB" dirty="0">
              <a:ea typeface="+mn-lt"/>
              <a:cs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753244-585D-168E-CC13-CF73C106E1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85799-EBE0-677B-4A10-AA96FC164D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166958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DD45A5-CDE6-BB9A-864A-04C4598AD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ea typeface="+mj-lt"/>
                <a:cs typeface="+mj-lt"/>
              </a:rPr>
              <a:t>Stages and sequences of development for children 0</a:t>
            </a:r>
            <a:r>
              <a:rPr lang="en-US" b="0" dirty="0"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–</a:t>
            </a:r>
            <a:r>
              <a:rPr lang="en-US" b="0" dirty="0">
                <a:ea typeface="+mj-lt"/>
                <a:cs typeface="+mj-lt"/>
              </a:rPr>
              <a:t>19 years.</a:t>
            </a:r>
            <a:r>
              <a:rPr lang="en-GB" b="0" dirty="0">
                <a:ea typeface="+mj-lt"/>
                <a:cs typeface="+mj-lt"/>
              </a:rPr>
              <a:t>  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513D37-15AB-5FFE-20F4-12EE6AA1FF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535458" cy="3601574"/>
          </a:xfrm>
        </p:spPr>
        <p:txBody>
          <a:bodyPr vert="horz" lIns="0" tIns="0" rIns="0" bIns="0" rtlCol="0" anchor="t">
            <a:noAutofit/>
          </a:bodyPr>
          <a:lstStyle/>
          <a:p>
            <a:pPr marL="457200" indent="-457200">
              <a:buChar char="•"/>
            </a:pPr>
            <a:r>
              <a:rPr lang="en-GB" dirty="0">
                <a:ea typeface="+mn-lt"/>
                <a:cs typeface="+mn-lt"/>
              </a:rPr>
              <a:t>You will need to learn the sequential stages of development in each area from 0</a:t>
            </a:r>
            <a:r>
              <a:rPr lang="en-GB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–</a:t>
            </a:r>
            <a:r>
              <a:rPr lang="en-GB" dirty="0">
                <a:ea typeface="+mn-lt"/>
                <a:cs typeface="+mn-lt"/>
              </a:rPr>
              <a:t>19 years of age.</a:t>
            </a:r>
            <a:endParaRPr lang="en-US" dirty="0">
              <a:ea typeface="+mn-lt"/>
              <a:cs typeface="+mn-lt"/>
            </a:endParaRPr>
          </a:p>
          <a:p>
            <a:pPr marL="457200" indent="-457200">
              <a:buChar char="•"/>
            </a:pPr>
            <a:endParaRPr lang="en-GB" dirty="0">
              <a:ea typeface="+mn-lt"/>
              <a:cs typeface="+mn-lt"/>
            </a:endParaRPr>
          </a:p>
          <a:p>
            <a:pPr marL="457200" indent="-457200">
              <a:buChar char="•"/>
            </a:pPr>
            <a:r>
              <a:rPr lang="en-GB" dirty="0">
                <a:solidFill>
                  <a:srgbClr val="FF0000"/>
                </a:solidFill>
                <a:ea typeface="+mn-lt"/>
                <a:cs typeface="+mn-lt"/>
              </a:rPr>
              <a:t>You will summarise this knowledge using a development  chart which can be completed as homework.</a:t>
            </a:r>
            <a:endParaRPr lang="en-US" dirty="0">
              <a:solidFill>
                <a:srgbClr val="FF0000"/>
              </a:solidFill>
              <a:ea typeface="+mn-lt"/>
              <a:cs typeface="+mn-lt"/>
            </a:endParaRPr>
          </a:p>
          <a:p>
            <a:pPr marL="457200" indent="-457200">
              <a:buChar char="•"/>
            </a:pPr>
            <a:r>
              <a:rPr lang="en-GB" sz="2000" dirty="0">
                <a:solidFill>
                  <a:srgbClr val="FF0000"/>
                </a:solidFill>
                <a:ea typeface="+mn-lt"/>
                <a:cs typeface="+mn-lt"/>
              </a:rPr>
              <a:t>Links to K1.1: The student must understand the expected patterns of children’s development from birth to seven years: cognitive, neurological and brain development.</a:t>
            </a:r>
          </a:p>
          <a:p>
            <a:pPr marL="457200" indent="-457200">
              <a:buChar char="•"/>
            </a:pPr>
            <a:r>
              <a:rPr lang="en-GB" sz="2000" b="1" dirty="0">
                <a:solidFill>
                  <a:srgbClr val="0071F8"/>
                </a:solidFill>
                <a:ea typeface="+mn-lt"/>
                <a:cs typeface="+mn-lt"/>
              </a:rPr>
              <a:t>Why is this important?</a:t>
            </a:r>
          </a:p>
          <a:p>
            <a:pPr marL="457200" indent="-457200">
              <a:buChar char="•"/>
            </a:pPr>
            <a:endParaRPr lang="en-GB" sz="2000" dirty="0">
              <a:solidFill>
                <a:srgbClr val="FF0000"/>
              </a:solidFill>
              <a:ea typeface="+mn-lt"/>
              <a:cs typeface="+mn-lt"/>
            </a:endParaRPr>
          </a:p>
          <a:p>
            <a:pPr marL="457200" indent="-457200">
              <a:buChar char="•"/>
            </a:pPr>
            <a:endParaRPr lang="en-GB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  <a:p>
            <a:endParaRPr lang="en-GB" b="1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D7F2E3-9C23-481E-42D3-A3DA78EADC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55418-D2E7-6FA1-0B33-A697661892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 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816070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C4A5D9-420F-ECF7-7F69-60FC4B24FE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4BDF02-3022-D258-366D-2ACE9A9B1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Sequencing activity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47D49-3CA9-419D-DA5D-D5C00AF03E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631200" cy="3601574"/>
          </a:xfrm>
        </p:spPr>
        <p:txBody>
          <a:bodyPr vert="horz" lIns="0" tIns="0" rIns="0" bIns="0" rtlCol="0" anchor="t">
            <a:noAutofit/>
          </a:bodyPr>
          <a:lstStyle/>
          <a:p>
            <a:pPr marL="457200" indent="-457200">
              <a:buFont typeface="Arial,Sans-Serif"/>
              <a:buChar char="•"/>
            </a:pPr>
            <a:r>
              <a:rPr lang="en-US" dirty="0">
                <a:cs typeface="Arial"/>
              </a:rPr>
              <a:t>Plot the milestones and/or images </a:t>
            </a:r>
            <a:r>
              <a:rPr lang="en-GB" dirty="0">
                <a:cs typeface="Arial"/>
              </a:rPr>
              <a:t>in sequence. </a:t>
            </a:r>
          </a:p>
          <a:p>
            <a:pPr marL="457200" indent="-457200">
              <a:buFont typeface="Arial,Sans-Serif"/>
              <a:buChar char="•"/>
            </a:pPr>
            <a:endParaRPr lang="en-GB" dirty="0">
              <a:cs typeface="Arial"/>
            </a:endParaRPr>
          </a:p>
          <a:p>
            <a:pPr marL="457200" indent="-457200">
              <a:buFont typeface="Arial,Sans-Serif"/>
              <a:buChar char="•"/>
            </a:pPr>
            <a:r>
              <a:rPr lang="en-GB" dirty="0">
                <a:cs typeface="Arial"/>
              </a:rPr>
              <a:t>For any developmental milestone activity, you should refer to your textbook and ‘Birth to Five Matters’ guidance. Do not forget to reference your sources.</a:t>
            </a:r>
          </a:p>
          <a:p>
            <a:pPr marL="457200" indent="-457200">
              <a:buFont typeface="Arial,Sans-Serif"/>
              <a:buChar char="•"/>
            </a:pPr>
            <a:r>
              <a:rPr lang="en-GB" sz="1800" dirty="0">
                <a:ea typeface="+mn-lt"/>
                <a:cs typeface="+mn-lt"/>
                <a:hlinkClick r:id="rId2"/>
              </a:rPr>
              <a:t>https://www.amazon.co.uk/Education-Childcare-Level-Early-Educator/dp/1398319384</a:t>
            </a:r>
            <a:endParaRPr lang="en-GB" sz="1800" dirty="0">
              <a:cs typeface="Arial"/>
            </a:endParaRPr>
          </a:p>
          <a:p>
            <a:pPr marL="457200" indent="-457200">
              <a:buFont typeface="Arial,Sans-Serif"/>
              <a:buChar char="•"/>
            </a:pPr>
            <a:r>
              <a:rPr lang="en-GB" sz="1800" dirty="0">
                <a:ea typeface="+mn-lt"/>
                <a:cs typeface="+mn-lt"/>
                <a:hlinkClick r:id="rId3"/>
              </a:rPr>
              <a:t>https://birthto5matters.org.uk/wp-content/uploads/2021/04/Birthto5Matters-download.pdf</a:t>
            </a:r>
            <a:endParaRPr lang="en-GB" sz="1800" dirty="0"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endParaRPr lang="en-GB" dirty="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5228D-6B75-5096-24B2-E4986A0653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55961145"/>
      </p:ext>
    </p:extLst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084AE2-E460-43D5-BB82-4CFFDC256774}"/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6E745-D9E8-4D93-8B7F-BCE1E4A491AA}">
  <ds:schemaRefs>
    <ds:schemaRef ds:uri="2847a094-2edf-4950-a853-13ec668231ed"/>
    <ds:schemaRef ds:uri="2cad9ee3-266f-4df1-a0a4-a7ab5fc9d767"/>
    <ds:schemaRef ds:uri="414d2ded-29cc-4abd-a1df-c646721ce55b"/>
    <ds:schemaRef ds:uri="aa65e753-7ef3-4185-8a9d-79e4f03af24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818</Words>
  <Application>Microsoft Office PowerPoint</Application>
  <PresentationFormat>On-screen Show (16:9)</PresentationFormat>
  <Paragraphs>136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Arial,Sans-Serif</vt:lpstr>
      <vt:lpstr>Calibri</vt:lpstr>
      <vt:lpstr>Symbol</vt:lpstr>
      <vt:lpstr>ETF Master</vt:lpstr>
      <vt:lpstr>Supporting holistic delivery: developing learning activities to integrate core and occupational specialism content in T Level Education and Childcare  </vt:lpstr>
      <vt:lpstr>Learning outcome and links to occupational specialism</vt:lpstr>
      <vt:lpstr>By the end of this session, you will be able to:     </vt:lpstr>
      <vt:lpstr>Recap activity</vt:lpstr>
      <vt:lpstr>Large group activity</vt:lpstr>
      <vt:lpstr>Cognitive development – being able to think, learn and understand concepts</vt:lpstr>
      <vt:lpstr>Introduction to cognitive milestones</vt:lpstr>
      <vt:lpstr>Stages and sequences of development for children 0–19 years.  </vt:lpstr>
      <vt:lpstr>Sequencing activity</vt:lpstr>
      <vt:lpstr>Additional key terms relating to cognitive development</vt:lpstr>
      <vt:lpstr>Interdependency – look at these case studies and consider how skills in all areas may be developed</vt:lpstr>
      <vt:lpstr>Discuss the following…</vt:lpstr>
      <vt:lpstr>Plenary activity</vt:lpstr>
      <vt:lpstr>Glossary of terms</vt:lpstr>
      <vt:lpstr>PRODUCED BY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Gemma Brezinski</cp:lastModifiedBy>
  <cp:revision>93</cp:revision>
  <dcterms:created xsi:type="dcterms:W3CDTF">2020-10-20T08:50:32Z</dcterms:created>
  <dcterms:modified xsi:type="dcterms:W3CDTF">2023-07-18T14:02:30Z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