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4"/>
  </p:notesMasterIdLst>
  <p:handoutMasterIdLst>
    <p:handoutMasterId r:id="rId25"/>
  </p:handoutMasterIdLst>
  <p:sldIdLst>
    <p:sldId id="303" r:id="rId5"/>
    <p:sldId id="304" r:id="rId6"/>
    <p:sldId id="305" r:id="rId7"/>
    <p:sldId id="306" r:id="rId8"/>
    <p:sldId id="308" r:id="rId9"/>
    <p:sldId id="309" r:id="rId10"/>
    <p:sldId id="310" r:id="rId11"/>
    <p:sldId id="311" r:id="rId12"/>
    <p:sldId id="316" r:id="rId13"/>
    <p:sldId id="312" r:id="rId14"/>
    <p:sldId id="314" r:id="rId15"/>
    <p:sldId id="313" r:id="rId16"/>
    <p:sldId id="318" r:id="rId17"/>
    <p:sldId id="317" r:id="rId18"/>
    <p:sldId id="320" r:id="rId19"/>
    <p:sldId id="321" r:id="rId20"/>
    <p:sldId id="322" r:id="rId21"/>
    <p:sldId id="307" r:id="rId22"/>
    <p:sldId id="262" r:id="rId2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7F8962F-A25F-C59B-8D18-8B512374B299}" name="gaillydon@me.com" initials="ga" userId="S::gaillydon_me.com#ext#@aoctenant.onmicrosoft.com::f8886d07-ae06-416f-a89b-1b6937040910" providerId="AD"/>
  <p188:author id="{30F8B83B-EF72-826F-7D8A-7978EBEED5E8}" name="Susan Homer" initials="SH" userId="S::susan.homer_solihull.ac.uk#ext#@aoctenant.onmicrosoft.com::8026524e-7bc6-49ad-b3d4-767a8cc9418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033" autoAdjust="0"/>
  </p:normalViewPr>
  <p:slideViewPr>
    <p:cSldViewPr snapToGrid="0">
      <p:cViewPr varScale="1">
        <p:scale>
          <a:sx n="108" d="100"/>
          <a:sy n="108" d="100"/>
        </p:scale>
        <p:origin x="730" y="72"/>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illydon@me.com" userId="S::gaillydon_me.com#ext#@aoctenant.onmicrosoft.com::f8886d07-ae06-416f-a89b-1b6937040910" providerId="AD" clId="Web-{6B63AFA4-A67B-46AF-9A46-1DE212051905}"/>
    <pc:docChg chg="modSld">
      <pc:chgData name="gaillydon@me.com" userId="S::gaillydon_me.com#ext#@aoctenant.onmicrosoft.com::f8886d07-ae06-416f-a89b-1b6937040910" providerId="AD" clId="Web-{6B63AFA4-A67B-46AF-9A46-1DE212051905}" dt="2023-01-16T11:29:15.165" v="146"/>
      <pc:docMkLst>
        <pc:docMk/>
      </pc:docMkLst>
      <pc:sldChg chg="modSp">
        <pc:chgData name="gaillydon@me.com" userId="S::gaillydon_me.com#ext#@aoctenant.onmicrosoft.com::f8886d07-ae06-416f-a89b-1b6937040910" providerId="AD" clId="Web-{6B63AFA4-A67B-46AF-9A46-1DE212051905}" dt="2023-01-16T11:29:15.165" v="146"/>
        <pc:sldMkLst>
          <pc:docMk/>
          <pc:sldMk cId="3269314659" sldId="262"/>
        </pc:sldMkLst>
        <pc:spChg chg="ord">
          <ac:chgData name="gaillydon@me.com" userId="S::gaillydon_me.com#ext#@aoctenant.onmicrosoft.com::f8886d07-ae06-416f-a89b-1b6937040910" providerId="AD" clId="Web-{6B63AFA4-A67B-46AF-9A46-1DE212051905}" dt="2023-01-16T11:28:46.633" v="135"/>
          <ac:spMkLst>
            <pc:docMk/>
            <pc:sldMk cId="3269314659" sldId="262"/>
            <ac:spMk id="4" creationId="{00000000-0000-0000-0000-000000000000}"/>
          </ac:spMkLst>
        </pc:spChg>
        <pc:spChg chg="mod ord">
          <ac:chgData name="gaillydon@me.com" userId="S::gaillydon_me.com#ext#@aoctenant.onmicrosoft.com::f8886d07-ae06-416f-a89b-1b6937040910" providerId="AD" clId="Web-{6B63AFA4-A67B-46AF-9A46-1DE212051905}" dt="2023-01-16T11:28:51.586" v="136"/>
          <ac:spMkLst>
            <pc:docMk/>
            <pc:sldMk cId="3269314659" sldId="262"/>
            <ac:spMk id="9" creationId="{93ED7E31-0A20-431C-92C7-87EA77ED0CA9}"/>
          </ac:spMkLst>
        </pc:spChg>
        <pc:spChg chg="ord">
          <ac:chgData name="gaillydon@me.com" userId="S::gaillydon_me.com#ext#@aoctenant.onmicrosoft.com::f8886d07-ae06-416f-a89b-1b6937040910" providerId="AD" clId="Web-{6B63AFA4-A67B-46AF-9A46-1DE212051905}" dt="2023-01-16T11:29:15.165" v="146"/>
          <ac:spMkLst>
            <pc:docMk/>
            <pc:sldMk cId="3269314659" sldId="262"/>
            <ac:spMk id="15" creationId="{5E3E1E1C-19A4-4F4A-B678-E274A9DA15DB}"/>
          </ac:spMkLst>
        </pc:spChg>
        <pc:spChg chg="ord">
          <ac:chgData name="gaillydon@me.com" userId="S::gaillydon_me.com#ext#@aoctenant.onmicrosoft.com::f8886d07-ae06-416f-a89b-1b6937040910" providerId="AD" clId="Web-{6B63AFA4-A67B-46AF-9A46-1DE212051905}" dt="2023-01-16T11:28:45.367" v="130"/>
          <ac:spMkLst>
            <pc:docMk/>
            <pc:sldMk cId="3269314659" sldId="262"/>
            <ac:spMk id="16" creationId="{3F2C459C-FDFD-413A-AA47-C10B685C2A01}"/>
          </ac:spMkLst>
        </pc:spChg>
        <pc:spChg chg="ord">
          <ac:chgData name="gaillydon@me.com" userId="S::gaillydon_me.com#ext#@aoctenant.onmicrosoft.com::f8886d07-ae06-416f-a89b-1b6937040910" providerId="AD" clId="Web-{6B63AFA4-A67B-46AF-9A46-1DE212051905}" dt="2023-01-16T11:29:09.993" v="145"/>
          <ac:spMkLst>
            <pc:docMk/>
            <pc:sldMk cId="3269314659" sldId="262"/>
            <ac:spMk id="17" creationId="{36B2AE06-62E2-47AC-A4B8-78F23C87D5EA}"/>
          </ac:spMkLst>
        </pc:spChg>
        <pc:spChg chg="ord">
          <ac:chgData name="gaillydon@me.com" userId="S::gaillydon_me.com#ext#@aoctenant.onmicrosoft.com::f8886d07-ae06-416f-a89b-1b6937040910" providerId="AD" clId="Web-{6B63AFA4-A67B-46AF-9A46-1DE212051905}" dt="2023-01-16T11:28:45.789" v="132"/>
          <ac:spMkLst>
            <pc:docMk/>
            <pc:sldMk cId="3269314659" sldId="262"/>
            <ac:spMk id="18" creationId="{CA481ADA-FC14-4FE3-9F8D-6121602D1055}"/>
          </ac:spMkLst>
        </pc:spChg>
        <pc:picChg chg="mod ord">
          <ac:chgData name="gaillydon@me.com" userId="S::gaillydon_me.com#ext#@aoctenant.onmicrosoft.com::f8886d07-ae06-416f-a89b-1b6937040910" providerId="AD" clId="Web-{6B63AFA4-A67B-46AF-9A46-1DE212051905}" dt="2023-01-16T11:29:01.180" v="142"/>
          <ac:picMkLst>
            <pc:docMk/>
            <pc:sldMk cId="3269314659" sldId="262"/>
            <ac:picMk id="2" creationId="{49E989F0-2281-1809-D39D-2D373175F8CD}"/>
          </ac:picMkLst>
        </pc:picChg>
        <pc:picChg chg="mod ord">
          <ac:chgData name="gaillydon@me.com" userId="S::gaillydon_me.com#ext#@aoctenant.onmicrosoft.com::f8886d07-ae06-416f-a89b-1b6937040910" providerId="AD" clId="Web-{6B63AFA4-A67B-46AF-9A46-1DE212051905}" dt="2023-01-16T11:28:46.055" v="133"/>
          <ac:picMkLst>
            <pc:docMk/>
            <pc:sldMk cId="3269314659" sldId="262"/>
            <ac:picMk id="5" creationId="{BB2C64D5-4791-444B-9142-B07A38BD14F6}"/>
          </ac:picMkLst>
        </pc:picChg>
        <pc:picChg chg="mod ord">
          <ac:chgData name="gaillydon@me.com" userId="S::gaillydon_me.com#ext#@aoctenant.onmicrosoft.com::f8886d07-ae06-416f-a89b-1b6937040910" providerId="AD" clId="Web-{6B63AFA4-A67B-46AF-9A46-1DE212051905}" dt="2023-01-16T11:28:44.851" v="128"/>
          <ac:picMkLst>
            <pc:docMk/>
            <pc:sldMk cId="3269314659" sldId="262"/>
            <ac:picMk id="14" creationId="{0D793A73-0B68-41C6-96A3-4A06CB6B86A6}"/>
          </ac:picMkLst>
        </pc:picChg>
      </pc:sldChg>
      <pc:sldChg chg="modSp">
        <pc:chgData name="gaillydon@me.com" userId="S::gaillydon_me.com#ext#@aoctenant.onmicrosoft.com::f8886d07-ae06-416f-a89b-1b6937040910" providerId="AD" clId="Web-{6B63AFA4-A67B-46AF-9A46-1DE212051905}" dt="2023-01-16T11:25:15.188" v="33"/>
        <pc:sldMkLst>
          <pc:docMk/>
          <pc:sldMk cId="1677575357" sldId="305"/>
        </pc:sldMkLst>
        <pc:spChg chg="ord">
          <ac:chgData name="gaillydon@me.com" userId="S::gaillydon_me.com#ext#@aoctenant.onmicrosoft.com::f8886d07-ae06-416f-a89b-1b6937040910" providerId="AD" clId="Web-{6B63AFA4-A67B-46AF-9A46-1DE212051905}" dt="2023-01-16T11:25:13.141" v="32"/>
          <ac:spMkLst>
            <pc:docMk/>
            <pc:sldMk cId="1677575357" sldId="305"/>
            <ac:spMk id="3" creationId="{A0CEBE86-B6A1-D059-7AA8-7DC212498EF7}"/>
          </ac:spMkLst>
        </pc:spChg>
        <pc:spChg chg="ord">
          <ac:chgData name="gaillydon@me.com" userId="S::gaillydon_me.com#ext#@aoctenant.onmicrosoft.com::f8886d07-ae06-416f-a89b-1b6937040910" providerId="AD" clId="Web-{6B63AFA4-A67B-46AF-9A46-1DE212051905}" dt="2023-01-16T11:25:15.188" v="33"/>
          <ac:spMkLst>
            <pc:docMk/>
            <pc:sldMk cId="1677575357" sldId="305"/>
            <ac:spMk id="4" creationId="{8EA1E987-5A09-7A4F-EC53-3025868DDA68}"/>
          </ac:spMkLst>
        </pc:spChg>
      </pc:sldChg>
      <pc:sldChg chg="modSp">
        <pc:chgData name="gaillydon@me.com" userId="S::gaillydon_me.com#ext#@aoctenant.onmicrosoft.com::f8886d07-ae06-416f-a89b-1b6937040910" providerId="AD" clId="Web-{6B63AFA4-A67B-46AF-9A46-1DE212051905}" dt="2023-01-16T11:25:23.407" v="35"/>
        <pc:sldMkLst>
          <pc:docMk/>
          <pc:sldMk cId="3771630028" sldId="306"/>
        </pc:sldMkLst>
        <pc:spChg chg="ord">
          <ac:chgData name="gaillydon@me.com" userId="S::gaillydon_me.com#ext#@aoctenant.onmicrosoft.com::f8886d07-ae06-416f-a89b-1b6937040910" providerId="AD" clId="Web-{6B63AFA4-A67B-46AF-9A46-1DE212051905}" dt="2023-01-16T11:25:21.610" v="34"/>
          <ac:spMkLst>
            <pc:docMk/>
            <pc:sldMk cId="3771630028" sldId="306"/>
            <ac:spMk id="3" creationId="{2A22E0DC-E1BA-0BAE-AA84-1C2C3D10E2B4}"/>
          </ac:spMkLst>
        </pc:spChg>
        <pc:spChg chg="ord">
          <ac:chgData name="gaillydon@me.com" userId="S::gaillydon_me.com#ext#@aoctenant.onmicrosoft.com::f8886d07-ae06-416f-a89b-1b6937040910" providerId="AD" clId="Web-{6B63AFA4-A67B-46AF-9A46-1DE212051905}" dt="2023-01-16T11:25:23.407" v="35"/>
          <ac:spMkLst>
            <pc:docMk/>
            <pc:sldMk cId="3771630028" sldId="306"/>
            <ac:spMk id="4" creationId="{8D026152-3BD0-7F1C-E36E-3DF4C0FCE2C9}"/>
          </ac:spMkLst>
        </pc:spChg>
      </pc:sldChg>
      <pc:sldChg chg="delSp modSp">
        <pc:chgData name="gaillydon@me.com" userId="S::gaillydon_me.com#ext#@aoctenant.onmicrosoft.com::f8886d07-ae06-416f-a89b-1b6937040910" providerId="AD" clId="Web-{6B63AFA4-A67B-46AF-9A46-1DE212051905}" dt="2023-01-16T11:28:31.445" v="118"/>
        <pc:sldMkLst>
          <pc:docMk/>
          <pc:sldMk cId="2936453907" sldId="307"/>
        </pc:sldMkLst>
        <pc:spChg chg="ord">
          <ac:chgData name="gaillydon@me.com" userId="S::gaillydon_me.com#ext#@aoctenant.onmicrosoft.com::f8886d07-ae06-416f-a89b-1b6937040910" providerId="AD" clId="Web-{6B63AFA4-A67B-46AF-9A46-1DE212051905}" dt="2023-01-16T11:28:31.445" v="118"/>
          <ac:spMkLst>
            <pc:docMk/>
            <pc:sldMk cId="2936453907" sldId="307"/>
            <ac:spMk id="2" creationId="{8FDA68F2-AA4F-0BC5-A9B0-716FC14CA4FB}"/>
          </ac:spMkLst>
        </pc:spChg>
        <pc:spChg chg="ord">
          <ac:chgData name="gaillydon@me.com" userId="S::gaillydon_me.com#ext#@aoctenant.onmicrosoft.com::f8886d07-ae06-416f-a89b-1b6937040910" providerId="AD" clId="Web-{6B63AFA4-A67B-46AF-9A46-1DE212051905}" dt="2023-01-16T11:28:28.038" v="115"/>
          <ac:spMkLst>
            <pc:docMk/>
            <pc:sldMk cId="2936453907" sldId="307"/>
            <ac:spMk id="3" creationId="{74E4A24D-8849-C562-47E7-EE4F66828597}"/>
          </ac:spMkLst>
        </pc:spChg>
        <pc:spChg chg="ord">
          <ac:chgData name="gaillydon@me.com" userId="S::gaillydon_me.com#ext#@aoctenant.onmicrosoft.com::f8886d07-ae06-416f-a89b-1b6937040910" providerId="AD" clId="Web-{6B63AFA4-A67B-46AF-9A46-1DE212051905}" dt="2023-01-16T11:28:29.929" v="116"/>
          <ac:spMkLst>
            <pc:docMk/>
            <pc:sldMk cId="2936453907" sldId="307"/>
            <ac:spMk id="4" creationId="{845E1B2C-BE79-7F39-F581-43E574EA5BBA}"/>
          </ac:spMkLst>
        </pc:spChg>
        <pc:spChg chg="ord">
          <ac:chgData name="gaillydon@me.com" userId="S::gaillydon_me.com#ext#@aoctenant.onmicrosoft.com::f8886d07-ae06-416f-a89b-1b6937040910" providerId="AD" clId="Web-{6B63AFA4-A67B-46AF-9A46-1DE212051905}" dt="2023-01-16T11:28:30.273" v="117"/>
          <ac:spMkLst>
            <pc:docMk/>
            <pc:sldMk cId="2936453907" sldId="307"/>
            <ac:spMk id="5" creationId="{D76B777B-D9E5-7B97-E613-1BFD04344351}"/>
          </ac:spMkLst>
        </pc:spChg>
        <pc:spChg chg="del">
          <ac:chgData name="gaillydon@me.com" userId="S::gaillydon_me.com#ext#@aoctenant.onmicrosoft.com::f8886d07-ae06-416f-a89b-1b6937040910" providerId="AD" clId="Web-{6B63AFA4-A67B-46AF-9A46-1DE212051905}" dt="2023-01-16T11:20:23.912" v="3"/>
          <ac:spMkLst>
            <pc:docMk/>
            <pc:sldMk cId="2936453907" sldId="307"/>
            <ac:spMk id="8" creationId="{6DA201B4-FF67-638E-8A2F-829E0DE935B3}"/>
          </ac:spMkLst>
        </pc:spChg>
      </pc:sldChg>
      <pc:sldChg chg="modSp">
        <pc:chgData name="gaillydon@me.com" userId="S::gaillydon_me.com#ext#@aoctenant.onmicrosoft.com::f8886d07-ae06-416f-a89b-1b6937040910" providerId="AD" clId="Web-{6B63AFA4-A67B-46AF-9A46-1DE212051905}" dt="2023-01-16T11:21:19.664" v="12"/>
        <pc:sldMkLst>
          <pc:docMk/>
          <pc:sldMk cId="1025973468" sldId="308"/>
        </pc:sldMkLst>
        <pc:spChg chg="mod">
          <ac:chgData name="gaillydon@me.com" userId="S::gaillydon_me.com#ext#@aoctenant.onmicrosoft.com::f8886d07-ae06-416f-a89b-1b6937040910" providerId="AD" clId="Web-{6B63AFA4-A67B-46AF-9A46-1DE212051905}" dt="2023-01-16T11:21:03.929" v="11" actId="20577"/>
          <ac:spMkLst>
            <pc:docMk/>
            <pc:sldMk cId="1025973468" sldId="308"/>
            <ac:spMk id="10" creationId="{24F398B0-3A17-097F-1ED7-0868A3B9FF3C}"/>
          </ac:spMkLst>
        </pc:spChg>
        <pc:picChg chg="mod">
          <ac:chgData name="gaillydon@me.com" userId="S::gaillydon_me.com#ext#@aoctenant.onmicrosoft.com::f8886d07-ae06-416f-a89b-1b6937040910" providerId="AD" clId="Web-{6B63AFA4-A67B-46AF-9A46-1DE212051905}" dt="2023-01-16T11:21:19.664" v="12"/>
          <ac:picMkLst>
            <pc:docMk/>
            <pc:sldMk cId="1025973468" sldId="308"/>
            <ac:picMk id="6" creationId="{D95C8C29-F532-3574-D508-FB3D860B64FD}"/>
          </ac:picMkLst>
        </pc:picChg>
      </pc:sldChg>
      <pc:sldChg chg="modSp">
        <pc:chgData name="gaillydon@me.com" userId="S::gaillydon_me.com#ext#@aoctenant.onmicrosoft.com::f8886d07-ae06-416f-a89b-1b6937040910" providerId="AD" clId="Web-{6B63AFA4-A67B-46AF-9A46-1DE212051905}" dt="2023-01-16T11:19:37.051" v="0"/>
        <pc:sldMkLst>
          <pc:docMk/>
          <pc:sldMk cId="985030484" sldId="309"/>
        </pc:sldMkLst>
        <pc:picChg chg="mod">
          <ac:chgData name="gaillydon@me.com" userId="S::gaillydon_me.com#ext#@aoctenant.onmicrosoft.com::f8886d07-ae06-416f-a89b-1b6937040910" providerId="AD" clId="Web-{6B63AFA4-A67B-46AF-9A46-1DE212051905}" dt="2023-01-16T11:19:37.051" v="0"/>
          <ac:picMkLst>
            <pc:docMk/>
            <pc:sldMk cId="985030484" sldId="309"/>
            <ac:picMk id="6" creationId="{D061ECD5-E055-534A-BDEC-CB581445CA7F}"/>
          </ac:picMkLst>
        </pc:picChg>
      </pc:sldChg>
      <pc:sldChg chg="modSp">
        <pc:chgData name="gaillydon@me.com" userId="S::gaillydon_me.com#ext#@aoctenant.onmicrosoft.com::f8886d07-ae06-416f-a89b-1b6937040910" providerId="AD" clId="Web-{6B63AFA4-A67B-46AF-9A46-1DE212051905}" dt="2023-01-16T11:25:49.861" v="38"/>
        <pc:sldMkLst>
          <pc:docMk/>
          <pc:sldMk cId="1355841805" sldId="310"/>
        </pc:sldMkLst>
        <pc:spChg chg="ord">
          <ac:chgData name="gaillydon@me.com" userId="S::gaillydon_me.com#ext#@aoctenant.onmicrosoft.com::f8886d07-ae06-416f-a89b-1b6937040910" providerId="AD" clId="Web-{6B63AFA4-A67B-46AF-9A46-1DE212051905}" dt="2023-01-16T11:25:46.924" v="36"/>
          <ac:spMkLst>
            <pc:docMk/>
            <pc:sldMk cId="1355841805" sldId="310"/>
            <ac:spMk id="3" creationId="{0A85D9D1-7E4E-C168-B80C-E672D64D86C6}"/>
          </ac:spMkLst>
        </pc:spChg>
        <pc:spChg chg="ord">
          <ac:chgData name="gaillydon@me.com" userId="S::gaillydon_me.com#ext#@aoctenant.onmicrosoft.com::f8886d07-ae06-416f-a89b-1b6937040910" providerId="AD" clId="Web-{6B63AFA4-A67B-46AF-9A46-1DE212051905}" dt="2023-01-16T11:25:49.549" v="37"/>
          <ac:spMkLst>
            <pc:docMk/>
            <pc:sldMk cId="1355841805" sldId="310"/>
            <ac:spMk id="4" creationId="{F9A0EF0C-C958-7D1E-064E-C44189254674}"/>
          </ac:spMkLst>
        </pc:spChg>
        <pc:picChg chg="mod ord">
          <ac:chgData name="gaillydon@me.com" userId="S::gaillydon_me.com#ext#@aoctenant.onmicrosoft.com::f8886d07-ae06-416f-a89b-1b6937040910" providerId="AD" clId="Web-{6B63AFA4-A67B-46AF-9A46-1DE212051905}" dt="2023-01-16T11:25:49.861" v="38"/>
          <ac:picMkLst>
            <pc:docMk/>
            <pc:sldMk cId="1355841805" sldId="310"/>
            <ac:picMk id="7" creationId="{73FDAE06-56EB-DD8B-EAF4-F89F75C22232}"/>
          </ac:picMkLst>
        </pc:picChg>
      </pc:sldChg>
      <pc:sldChg chg="modSp">
        <pc:chgData name="gaillydon@me.com" userId="S::gaillydon_me.com#ext#@aoctenant.onmicrosoft.com::f8886d07-ae06-416f-a89b-1b6937040910" providerId="AD" clId="Web-{6B63AFA4-A67B-46AF-9A46-1DE212051905}" dt="2023-01-16T11:26:03.658" v="44"/>
        <pc:sldMkLst>
          <pc:docMk/>
          <pc:sldMk cId="2522806662" sldId="311"/>
        </pc:sldMkLst>
        <pc:spChg chg="ord">
          <ac:chgData name="gaillydon@me.com" userId="S::gaillydon_me.com#ext#@aoctenant.onmicrosoft.com::f8886d07-ae06-416f-a89b-1b6937040910" providerId="AD" clId="Web-{6B63AFA4-A67B-46AF-9A46-1DE212051905}" dt="2023-01-16T11:26:03.658" v="44"/>
          <ac:spMkLst>
            <pc:docMk/>
            <pc:sldMk cId="2522806662" sldId="311"/>
            <ac:spMk id="2" creationId="{5F76E4F0-725F-086C-144D-4D4A3D006EBA}"/>
          </ac:spMkLst>
        </pc:spChg>
        <pc:spChg chg="ord">
          <ac:chgData name="gaillydon@me.com" userId="S::gaillydon_me.com#ext#@aoctenant.onmicrosoft.com::f8886d07-ae06-416f-a89b-1b6937040910" providerId="AD" clId="Web-{6B63AFA4-A67B-46AF-9A46-1DE212051905}" dt="2023-01-16T11:25:57.815" v="39"/>
          <ac:spMkLst>
            <pc:docMk/>
            <pc:sldMk cId="2522806662" sldId="311"/>
            <ac:spMk id="3" creationId="{C4BCBE08-A0A0-3CA8-43A0-627A2AEA1AAB}"/>
          </ac:spMkLst>
        </pc:spChg>
        <pc:spChg chg="ord">
          <ac:chgData name="gaillydon@me.com" userId="S::gaillydon_me.com#ext#@aoctenant.onmicrosoft.com::f8886d07-ae06-416f-a89b-1b6937040910" providerId="AD" clId="Web-{6B63AFA4-A67B-46AF-9A46-1DE212051905}" dt="2023-01-16T11:25:59.627" v="40"/>
          <ac:spMkLst>
            <pc:docMk/>
            <pc:sldMk cId="2522806662" sldId="311"/>
            <ac:spMk id="4" creationId="{067E6F1E-18A4-CE44-BBD3-F2F8DA4E2788}"/>
          </ac:spMkLst>
        </pc:spChg>
        <pc:spChg chg="ord">
          <ac:chgData name="gaillydon@me.com" userId="S::gaillydon_me.com#ext#@aoctenant.onmicrosoft.com::f8886d07-ae06-416f-a89b-1b6937040910" providerId="AD" clId="Web-{6B63AFA4-A67B-46AF-9A46-1DE212051905}" dt="2023-01-16T11:25:59.940" v="41"/>
          <ac:spMkLst>
            <pc:docMk/>
            <pc:sldMk cId="2522806662" sldId="311"/>
            <ac:spMk id="5" creationId="{233D09B5-1469-74F4-1C8B-B2F295FC278B}"/>
          </ac:spMkLst>
        </pc:spChg>
        <pc:picChg chg="mod ord">
          <ac:chgData name="gaillydon@me.com" userId="S::gaillydon_me.com#ext#@aoctenant.onmicrosoft.com::f8886d07-ae06-416f-a89b-1b6937040910" providerId="AD" clId="Web-{6B63AFA4-A67B-46AF-9A46-1DE212051905}" dt="2023-01-16T11:26:03.158" v="43"/>
          <ac:picMkLst>
            <pc:docMk/>
            <pc:sldMk cId="2522806662" sldId="311"/>
            <ac:picMk id="6" creationId="{C63323C8-7A85-3F7B-BAE6-CD6A0CDC92C8}"/>
          </ac:picMkLst>
        </pc:picChg>
      </pc:sldChg>
      <pc:sldChg chg="modSp">
        <pc:chgData name="gaillydon@me.com" userId="S::gaillydon_me.com#ext#@aoctenant.onmicrosoft.com::f8886d07-ae06-416f-a89b-1b6937040910" providerId="AD" clId="Web-{6B63AFA4-A67B-46AF-9A46-1DE212051905}" dt="2023-01-16T11:26:26.315" v="51"/>
        <pc:sldMkLst>
          <pc:docMk/>
          <pc:sldMk cId="1489355609" sldId="312"/>
        </pc:sldMkLst>
        <pc:spChg chg="ord">
          <ac:chgData name="gaillydon@me.com" userId="S::gaillydon_me.com#ext#@aoctenant.onmicrosoft.com::f8886d07-ae06-416f-a89b-1b6937040910" providerId="AD" clId="Web-{6B63AFA4-A67B-46AF-9A46-1DE212051905}" dt="2023-01-16T11:26:22.690" v="50"/>
          <ac:spMkLst>
            <pc:docMk/>
            <pc:sldMk cId="1489355609" sldId="312"/>
            <ac:spMk id="3" creationId="{238F25FC-9F09-981C-6A5F-8DFD7C1CEDA0}"/>
          </ac:spMkLst>
        </pc:spChg>
        <pc:spChg chg="ord">
          <ac:chgData name="gaillydon@me.com" userId="S::gaillydon_me.com#ext#@aoctenant.onmicrosoft.com::f8886d07-ae06-416f-a89b-1b6937040910" providerId="AD" clId="Web-{6B63AFA4-A67B-46AF-9A46-1DE212051905}" dt="2023-01-16T11:26:26.315" v="51"/>
          <ac:spMkLst>
            <pc:docMk/>
            <pc:sldMk cId="1489355609" sldId="312"/>
            <ac:spMk id="4" creationId="{1F8EB094-94DE-3653-DE36-85253A182D6A}"/>
          </ac:spMkLst>
        </pc:spChg>
      </pc:sldChg>
      <pc:sldChg chg="modSp">
        <pc:chgData name="gaillydon@me.com" userId="S::gaillydon_me.com#ext#@aoctenant.onmicrosoft.com::f8886d07-ae06-416f-a89b-1b6937040910" providerId="AD" clId="Web-{6B63AFA4-A67B-46AF-9A46-1DE212051905}" dt="2023-01-16T11:26:52.254" v="59"/>
        <pc:sldMkLst>
          <pc:docMk/>
          <pc:sldMk cId="934587076" sldId="313"/>
        </pc:sldMkLst>
        <pc:spChg chg="ord">
          <ac:chgData name="gaillydon@me.com" userId="S::gaillydon_me.com#ext#@aoctenant.onmicrosoft.com::f8886d07-ae06-416f-a89b-1b6937040910" providerId="AD" clId="Web-{6B63AFA4-A67B-46AF-9A46-1DE212051905}" dt="2023-01-16T11:26:50.285" v="58"/>
          <ac:spMkLst>
            <pc:docMk/>
            <pc:sldMk cId="934587076" sldId="313"/>
            <ac:spMk id="3" creationId="{3168EAEF-90F1-1641-518A-5725854C497F}"/>
          </ac:spMkLst>
        </pc:spChg>
        <pc:spChg chg="ord">
          <ac:chgData name="gaillydon@me.com" userId="S::gaillydon_me.com#ext#@aoctenant.onmicrosoft.com::f8886d07-ae06-416f-a89b-1b6937040910" providerId="AD" clId="Web-{6B63AFA4-A67B-46AF-9A46-1DE212051905}" dt="2023-01-16T11:26:52.254" v="59"/>
          <ac:spMkLst>
            <pc:docMk/>
            <pc:sldMk cId="934587076" sldId="313"/>
            <ac:spMk id="4" creationId="{37B0C2F9-7E99-5012-86C2-31720A0E1B44}"/>
          </ac:spMkLst>
        </pc:spChg>
      </pc:sldChg>
      <pc:sldChg chg="modSp">
        <pc:chgData name="gaillydon@me.com" userId="S::gaillydon_me.com#ext#@aoctenant.onmicrosoft.com::f8886d07-ae06-416f-a89b-1b6937040910" providerId="AD" clId="Web-{6B63AFA4-A67B-46AF-9A46-1DE212051905}" dt="2023-01-16T11:26:42.129" v="57"/>
        <pc:sldMkLst>
          <pc:docMk/>
          <pc:sldMk cId="2931443123" sldId="314"/>
        </pc:sldMkLst>
        <pc:spChg chg="ord">
          <ac:chgData name="gaillydon@me.com" userId="S::gaillydon_me.com#ext#@aoctenant.onmicrosoft.com::f8886d07-ae06-416f-a89b-1b6937040910" providerId="AD" clId="Web-{6B63AFA4-A67B-46AF-9A46-1DE212051905}" dt="2023-01-16T11:26:42.129" v="57"/>
          <ac:spMkLst>
            <pc:docMk/>
            <pc:sldMk cId="2931443123" sldId="314"/>
            <ac:spMk id="2" creationId="{6BA486EA-4F02-79CB-82A4-1219B56C8EDE}"/>
          </ac:spMkLst>
        </pc:spChg>
        <pc:spChg chg="ord">
          <ac:chgData name="gaillydon@me.com" userId="S::gaillydon_me.com#ext#@aoctenant.onmicrosoft.com::f8886d07-ae06-416f-a89b-1b6937040910" providerId="AD" clId="Web-{6B63AFA4-A67B-46AF-9A46-1DE212051905}" dt="2023-01-16T11:26:37.003" v="52"/>
          <ac:spMkLst>
            <pc:docMk/>
            <pc:sldMk cId="2931443123" sldId="314"/>
            <ac:spMk id="3" creationId="{2E3B9F57-6C3F-7068-0FC3-03C51506206A}"/>
          </ac:spMkLst>
        </pc:spChg>
        <pc:spChg chg="ord">
          <ac:chgData name="gaillydon@me.com" userId="S::gaillydon_me.com#ext#@aoctenant.onmicrosoft.com::f8886d07-ae06-416f-a89b-1b6937040910" providerId="AD" clId="Web-{6B63AFA4-A67B-46AF-9A46-1DE212051905}" dt="2023-01-16T11:26:39.332" v="53"/>
          <ac:spMkLst>
            <pc:docMk/>
            <pc:sldMk cId="2931443123" sldId="314"/>
            <ac:spMk id="4" creationId="{08FC1DB3-2835-7BE8-D1D1-E24A70A846C4}"/>
          </ac:spMkLst>
        </pc:spChg>
        <pc:spChg chg="ord">
          <ac:chgData name="gaillydon@me.com" userId="S::gaillydon_me.com#ext#@aoctenant.onmicrosoft.com::f8886d07-ae06-416f-a89b-1b6937040910" providerId="AD" clId="Web-{6B63AFA4-A67B-46AF-9A46-1DE212051905}" dt="2023-01-16T11:26:39.613" v="54"/>
          <ac:spMkLst>
            <pc:docMk/>
            <pc:sldMk cId="2931443123" sldId="314"/>
            <ac:spMk id="5" creationId="{7B4A343F-DB10-D936-EB1E-130118AE5D9E}"/>
          </ac:spMkLst>
        </pc:spChg>
        <pc:picChg chg="mod ord">
          <ac:chgData name="gaillydon@me.com" userId="S::gaillydon_me.com#ext#@aoctenant.onmicrosoft.com::f8886d07-ae06-416f-a89b-1b6937040910" providerId="AD" clId="Web-{6B63AFA4-A67B-46AF-9A46-1DE212051905}" dt="2023-01-16T11:26:41.847" v="56"/>
          <ac:picMkLst>
            <pc:docMk/>
            <pc:sldMk cId="2931443123" sldId="314"/>
            <ac:picMk id="6" creationId="{73286D64-FCA2-2F06-97A5-97BDEB5C5E22}"/>
          </ac:picMkLst>
        </pc:picChg>
      </pc:sldChg>
      <pc:sldChg chg="delSp modSp">
        <pc:chgData name="gaillydon@me.com" userId="S::gaillydon_me.com#ext#@aoctenant.onmicrosoft.com::f8886d07-ae06-416f-a89b-1b6937040910" providerId="AD" clId="Web-{6B63AFA4-A67B-46AF-9A46-1DE212051905}" dt="2023-01-16T11:26:14.159" v="49"/>
        <pc:sldMkLst>
          <pc:docMk/>
          <pc:sldMk cId="1436013444" sldId="316"/>
        </pc:sldMkLst>
        <pc:spChg chg="ord">
          <ac:chgData name="gaillydon@me.com" userId="S::gaillydon_me.com#ext#@aoctenant.onmicrosoft.com::f8886d07-ae06-416f-a89b-1b6937040910" providerId="AD" clId="Web-{6B63AFA4-A67B-46AF-9A46-1DE212051905}" dt="2023-01-16T11:26:12.096" v="48"/>
          <ac:spMkLst>
            <pc:docMk/>
            <pc:sldMk cId="1436013444" sldId="316"/>
            <ac:spMk id="2" creationId="{00000000-0000-0000-0000-000000000000}"/>
          </ac:spMkLst>
        </pc:spChg>
        <pc:spChg chg="ord">
          <ac:chgData name="gaillydon@me.com" userId="S::gaillydon_me.com#ext#@aoctenant.onmicrosoft.com::f8886d07-ae06-416f-a89b-1b6937040910" providerId="AD" clId="Web-{6B63AFA4-A67B-46AF-9A46-1DE212051905}" dt="2023-01-16T11:26:14.159" v="49"/>
          <ac:spMkLst>
            <pc:docMk/>
            <pc:sldMk cId="1436013444" sldId="316"/>
            <ac:spMk id="4" creationId="{00000000-0000-0000-0000-000000000000}"/>
          </ac:spMkLst>
        </pc:spChg>
        <pc:spChg chg="del">
          <ac:chgData name="gaillydon@me.com" userId="S::gaillydon_me.com#ext#@aoctenant.onmicrosoft.com::f8886d07-ae06-416f-a89b-1b6937040910" providerId="AD" clId="Web-{6B63AFA4-A67B-46AF-9A46-1DE212051905}" dt="2023-01-16T11:20:15.678" v="2"/>
          <ac:spMkLst>
            <pc:docMk/>
            <pc:sldMk cId="1436013444" sldId="316"/>
            <ac:spMk id="6" creationId="{A82F56AA-BDEB-8320-9D11-AD875C7D23BE}"/>
          </ac:spMkLst>
        </pc:spChg>
        <pc:picChg chg="mod">
          <ac:chgData name="gaillydon@me.com" userId="S::gaillydon_me.com#ext#@aoctenant.onmicrosoft.com::f8886d07-ae06-416f-a89b-1b6937040910" providerId="AD" clId="Web-{6B63AFA4-A67B-46AF-9A46-1DE212051905}" dt="2023-01-16T11:20:09.615" v="1"/>
          <ac:picMkLst>
            <pc:docMk/>
            <pc:sldMk cId="1436013444" sldId="316"/>
            <ac:picMk id="8" creationId="{AF8D90AF-EDC0-D586-9ABF-2D509509C7A8}"/>
          </ac:picMkLst>
        </pc:picChg>
      </pc:sldChg>
      <pc:sldChg chg="modSp">
        <pc:chgData name="gaillydon@me.com" userId="S::gaillydon_me.com#ext#@aoctenant.onmicrosoft.com::f8886d07-ae06-416f-a89b-1b6937040910" providerId="AD" clId="Web-{6B63AFA4-A67B-46AF-9A46-1DE212051905}" dt="2023-01-16T11:27:30.474" v="95"/>
        <pc:sldMkLst>
          <pc:docMk/>
          <pc:sldMk cId="3767546660" sldId="317"/>
        </pc:sldMkLst>
        <pc:spChg chg="ord">
          <ac:chgData name="gaillydon@me.com" userId="S::gaillydon_me.com#ext#@aoctenant.onmicrosoft.com::f8886d07-ae06-416f-a89b-1b6937040910" providerId="AD" clId="Web-{6B63AFA4-A67B-46AF-9A46-1DE212051905}" dt="2023-01-16T11:27:28.708" v="94"/>
          <ac:spMkLst>
            <pc:docMk/>
            <pc:sldMk cId="3767546660" sldId="317"/>
            <ac:spMk id="3" creationId="{044BDF02-3022-D258-366D-2ACE9A9B1781}"/>
          </ac:spMkLst>
        </pc:spChg>
        <pc:spChg chg="ord">
          <ac:chgData name="gaillydon@me.com" userId="S::gaillydon_me.com#ext#@aoctenant.onmicrosoft.com::f8886d07-ae06-416f-a89b-1b6937040910" providerId="AD" clId="Web-{6B63AFA4-A67B-46AF-9A46-1DE212051905}" dt="2023-01-16T11:27:30.474" v="95"/>
          <ac:spMkLst>
            <pc:docMk/>
            <pc:sldMk cId="3767546660" sldId="317"/>
            <ac:spMk id="4" creationId="{D7547D49-3CA9-419D-DA5D-D5C00AF03EC6}"/>
          </ac:spMkLst>
        </pc:spChg>
      </pc:sldChg>
      <pc:sldChg chg="addSp modSp">
        <pc:chgData name="gaillydon@me.com" userId="S::gaillydon_me.com#ext#@aoctenant.onmicrosoft.com::f8886d07-ae06-416f-a89b-1b6937040910" providerId="AD" clId="Web-{6B63AFA4-A67B-46AF-9A46-1DE212051905}" dt="2023-01-16T11:27:20.833" v="93"/>
        <pc:sldMkLst>
          <pc:docMk/>
          <pc:sldMk cId="2018127274" sldId="318"/>
        </pc:sldMkLst>
        <pc:spChg chg="ord">
          <ac:chgData name="gaillydon@me.com" userId="S::gaillydon_me.com#ext#@aoctenant.onmicrosoft.com::f8886d07-ae06-416f-a89b-1b6937040910" providerId="AD" clId="Web-{6B63AFA4-A67B-46AF-9A46-1DE212051905}" dt="2023-01-16T11:26:59.410" v="60"/>
          <ac:spMkLst>
            <pc:docMk/>
            <pc:sldMk cId="2018127274" sldId="318"/>
            <ac:spMk id="3" creationId="{07DD45A5-CDE6-BB9A-864A-04C4598AD0B4}"/>
          </ac:spMkLst>
        </pc:spChg>
        <pc:spChg chg="ord">
          <ac:chgData name="gaillydon@me.com" userId="S::gaillydon_me.com#ext#@aoctenant.onmicrosoft.com::f8886d07-ae06-416f-a89b-1b6937040910" providerId="AD" clId="Web-{6B63AFA4-A67B-46AF-9A46-1DE212051905}" dt="2023-01-16T11:27:20.833" v="93"/>
          <ac:spMkLst>
            <pc:docMk/>
            <pc:sldMk cId="2018127274" sldId="318"/>
            <ac:spMk id="4" creationId="{A6513D37-15AB-5FFE-20F4-12EE6AA1FFC3}"/>
          </ac:spMkLst>
        </pc:spChg>
        <pc:spChg chg="add mod">
          <ac:chgData name="gaillydon@me.com" userId="S::gaillydon_me.com#ext#@aoctenant.onmicrosoft.com::f8886d07-ae06-416f-a89b-1b6937040910" providerId="AD" clId="Web-{6B63AFA4-A67B-46AF-9A46-1DE212051905}" dt="2023-01-16T11:27:14.442" v="92"/>
          <ac:spMkLst>
            <pc:docMk/>
            <pc:sldMk cId="2018127274" sldId="318"/>
            <ac:spMk id="5" creationId="{9E039045-92E5-19EE-BA94-C0481BBF2E48}"/>
          </ac:spMkLst>
        </pc:spChg>
      </pc:sldChg>
      <pc:sldChg chg="modSp">
        <pc:chgData name="gaillydon@me.com" userId="S::gaillydon_me.com#ext#@aoctenant.onmicrosoft.com::f8886d07-ae06-416f-a89b-1b6937040910" providerId="AD" clId="Web-{6B63AFA4-A67B-46AF-9A46-1DE212051905}" dt="2023-01-16T11:27:38.724" v="97"/>
        <pc:sldMkLst>
          <pc:docMk/>
          <pc:sldMk cId="2479930483" sldId="320"/>
        </pc:sldMkLst>
        <pc:spChg chg="ord">
          <ac:chgData name="gaillydon@me.com" userId="S::gaillydon_me.com#ext#@aoctenant.onmicrosoft.com::f8886d07-ae06-416f-a89b-1b6937040910" providerId="AD" clId="Web-{6B63AFA4-A67B-46AF-9A46-1DE212051905}" dt="2023-01-16T11:27:37.021" v="96"/>
          <ac:spMkLst>
            <pc:docMk/>
            <pc:sldMk cId="2479930483" sldId="320"/>
            <ac:spMk id="3" creationId="{662AAB65-28BA-6046-3543-646D8B841946}"/>
          </ac:spMkLst>
        </pc:spChg>
        <pc:spChg chg="ord">
          <ac:chgData name="gaillydon@me.com" userId="S::gaillydon_me.com#ext#@aoctenant.onmicrosoft.com::f8886d07-ae06-416f-a89b-1b6937040910" providerId="AD" clId="Web-{6B63AFA4-A67B-46AF-9A46-1DE212051905}" dt="2023-01-16T11:27:38.724" v="97"/>
          <ac:spMkLst>
            <pc:docMk/>
            <pc:sldMk cId="2479930483" sldId="320"/>
            <ac:spMk id="4" creationId="{20F570EA-360E-923E-10ED-541659E7BA80}"/>
          </ac:spMkLst>
        </pc:spChg>
      </pc:sldChg>
      <pc:sldChg chg="modSp">
        <pc:chgData name="gaillydon@me.com" userId="S::gaillydon_me.com#ext#@aoctenant.onmicrosoft.com::f8886d07-ae06-416f-a89b-1b6937040910" providerId="AD" clId="Web-{6B63AFA4-A67B-46AF-9A46-1DE212051905}" dt="2023-01-16T11:27:51.928" v="103"/>
        <pc:sldMkLst>
          <pc:docMk/>
          <pc:sldMk cId="3923738682" sldId="321"/>
        </pc:sldMkLst>
        <pc:spChg chg="ord">
          <ac:chgData name="gaillydon@me.com" userId="S::gaillydon_me.com#ext#@aoctenant.onmicrosoft.com::f8886d07-ae06-416f-a89b-1b6937040910" providerId="AD" clId="Web-{6B63AFA4-A67B-46AF-9A46-1DE212051905}" dt="2023-01-16T11:27:51.928" v="103"/>
          <ac:spMkLst>
            <pc:docMk/>
            <pc:sldMk cId="3923738682" sldId="321"/>
            <ac:spMk id="2" creationId="{95C96658-0A6C-CAA9-54E2-821B453E7F6E}"/>
          </ac:spMkLst>
        </pc:spChg>
        <pc:spChg chg="ord">
          <ac:chgData name="gaillydon@me.com" userId="S::gaillydon_me.com#ext#@aoctenant.onmicrosoft.com::f8886d07-ae06-416f-a89b-1b6937040910" providerId="AD" clId="Web-{6B63AFA4-A67B-46AF-9A46-1DE212051905}" dt="2023-01-16T11:27:46.803" v="98"/>
          <ac:spMkLst>
            <pc:docMk/>
            <pc:sldMk cId="3923738682" sldId="321"/>
            <ac:spMk id="3" creationId="{776FBF0F-01A4-EB84-77DF-30BA9DFB9AD0}"/>
          </ac:spMkLst>
        </pc:spChg>
        <pc:spChg chg="ord">
          <ac:chgData name="gaillydon@me.com" userId="S::gaillydon_me.com#ext#@aoctenant.onmicrosoft.com::f8886d07-ae06-416f-a89b-1b6937040910" providerId="AD" clId="Web-{6B63AFA4-A67B-46AF-9A46-1DE212051905}" dt="2023-01-16T11:27:48.631" v="99"/>
          <ac:spMkLst>
            <pc:docMk/>
            <pc:sldMk cId="3923738682" sldId="321"/>
            <ac:spMk id="4" creationId="{2BA96047-56A7-65C3-52A2-4F8A2F70812E}"/>
          </ac:spMkLst>
        </pc:spChg>
        <pc:spChg chg="ord">
          <ac:chgData name="gaillydon@me.com" userId="S::gaillydon_me.com#ext#@aoctenant.onmicrosoft.com::f8886d07-ae06-416f-a89b-1b6937040910" providerId="AD" clId="Web-{6B63AFA4-A67B-46AF-9A46-1DE212051905}" dt="2023-01-16T11:27:49.428" v="100"/>
          <ac:spMkLst>
            <pc:docMk/>
            <pc:sldMk cId="3923738682" sldId="321"/>
            <ac:spMk id="5" creationId="{D6FBFC31-D03E-F8A5-829C-B486D9241473}"/>
          </ac:spMkLst>
        </pc:spChg>
        <pc:spChg chg="ord">
          <ac:chgData name="gaillydon@me.com" userId="S::gaillydon_me.com#ext#@aoctenant.onmicrosoft.com::f8886d07-ae06-416f-a89b-1b6937040910" providerId="AD" clId="Web-{6B63AFA4-A67B-46AF-9A46-1DE212051905}" dt="2023-01-16T11:27:51.631" v="102"/>
          <ac:spMkLst>
            <pc:docMk/>
            <pc:sldMk cId="3923738682" sldId="321"/>
            <ac:spMk id="8" creationId="{164D51F5-AD48-972E-44BB-F4B45ECBECE8}"/>
          </ac:spMkLst>
        </pc:spChg>
      </pc:sldChg>
      <pc:sldChg chg="modSp">
        <pc:chgData name="gaillydon@me.com" userId="S::gaillydon_me.com#ext#@aoctenant.onmicrosoft.com::f8886d07-ae06-416f-a89b-1b6937040910" providerId="AD" clId="Web-{6B63AFA4-A67B-46AF-9A46-1DE212051905}" dt="2023-01-16T11:28:16.663" v="114"/>
        <pc:sldMkLst>
          <pc:docMk/>
          <pc:sldMk cId="365692317" sldId="322"/>
        </pc:sldMkLst>
        <pc:spChg chg="ord">
          <ac:chgData name="gaillydon@me.com" userId="S::gaillydon_me.com#ext#@aoctenant.onmicrosoft.com::f8886d07-ae06-416f-a89b-1b6937040910" providerId="AD" clId="Web-{6B63AFA4-A67B-46AF-9A46-1DE212051905}" dt="2023-01-16T11:28:10.553" v="113"/>
          <ac:spMkLst>
            <pc:docMk/>
            <pc:sldMk cId="365692317" sldId="322"/>
            <ac:spMk id="2" creationId="{DCE52497-7662-0883-D75B-D347E48C8B7B}"/>
          </ac:spMkLst>
        </pc:spChg>
        <pc:spChg chg="ord">
          <ac:chgData name="gaillydon@me.com" userId="S::gaillydon_me.com#ext#@aoctenant.onmicrosoft.com::f8886d07-ae06-416f-a89b-1b6937040910" providerId="AD" clId="Web-{6B63AFA4-A67B-46AF-9A46-1DE212051905}" dt="2023-01-16T11:28:04.100" v="104"/>
          <ac:spMkLst>
            <pc:docMk/>
            <pc:sldMk cId="365692317" sldId="322"/>
            <ac:spMk id="3" creationId="{4D4EBF56-1F03-D3A8-7F69-F2415ABC2799}"/>
          </ac:spMkLst>
        </pc:spChg>
        <pc:spChg chg="ord">
          <ac:chgData name="gaillydon@me.com" userId="S::gaillydon_me.com#ext#@aoctenant.onmicrosoft.com::f8886d07-ae06-416f-a89b-1b6937040910" providerId="AD" clId="Web-{6B63AFA4-A67B-46AF-9A46-1DE212051905}" dt="2023-01-16T11:28:06.256" v="105"/>
          <ac:spMkLst>
            <pc:docMk/>
            <pc:sldMk cId="365692317" sldId="322"/>
            <ac:spMk id="4" creationId="{03D1AFDC-3850-4CB9-2619-1BA5663D1CD7}"/>
          </ac:spMkLst>
        </pc:spChg>
        <pc:spChg chg="ord">
          <ac:chgData name="gaillydon@me.com" userId="S::gaillydon_me.com#ext#@aoctenant.onmicrosoft.com::f8886d07-ae06-416f-a89b-1b6937040910" providerId="AD" clId="Web-{6B63AFA4-A67B-46AF-9A46-1DE212051905}" dt="2023-01-16T11:28:06.600" v="106"/>
          <ac:spMkLst>
            <pc:docMk/>
            <pc:sldMk cId="365692317" sldId="322"/>
            <ac:spMk id="5" creationId="{F5F4C798-671F-1DF9-0362-3F0DDF1DC639}"/>
          </ac:spMkLst>
        </pc:spChg>
        <pc:picChg chg="mod ord">
          <ac:chgData name="gaillydon@me.com" userId="S::gaillydon_me.com#ext#@aoctenant.onmicrosoft.com::f8886d07-ae06-416f-a89b-1b6937040910" providerId="AD" clId="Web-{6B63AFA4-A67B-46AF-9A46-1DE212051905}" dt="2023-01-16T11:28:09.710" v="110"/>
          <ac:picMkLst>
            <pc:docMk/>
            <pc:sldMk cId="365692317" sldId="322"/>
            <ac:picMk id="6" creationId="{24900DBC-CD94-1D97-D5E0-A2FB0F2C1C2E}"/>
          </ac:picMkLst>
        </pc:picChg>
        <pc:picChg chg="mod ord">
          <ac:chgData name="gaillydon@me.com" userId="S::gaillydon_me.com#ext#@aoctenant.onmicrosoft.com::f8886d07-ae06-416f-a89b-1b6937040910" providerId="AD" clId="Web-{6B63AFA4-A67B-46AF-9A46-1DE212051905}" dt="2023-01-16T11:28:16.663" v="114"/>
          <ac:picMkLst>
            <pc:docMk/>
            <pc:sldMk cId="365692317" sldId="322"/>
            <ac:picMk id="7" creationId="{58F141FC-062C-1E7D-3731-D13FDDEB570F}"/>
          </ac:picMkLst>
        </pc:picChg>
        <pc:picChg chg="mod ord">
          <ac:chgData name="gaillydon@me.com" userId="S::gaillydon_me.com#ext#@aoctenant.onmicrosoft.com::f8886d07-ae06-416f-a89b-1b6937040910" providerId="AD" clId="Web-{6B63AFA4-A67B-46AF-9A46-1DE212051905}" dt="2023-01-16T11:28:10.272" v="112"/>
          <ac:picMkLst>
            <pc:docMk/>
            <pc:sldMk cId="365692317" sldId="322"/>
            <ac:picMk id="8" creationId="{D4AAD88B-F9FB-A657-D94E-D18733386481}"/>
          </ac:picMkLst>
        </pc:picChg>
      </pc:sldChg>
    </pc:docChg>
  </pc:docChgLst>
  <pc:docChgLst>
    <pc:chgData name="Matthew Hinchley" userId="56f0c3dd-24cc-46e0-afbb-68644929e8b8" providerId="ADAL" clId="{8139509D-0916-4648-BC34-D6F6BD896BB1}"/>
    <pc:docChg chg="delSld">
      <pc:chgData name="Matthew Hinchley" userId="56f0c3dd-24cc-46e0-afbb-68644929e8b8" providerId="ADAL" clId="{8139509D-0916-4648-BC34-D6F6BD896BB1}" dt="2023-03-14T09:41:41.659" v="0" actId="47"/>
      <pc:docMkLst>
        <pc:docMk/>
      </pc:docMkLst>
      <pc:sldChg chg="del">
        <pc:chgData name="Matthew Hinchley" userId="56f0c3dd-24cc-46e0-afbb-68644929e8b8" providerId="ADAL" clId="{8139509D-0916-4648-BC34-D6F6BD896BB1}" dt="2023-03-14T09:41:41.659" v="0" actId="47"/>
        <pc:sldMkLst>
          <pc:docMk/>
          <pc:sldMk cId="1945931993" sldId="296"/>
        </pc:sldMkLst>
      </pc:sldChg>
    </pc:docChg>
  </pc:docChgLst>
  <pc:docChgLst>
    <pc:chgData name="Susan Homer" userId="S::susan.homer@solihull.ac.uk::6f054113-c067-4273-8af3-667aec520ed6" providerId="AD" clId="Web-{C35B8E2E-1BCD-4DB5-2D71-120D32614D66}"/>
    <pc:docChg chg="addSld delSld modSld sldOrd">
      <pc:chgData name="Susan Homer" userId="S::susan.homer@solihull.ac.uk::6f054113-c067-4273-8af3-667aec520ed6" providerId="AD" clId="Web-{C35B8E2E-1BCD-4DB5-2D71-120D32614D66}" dt="2022-12-08T12:15:22.080" v="615"/>
      <pc:docMkLst>
        <pc:docMk/>
      </pc:docMkLst>
      <pc:sldChg chg="ord">
        <pc:chgData name="Susan Homer" userId="S::susan.homer@solihull.ac.uk::6f054113-c067-4273-8af3-667aec520ed6" providerId="AD" clId="Web-{C35B8E2E-1BCD-4DB5-2D71-120D32614D66}" dt="2022-12-08T11:00:21.885" v="7"/>
        <pc:sldMkLst>
          <pc:docMk/>
          <pc:sldMk cId="2623175481" sldId="299"/>
        </pc:sldMkLst>
      </pc:sldChg>
      <pc:sldChg chg="del">
        <pc:chgData name="Susan Homer" userId="S::susan.homer@solihull.ac.uk::6f054113-c067-4273-8af3-667aec520ed6" providerId="AD" clId="Web-{C35B8E2E-1BCD-4DB5-2D71-120D32614D66}" dt="2022-12-08T09:54:52.485" v="1"/>
        <pc:sldMkLst>
          <pc:docMk/>
          <pc:sldMk cId="3072831491" sldId="300"/>
        </pc:sldMkLst>
      </pc:sldChg>
      <pc:sldChg chg="modSp">
        <pc:chgData name="Susan Homer" userId="S::susan.homer@solihull.ac.uk::6f054113-c067-4273-8af3-667aec520ed6" providerId="AD" clId="Web-{C35B8E2E-1BCD-4DB5-2D71-120D32614D66}" dt="2022-12-08T09:55:27.175" v="3" actId="20577"/>
        <pc:sldMkLst>
          <pc:docMk/>
          <pc:sldMk cId="3920376384" sldId="303"/>
        </pc:sldMkLst>
        <pc:spChg chg="mod">
          <ac:chgData name="Susan Homer" userId="S::susan.homer@solihull.ac.uk::6f054113-c067-4273-8af3-667aec520ed6" providerId="AD" clId="Web-{C35B8E2E-1BCD-4DB5-2D71-120D32614D66}" dt="2022-12-08T09:55:27.175" v="3" actId="20577"/>
          <ac:spMkLst>
            <pc:docMk/>
            <pc:sldMk cId="3920376384" sldId="303"/>
            <ac:spMk id="3" creationId="{A39FE6D9-D96B-E748-810E-8BBC981DD009}"/>
          </ac:spMkLst>
        </pc:spChg>
      </pc:sldChg>
      <pc:sldChg chg="modSp">
        <pc:chgData name="Susan Homer" userId="S::susan.homer@solihull.ac.uk::6f054113-c067-4273-8af3-667aec520ed6" providerId="AD" clId="Web-{C35B8E2E-1BCD-4DB5-2D71-120D32614D66}" dt="2022-12-08T11:42:03.802" v="305" actId="20577"/>
        <pc:sldMkLst>
          <pc:docMk/>
          <pc:sldMk cId="4122748403" sldId="304"/>
        </pc:sldMkLst>
        <pc:spChg chg="mod">
          <ac:chgData name="Susan Homer" userId="S::susan.homer@solihull.ac.uk::6f054113-c067-4273-8af3-667aec520ed6" providerId="AD" clId="Web-{C35B8E2E-1BCD-4DB5-2D71-120D32614D66}" dt="2022-12-08T11:42:03.802" v="305" actId="20577"/>
          <ac:spMkLst>
            <pc:docMk/>
            <pc:sldMk cId="4122748403" sldId="304"/>
            <ac:spMk id="5" creationId="{00000000-0000-0000-0000-000000000000}"/>
          </ac:spMkLst>
        </pc:spChg>
      </pc:sldChg>
      <pc:sldChg chg="modSp">
        <pc:chgData name="Susan Homer" userId="S::susan.homer@solihull.ac.uk::6f054113-c067-4273-8af3-667aec520ed6" providerId="AD" clId="Web-{C35B8E2E-1BCD-4DB5-2D71-120D32614D66}" dt="2022-12-08T12:05:25.015" v="472" actId="14100"/>
        <pc:sldMkLst>
          <pc:docMk/>
          <pc:sldMk cId="1677575357" sldId="305"/>
        </pc:sldMkLst>
        <pc:spChg chg="mod">
          <ac:chgData name="Susan Homer" userId="S::susan.homer@solihull.ac.uk::6f054113-c067-4273-8af3-667aec520ed6" providerId="AD" clId="Web-{C35B8E2E-1BCD-4DB5-2D71-120D32614D66}" dt="2022-12-08T12:05:25.015" v="472" actId="14100"/>
          <ac:spMkLst>
            <pc:docMk/>
            <pc:sldMk cId="1677575357" sldId="305"/>
            <ac:spMk id="4" creationId="{8EA1E987-5A09-7A4F-EC53-3025868DDA68}"/>
          </ac:spMkLst>
        </pc:spChg>
      </pc:sldChg>
      <pc:sldChg chg="modSp ord">
        <pc:chgData name="Susan Homer" userId="S::susan.homer@solihull.ac.uk::6f054113-c067-4273-8af3-667aec520ed6" providerId="AD" clId="Web-{C35B8E2E-1BCD-4DB5-2D71-120D32614D66}" dt="2022-12-08T11:21:57.673" v="78"/>
        <pc:sldMkLst>
          <pc:docMk/>
          <pc:sldMk cId="3771630028" sldId="306"/>
        </pc:sldMkLst>
        <pc:spChg chg="mod">
          <ac:chgData name="Susan Homer" userId="S::susan.homer@solihull.ac.uk::6f054113-c067-4273-8af3-667aec520ed6" providerId="AD" clId="Web-{C35B8E2E-1BCD-4DB5-2D71-120D32614D66}" dt="2022-12-08T11:11:10.248" v="17" actId="20577"/>
          <ac:spMkLst>
            <pc:docMk/>
            <pc:sldMk cId="3771630028" sldId="306"/>
            <ac:spMk id="3" creationId="{2A22E0DC-E1BA-0BAE-AA84-1C2C3D10E2B4}"/>
          </ac:spMkLst>
        </pc:spChg>
        <pc:spChg chg="mod">
          <ac:chgData name="Susan Homer" userId="S::susan.homer@solihull.ac.uk::6f054113-c067-4273-8af3-667aec520ed6" providerId="AD" clId="Web-{C35B8E2E-1BCD-4DB5-2D71-120D32614D66}" dt="2022-12-08T11:15:45.865" v="51" actId="20577"/>
          <ac:spMkLst>
            <pc:docMk/>
            <pc:sldMk cId="3771630028" sldId="306"/>
            <ac:spMk id="4" creationId="{8D026152-3BD0-7F1C-E36E-3DF4C0FCE2C9}"/>
          </ac:spMkLst>
        </pc:spChg>
      </pc:sldChg>
      <pc:sldChg chg="add">
        <pc:chgData name="Susan Homer" userId="S::susan.homer@solihull.ac.uk::6f054113-c067-4273-8af3-667aec520ed6" providerId="AD" clId="Web-{C35B8E2E-1BCD-4DB5-2D71-120D32614D66}" dt="2022-12-08T09:54:42.047" v="0"/>
        <pc:sldMkLst>
          <pc:docMk/>
          <pc:sldMk cId="2936453907" sldId="307"/>
        </pc:sldMkLst>
      </pc:sldChg>
      <pc:sldChg chg="add ord">
        <pc:chgData name="Susan Homer" userId="S::susan.homer@solihull.ac.uk::6f054113-c067-4273-8af3-667aec520ed6" providerId="AD" clId="Web-{C35B8E2E-1BCD-4DB5-2D71-120D32614D66}" dt="2022-12-08T11:22:01.423" v="79"/>
        <pc:sldMkLst>
          <pc:docMk/>
          <pc:sldMk cId="1025973468" sldId="308"/>
        </pc:sldMkLst>
      </pc:sldChg>
      <pc:sldChg chg="add del ord">
        <pc:chgData name="Susan Homer" userId="S::susan.homer@solihull.ac.uk::6f054113-c067-4273-8af3-667aec520ed6" providerId="AD" clId="Web-{C35B8E2E-1BCD-4DB5-2D71-120D32614D66}" dt="2022-12-08T11:00:43.730" v="10"/>
        <pc:sldMkLst>
          <pc:docMk/>
          <pc:sldMk cId="402323980" sldId="309"/>
        </pc:sldMkLst>
      </pc:sldChg>
      <pc:sldChg chg="addSp modSp new mod ord modClrScheme chgLayout">
        <pc:chgData name="Susan Homer" userId="S::susan.homer@solihull.ac.uk::6f054113-c067-4273-8af3-667aec520ed6" providerId="AD" clId="Web-{C35B8E2E-1BCD-4DB5-2D71-120D32614D66}" dt="2022-12-08T11:22:02.361" v="80"/>
        <pc:sldMkLst>
          <pc:docMk/>
          <pc:sldMk cId="985030484" sldId="309"/>
        </pc:sldMkLst>
        <pc:spChg chg="mod ord">
          <ac:chgData name="Susan Homer" userId="S::susan.homer@solihull.ac.uk::6f054113-c067-4273-8af3-667aec520ed6" providerId="AD" clId="Web-{C35B8E2E-1BCD-4DB5-2D71-120D32614D66}" dt="2022-12-08T11:18:13.510" v="67"/>
          <ac:spMkLst>
            <pc:docMk/>
            <pc:sldMk cId="985030484" sldId="309"/>
            <ac:spMk id="2" creationId="{CA351F21-2EF7-21AF-B270-2398FF689A2E}"/>
          </ac:spMkLst>
        </pc:spChg>
        <pc:spChg chg="mod">
          <ac:chgData name="Susan Homer" userId="S::susan.homer@solihull.ac.uk::6f054113-c067-4273-8af3-667aec520ed6" providerId="AD" clId="Web-{C35B8E2E-1BCD-4DB5-2D71-120D32614D66}" dt="2022-12-08T11:18:13.510" v="67"/>
          <ac:spMkLst>
            <pc:docMk/>
            <pc:sldMk cId="985030484" sldId="309"/>
            <ac:spMk id="3" creationId="{23E69789-5021-A328-3C58-BAB2159D8E35}"/>
          </ac:spMkLst>
        </pc:spChg>
        <pc:spChg chg="mod">
          <ac:chgData name="Susan Homer" userId="S::susan.homer@solihull.ac.uk::6f054113-c067-4273-8af3-667aec520ed6" providerId="AD" clId="Web-{C35B8E2E-1BCD-4DB5-2D71-120D32614D66}" dt="2022-12-08T11:18:13.510" v="67"/>
          <ac:spMkLst>
            <pc:docMk/>
            <pc:sldMk cId="985030484" sldId="309"/>
            <ac:spMk id="4" creationId="{1B355362-1335-B903-D5B7-EA24AEF3A754}"/>
          </ac:spMkLst>
        </pc:spChg>
        <pc:spChg chg="mod ord">
          <ac:chgData name="Susan Homer" userId="S::susan.homer@solihull.ac.uk::6f054113-c067-4273-8af3-667aec520ed6" providerId="AD" clId="Web-{C35B8E2E-1BCD-4DB5-2D71-120D32614D66}" dt="2022-12-08T11:18:13.510" v="67"/>
          <ac:spMkLst>
            <pc:docMk/>
            <pc:sldMk cId="985030484" sldId="309"/>
            <ac:spMk id="5" creationId="{4D00D4BE-75D3-0C26-FEC4-B7E87A2DB8B8}"/>
          </ac:spMkLst>
        </pc:spChg>
        <pc:picChg chg="add mod">
          <ac:chgData name="Susan Homer" userId="S::susan.homer@solihull.ac.uk::6f054113-c067-4273-8af3-667aec520ed6" providerId="AD" clId="Web-{C35B8E2E-1BCD-4DB5-2D71-120D32614D66}" dt="2022-12-08T11:18:13.510" v="67"/>
          <ac:picMkLst>
            <pc:docMk/>
            <pc:sldMk cId="985030484" sldId="309"/>
            <ac:picMk id="6" creationId="{D061ECD5-E055-534A-BDEC-CB581445CA7F}"/>
          </ac:picMkLst>
        </pc:picChg>
      </pc:sldChg>
      <pc:sldChg chg="add del ord">
        <pc:chgData name="Susan Homer" userId="S::susan.homer@solihull.ac.uk::6f054113-c067-4273-8af3-667aec520ed6" providerId="AD" clId="Web-{C35B8E2E-1BCD-4DB5-2D71-120D32614D66}" dt="2022-12-08T11:11:01.998" v="13"/>
        <pc:sldMkLst>
          <pc:docMk/>
          <pc:sldMk cId="2660958935" sldId="309"/>
        </pc:sldMkLst>
      </pc:sldChg>
      <pc:sldChg chg="addSp delSp modSp new">
        <pc:chgData name="Susan Homer" userId="S::susan.homer@solihull.ac.uk::6f054113-c067-4273-8af3-667aec520ed6" providerId="AD" clId="Web-{C35B8E2E-1BCD-4DB5-2D71-120D32614D66}" dt="2022-12-08T11:51:42.960" v="367" actId="20577"/>
        <pc:sldMkLst>
          <pc:docMk/>
          <pc:sldMk cId="1355841805" sldId="310"/>
        </pc:sldMkLst>
        <pc:spChg chg="mod">
          <ac:chgData name="Susan Homer" userId="S::susan.homer@solihull.ac.uk::6f054113-c067-4273-8af3-667aec520ed6" providerId="AD" clId="Web-{C35B8E2E-1BCD-4DB5-2D71-120D32614D66}" dt="2022-12-08T11:40:51.253" v="294" actId="20577"/>
          <ac:spMkLst>
            <pc:docMk/>
            <pc:sldMk cId="1355841805" sldId="310"/>
            <ac:spMk id="3" creationId="{0A85D9D1-7E4E-C168-B80C-E672D64D86C6}"/>
          </ac:spMkLst>
        </pc:spChg>
        <pc:spChg chg="mod">
          <ac:chgData name="Susan Homer" userId="S::susan.homer@solihull.ac.uk::6f054113-c067-4273-8af3-667aec520ed6" providerId="AD" clId="Web-{C35B8E2E-1BCD-4DB5-2D71-120D32614D66}" dt="2022-12-08T11:51:42.960" v="367" actId="20577"/>
          <ac:spMkLst>
            <pc:docMk/>
            <pc:sldMk cId="1355841805" sldId="310"/>
            <ac:spMk id="4" creationId="{F9A0EF0C-C958-7D1E-064E-C44189254674}"/>
          </ac:spMkLst>
        </pc:spChg>
        <pc:spChg chg="del">
          <ac:chgData name="Susan Homer" userId="S::susan.homer@solihull.ac.uk::6f054113-c067-4273-8af3-667aec520ed6" providerId="AD" clId="Web-{C35B8E2E-1BCD-4DB5-2D71-120D32614D66}" dt="2022-12-08T11:35:40.354" v="246"/>
          <ac:spMkLst>
            <pc:docMk/>
            <pc:sldMk cId="1355841805" sldId="310"/>
            <ac:spMk id="5" creationId="{E6873CBE-894E-25A8-3A13-953C4A43C79C}"/>
          </ac:spMkLst>
        </pc:spChg>
        <pc:spChg chg="add mod">
          <ac:chgData name="Susan Homer" userId="S::susan.homer@solihull.ac.uk::6f054113-c067-4273-8af3-667aec520ed6" providerId="AD" clId="Web-{C35B8E2E-1BCD-4DB5-2D71-120D32614D66}" dt="2022-12-08T11:37:27.216" v="265" actId="20577"/>
          <ac:spMkLst>
            <pc:docMk/>
            <pc:sldMk cId="1355841805" sldId="310"/>
            <ac:spMk id="8" creationId="{99685A2E-1541-A944-76E6-4107C6411C45}"/>
          </ac:spMkLst>
        </pc:spChg>
        <pc:picChg chg="add del mod">
          <ac:chgData name="Susan Homer" userId="S::susan.homer@solihull.ac.uk::6f054113-c067-4273-8af3-667aec520ed6" providerId="AD" clId="Web-{C35B8E2E-1BCD-4DB5-2D71-120D32614D66}" dt="2022-12-08T11:26:22.306" v="82"/>
          <ac:picMkLst>
            <pc:docMk/>
            <pc:sldMk cId="1355841805" sldId="310"/>
            <ac:picMk id="6" creationId="{F569872E-BA3F-C12C-D3E7-28240E9AFA2F}"/>
          </ac:picMkLst>
        </pc:picChg>
        <pc:picChg chg="add mod">
          <ac:chgData name="Susan Homer" userId="S::susan.homer@solihull.ac.uk::6f054113-c067-4273-8af3-667aec520ed6" providerId="AD" clId="Web-{C35B8E2E-1BCD-4DB5-2D71-120D32614D66}" dt="2022-12-08T11:41:21.239" v="298" actId="1076"/>
          <ac:picMkLst>
            <pc:docMk/>
            <pc:sldMk cId="1355841805" sldId="310"/>
            <ac:picMk id="7" creationId="{73FDAE06-56EB-DD8B-EAF4-F89F75C22232}"/>
          </ac:picMkLst>
        </pc:picChg>
      </pc:sldChg>
      <pc:sldChg chg="new del">
        <pc:chgData name="Susan Homer" userId="S::susan.homer@solihull.ac.uk::6f054113-c067-4273-8af3-667aec520ed6" providerId="AD" clId="Web-{C35B8E2E-1BCD-4DB5-2D71-120D32614D66}" dt="2022-12-08T11:21:36.969" v="74"/>
        <pc:sldMkLst>
          <pc:docMk/>
          <pc:sldMk cId="3085926495" sldId="310"/>
        </pc:sldMkLst>
      </pc:sldChg>
      <pc:sldChg chg="new del">
        <pc:chgData name="Susan Homer" userId="S::susan.homer@solihull.ac.uk::6f054113-c067-4273-8af3-667aec520ed6" providerId="AD" clId="Web-{C35B8E2E-1BCD-4DB5-2D71-120D32614D66}" dt="2022-12-08T11:21:16.391" v="71"/>
        <pc:sldMkLst>
          <pc:docMk/>
          <pc:sldMk cId="3796571356" sldId="310"/>
        </pc:sldMkLst>
      </pc:sldChg>
      <pc:sldChg chg="new del">
        <pc:chgData name="Susan Homer" userId="S::susan.homer@solihull.ac.uk::6f054113-c067-4273-8af3-667aec520ed6" providerId="AD" clId="Web-{C35B8E2E-1BCD-4DB5-2D71-120D32614D66}" dt="2022-12-08T11:21:19.672" v="72"/>
        <pc:sldMkLst>
          <pc:docMk/>
          <pc:sldMk cId="1477292062" sldId="311"/>
        </pc:sldMkLst>
      </pc:sldChg>
      <pc:sldChg chg="addSp modSp new">
        <pc:chgData name="Susan Homer" userId="S::susan.homer@solihull.ac.uk::6f054113-c067-4273-8af3-667aec520ed6" providerId="AD" clId="Web-{C35B8E2E-1BCD-4DB5-2D71-120D32614D66}" dt="2022-12-08T11:50:32.646" v="364" actId="14100"/>
        <pc:sldMkLst>
          <pc:docMk/>
          <pc:sldMk cId="2522806662" sldId="311"/>
        </pc:sldMkLst>
        <pc:spChg chg="mod">
          <ac:chgData name="Susan Homer" userId="S::susan.homer@solihull.ac.uk::6f054113-c067-4273-8af3-667aec520ed6" providerId="AD" clId="Web-{C35B8E2E-1BCD-4DB5-2D71-120D32614D66}" dt="2022-12-08T11:44:48.198" v="313" actId="20577"/>
          <ac:spMkLst>
            <pc:docMk/>
            <pc:sldMk cId="2522806662" sldId="311"/>
            <ac:spMk id="3" creationId="{C4BCBE08-A0A0-3CA8-43A0-627A2AEA1AAB}"/>
          </ac:spMkLst>
        </pc:spChg>
        <pc:spChg chg="mod">
          <ac:chgData name="Susan Homer" userId="S::susan.homer@solihull.ac.uk::6f054113-c067-4273-8af3-667aec520ed6" providerId="AD" clId="Web-{C35B8E2E-1BCD-4DB5-2D71-120D32614D66}" dt="2022-12-08T11:49:58.691" v="361" actId="20577"/>
          <ac:spMkLst>
            <pc:docMk/>
            <pc:sldMk cId="2522806662" sldId="311"/>
            <ac:spMk id="4" creationId="{067E6F1E-18A4-CE44-BBD3-F2F8DA4E2788}"/>
          </ac:spMkLst>
        </pc:spChg>
        <pc:picChg chg="add mod">
          <ac:chgData name="Susan Homer" userId="S::susan.homer@solihull.ac.uk::6f054113-c067-4273-8af3-667aec520ed6" providerId="AD" clId="Web-{C35B8E2E-1BCD-4DB5-2D71-120D32614D66}" dt="2022-12-08T11:50:32.646" v="364" actId="14100"/>
          <ac:picMkLst>
            <pc:docMk/>
            <pc:sldMk cId="2522806662" sldId="311"/>
            <ac:picMk id="6" creationId="{C63323C8-7A85-3F7B-BAE6-CD6A0CDC92C8}"/>
          </ac:picMkLst>
        </pc:picChg>
      </pc:sldChg>
      <pc:sldChg chg="modSp new">
        <pc:chgData name="Susan Homer" userId="S::susan.homer@solihull.ac.uk::6f054113-c067-4273-8af3-667aec520ed6" providerId="AD" clId="Web-{C35B8E2E-1BCD-4DB5-2D71-120D32614D66}" dt="2022-12-08T11:58:54.316" v="414" actId="14100"/>
        <pc:sldMkLst>
          <pc:docMk/>
          <pc:sldMk cId="1489355609" sldId="312"/>
        </pc:sldMkLst>
        <pc:spChg chg="mod">
          <ac:chgData name="Susan Homer" userId="S::susan.homer@solihull.ac.uk::6f054113-c067-4273-8af3-667aec520ed6" providerId="AD" clId="Web-{C35B8E2E-1BCD-4DB5-2D71-120D32614D66}" dt="2022-12-08T11:58:33.410" v="409" actId="20577"/>
          <ac:spMkLst>
            <pc:docMk/>
            <pc:sldMk cId="1489355609" sldId="312"/>
            <ac:spMk id="3" creationId="{238F25FC-9F09-981C-6A5F-8DFD7C1CEDA0}"/>
          </ac:spMkLst>
        </pc:spChg>
        <pc:spChg chg="mod">
          <ac:chgData name="Susan Homer" userId="S::susan.homer@solihull.ac.uk::6f054113-c067-4273-8af3-667aec520ed6" providerId="AD" clId="Web-{C35B8E2E-1BCD-4DB5-2D71-120D32614D66}" dt="2022-12-08T11:58:49.863" v="413" actId="20577"/>
          <ac:spMkLst>
            <pc:docMk/>
            <pc:sldMk cId="1489355609" sldId="312"/>
            <ac:spMk id="4" creationId="{1F8EB094-94DE-3653-DE36-85253A182D6A}"/>
          </ac:spMkLst>
        </pc:spChg>
        <pc:spChg chg="mod">
          <ac:chgData name="Susan Homer" userId="S::susan.homer@solihull.ac.uk::6f054113-c067-4273-8af3-667aec520ed6" providerId="AD" clId="Web-{C35B8E2E-1BCD-4DB5-2D71-120D32614D66}" dt="2022-12-08T11:58:54.316" v="414" actId="14100"/>
          <ac:spMkLst>
            <pc:docMk/>
            <pc:sldMk cId="1489355609" sldId="312"/>
            <ac:spMk id="5" creationId="{7429F89E-CA92-7893-BBCD-5198B7A0025B}"/>
          </ac:spMkLst>
        </pc:spChg>
      </pc:sldChg>
      <pc:sldChg chg="modSp new del ord">
        <pc:chgData name="Susan Homer" userId="S::susan.homer@solihull.ac.uk::6f054113-c067-4273-8af3-667aec520ed6" providerId="AD" clId="Web-{C35B8E2E-1BCD-4DB5-2D71-120D32614D66}" dt="2022-12-08T11:55:10.544" v="401"/>
        <pc:sldMkLst>
          <pc:docMk/>
          <pc:sldMk cId="2270077349" sldId="312"/>
        </pc:sldMkLst>
        <pc:spChg chg="mod">
          <ac:chgData name="Susan Homer" userId="S::susan.homer@solihull.ac.uk::6f054113-c067-4273-8af3-667aec520ed6" providerId="AD" clId="Web-{C35B8E2E-1BCD-4DB5-2D71-120D32614D66}" dt="2022-12-08T11:52:11.586" v="372" actId="20577"/>
          <ac:spMkLst>
            <pc:docMk/>
            <pc:sldMk cId="2270077349" sldId="312"/>
            <ac:spMk id="3" creationId="{E113ACB4-0007-97A0-37F5-AB3868151704}"/>
          </ac:spMkLst>
        </pc:spChg>
        <pc:spChg chg="mod">
          <ac:chgData name="Susan Homer" userId="S::susan.homer@solihull.ac.uk::6f054113-c067-4273-8af3-667aec520ed6" providerId="AD" clId="Web-{C35B8E2E-1BCD-4DB5-2D71-120D32614D66}" dt="2022-12-08T11:54:41.747" v="400" actId="20577"/>
          <ac:spMkLst>
            <pc:docMk/>
            <pc:sldMk cId="2270077349" sldId="312"/>
            <ac:spMk id="4" creationId="{8B8A12BE-8E5A-45B0-C7A7-ACC18C19ED0A}"/>
          </ac:spMkLst>
        </pc:spChg>
      </pc:sldChg>
      <pc:sldChg chg="modSp new">
        <pc:chgData name="Susan Homer" userId="S::susan.homer@solihull.ac.uk::6f054113-c067-4273-8af3-667aec520ed6" providerId="AD" clId="Web-{C35B8E2E-1BCD-4DB5-2D71-120D32614D66}" dt="2022-12-08T12:04:41.420" v="471" actId="20577"/>
        <pc:sldMkLst>
          <pc:docMk/>
          <pc:sldMk cId="934587076" sldId="313"/>
        </pc:sldMkLst>
        <pc:spChg chg="mod">
          <ac:chgData name="Susan Homer" userId="S::susan.homer@solihull.ac.uk::6f054113-c067-4273-8af3-667aec520ed6" providerId="AD" clId="Web-{C35B8E2E-1BCD-4DB5-2D71-120D32614D66}" dt="2022-12-08T12:03:45.028" v="460" actId="20577"/>
          <ac:spMkLst>
            <pc:docMk/>
            <pc:sldMk cId="934587076" sldId="313"/>
            <ac:spMk id="3" creationId="{3168EAEF-90F1-1641-518A-5725854C497F}"/>
          </ac:spMkLst>
        </pc:spChg>
        <pc:spChg chg="mod">
          <ac:chgData name="Susan Homer" userId="S::susan.homer@solihull.ac.uk::6f054113-c067-4273-8af3-667aec520ed6" providerId="AD" clId="Web-{C35B8E2E-1BCD-4DB5-2D71-120D32614D66}" dt="2022-12-08T12:04:41.420" v="471" actId="20577"/>
          <ac:spMkLst>
            <pc:docMk/>
            <pc:sldMk cId="934587076" sldId="313"/>
            <ac:spMk id="4" creationId="{37B0C2F9-7E99-5012-86C2-31720A0E1B44}"/>
          </ac:spMkLst>
        </pc:spChg>
      </pc:sldChg>
      <pc:sldChg chg="modSp new ord">
        <pc:chgData name="Susan Homer" userId="S::susan.homer@solihull.ac.uk::6f054113-c067-4273-8af3-667aec520ed6" providerId="AD" clId="Web-{C35B8E2E-1BCD-4DB5-2D71-120D32614D66}" dt="2022-12-08T12:07:27.831" v="473"/>
        <pc:sldMkLst>
          <pc:docMk/>
          <pc:sldMk cId="2931443123" sldId="314"/>
        </pc:sldMkLst>
        <pc:spChg chg="mod">
          <ac:chgData name="Susan Homer" userId="S::susan.homer@solihull.ac.uk::6f054113-c067-4273-8af3-667aec520ed6" providerId="AD" clId="Web-{C35B8E2E-1BCD-4DB5-2D71-120D32614D66}" dt="2022-12-08T12:01:21.586" v="432" actId="20577"/>
          <ac:spMkLst>
            <pc:docMk/>
            <pc:sldMk cId="2931443123" sldId="314"/>
            <ac:spMk id="3" creationId="{2E3B9F57-6C3F-7068-0FC3-03C51506206A}"/>
          </ac:spMkLst>
        </pc:spChg>
        <pc:spChg chg="mod">
          <ac:chgData name="Susan Homer" userId="S::susan.homer@solihull.ac.uk::6f054113-c067-4273-8af3-667aec520ed6" providerId="AD" clId="Web-{C35B8E2E-1BCD-4DB5-2D71-120D32614D66}" dt="2022-12-08T12:02:06.635" v="452" actId="20577"/>
          <ac:spMkLst>
            <pc:docMk/>
            <pc:sldMk cId="2931443123" sldId="314"/>
            <ac:spMk id="4" creationId="{08FC1DB3-2835-7BE8-D1D1-E24A70A846C4}"/>
          </ac:spMkLst>
        </pc:spChg>
      </pc:sldChg>
      <pc:sldChg chg="modSp new del">
        <pc:chgData name="Susan Homer" userId="S::susan.homer@solihull.ac.uk::6f054113-c067-4273-8af3-667aec520ed6" providerId="AD" clId="Web-{C35B8E2E-1BCD-4DB5-2D71-120D32614D66}" dt="2022-12-08T12:15:22.080" v="615"/>
        <pc:sldMkLst>
          <pc:docMk/>
          <pc:sldMk cId="2977499612" sldId="315"/>
        </pc:sldMkLst>
        <pc:spChg chg="mod">
          <ac:chgData name="Susan Homer" userId="S::susan.homer@solihull.ac.uk::6f054113-c067-4273-8af3-667aec520ed6" providerId="AD" clId="Web-{C35B8E2E-1BCD-4DB5-2D71-120D32614D66}" dt="2022-12-08T12:12:10.902" v="541" actId="20577"/>
          <ac:spMkLst>
            <pc:docMk/>
            <pc:sldMk cId="2977499612" sldId="315"/>
            <ac:spMk id="4" creationId="{5CDA74B6-28B4-68E4-95F0-C493F37FD941}"/>
          </ac:spMkLst>
        </pc:spChg>
      </pc:sldChg>
      <pc:sldChg chg="modSp add ord">
        <pc:chgData name="Susan Homer" userId="S::susan.homer@solihull.ac.uk::6f054113-c067-4273-8af3-667aec520ed6" providerId="AD" clId="Web-{C35B8E2E-1BCD-4DB5-2D71-120D32614D66}" dt="2022-12-08T12:15:21.970" v="614" actId="20577"/>
        <pc:sldMkLst>
          <pc:docMk/>
          <pc:sldMk cId="1436013444" sldId="316"/>
        </pc:sldMkLst>
        <pc:spChg chg="mod">
          <ac:chgData name="Susan Homer" userId="S::susan.homer@solihull.ac.uk::6f054113-c067-4273-8af3-667aec520ed6" providerId="AD" clId="Web-{C35B8E2E-1BCD-4DB5-2D71-120D32614D66}" dt="2022-12-08T12:11:40.651" v="538" actId="14100"/>
          <ac:spMkLst>
            <pc:docMk/>
            <pc:sldMk cId="1436013444" sldId="316"/>
            <ac:spMk id="2" creationId="{00000000-0000-0000-0000-000000000000}"/>
          </ac:spMkLst>
        </pc:spChg>
        <pc:spChg chg="mod">
          <ac:chgData name="Susan Homer" userId="S::susan.homer@solihull.ac.uk::6f054113-c067-4273-8af3-667aec520ed6" providerId="AD" clId="Web-{C35B8E2E-1BCD-4DB5-2D71-120D32614D66}" dt="2022-12-08T12:15:21.970" v="614" actId="20577"/>
          <ac:spMkLst>
            <pc:docMk/>
            <pc:sldMk cId="1436013444" sldId="316"/>
            <ac:spMk id="5" creationId="{00000000-0000-0000-0000-000000000000}"/>
          </ac:spMkLst>
        </pc:spChg>
      </pc:sldChg>
    </pc:docChg>
  </pc:docChgLst>
  <pc:docChgLst>
    <pc:chgData name="gaillydon@me.com" userId="S::gaillydon_me.com#ext#@aoctenant.onmicrosoft.com::f8886d07-ae06-416f-a89b-1b6937040910" providerId="AD" clId="Web-{0576A00C-A6FA-4452-96AA-B62D5838FD2B}"/>
    <pc:docChg chg="modSld">
      <pc:chgData name="gaillydon@me.com" userId="S::gaillydon_me.com#ext#@aoctenant.onmicrosoft.com::f8886d07-ae06-416f-a89b-1b6937040910" providerId="AD" clId="Web-{0576A00C-A6FA-4452-96AA-B62D5838FD2B}" dt="2022-12-09T13:11:22.681" v="5" actId="20577"/>
      <pc:docMkLst>
        <pc:docMk/>
      </pc:docMkLst>
      <pc:sldChg chg="modSp">
        <pc:chgData name="gaillydon@me.com" userId="S::gaillydon_me.com#ext#@aoctenant.onmicrosoft.com::f8886d07-ae06-416f-a89b-1b6937040910" providerId="AD" clId="Web-{0576A00C-A6FA-4452-96AA-B62D5838FD2B}" dt="2022-12-09T13:11:22.681" v="5" actId="20577"/>
        <pc:sldMkLst>
          <pc:docMk/>
          <pc:sldMk cId="3920376384" sldId="303"/>
        </pc:sldMkLst>
        <pc:spChg chg="mod">
          <ac:chgData name="gaillydon@me.com" userId="S::gaillydon_me.com#ext#@aoctenant.onmicrosoft.com::f8886d07-ae06-416f-a89b-1b6937040910" providerId="AD" clId="Web-{0576A00C-A6FA-4452-96AA-B62D5838FD2B}" dt="2022-12-09T13:11:22.681" v="5" actId="20577"/>
          <ac:spMkLst>
            <pc:docMk/>
            <pc:sldMk cId="3920376384" sldId="303"/>
            <ac:spMk id="2" creationId="{A6D78D02-1841-5541-B0EB-134EDB52DFA0}"/>
          </ac:spMkLst>
        </pc:spChg>
      </pc:sldChg>
    </pc:docChg>
  </pc:docChgLst>
  <pc:docChgLst>
    <pc:chgData name="gaillydon@me.com" userId="S::gaillydon_me.com#ext#@aoctenant.onmicrosoft.com::f8886d07-ae06-416f-a89b-1b6937040910" providerId="AD" clId="Web-{E1AC1023-C771-438B-9059-341F78A11366}"/>
    <pc:docChg chg="modSld">
      <pc:chgData name="gaillydon@me.com" userId="S::gaillydon_me.com#ext#@aoctenant.onmicrosoft.com::f8886d07-ae06-416f-a89b-1b6937040910" providerId="AD" clId="Web-{E1AC1023-C771-438B-9059-341F78A11366}" dt="2022-12-09T14:31:43.625" v="100"/>
      <pc:docMkLst>
        <pc:docMk/>
      </pc:docMkLst>
      <pc:sldChg chg="addCm">
        <pc:chgData name="gaillydon@me.com" userId="S::gaillydon_me.com#ext#@aoctenant.onmicrosoft.com::f8886d07-ae06-416f-a89b-1b6937040910" providerId="AD" clId="Web-{E1AC1023-C771-438B-9059-341F78A11366}" dt="2022-12-09T14:11:46.501" v="0"/>
        <pc:sldMkLst>
          <pc:docMk/>
          <pc:sldMk cId="985030484" sldId="309"/>
        </pc:sldMkLst>
      </pc:sldChg>
      <pc:sldChg chg="modSp">
        <pc:chgData name="gaillydon@me.com" userId="S::gaillydon_me.com#ext#@aoctenant.onmicrosoft.com::f8886d07-ae06-416f-a89b-1b6937040910" providerId="AD" clId="Web-{E1AC1023-C771-438B-9059-341F78A11366}" dt="2022-12-09T14:15:24.696" v="5" actId="20577"/>
        <pc:sldMkLst>
          <pc:docMk/>
          <pc:sldMk cId="1355841805" sldId="310"/>
        </pc:sldMkLst>
        <pc:spChg chg="mod">
          <ac:chgData name="gaillydon@me.com" userId="S::gaillydon_me.com#ext#@aoctenant.onmicrosoft.com::f8886d07-ae06-416f-a89b-1b6937040910" providerId="AD" clId="Web-{E1AC1023-C771-438B-9059-341F78A11366}" dt="2022-12-09T14:15:24.696" v="5" actId="20577"/>
          <ac:spMkLst>
            <pc:docMk/>
            <pc:sldMk cId="1355841805" sldId="310"/>
            <ac:spMk id="4" creationId="{F9A0EF0C-C958-7D1E-064E-C44189254674}"/>
          </ac:spMkLst>
        </pc:spChg>
      </pc:sldChg>
      <pc:sldChg chg="addSp modSp addCm">
        <pc:chgData name="gaillydon@me.com" userId="S::gaillydon_me.com#ext#@aoctenant.onmicrosoft.com::f8886d07-ae06-416f-a89b-1b6937040910" providerId="AD" clId="Web-{E1AC1023-C771-438B-9059-341F78A11366}" dt="2022-12-09T14:25:57.111" v="94" actId="20577"/>
        <pc:sldMkLst>
          <pc:docMk/>
          <pc:sldMk cId="2931443123" sldId="314"/>
        </pc:sldMkLst>
        <pc:spChg chg="mod">
          <ac:chgData name="gaillydon@me.com" userId="S::gaillydon_me.com#ext#@aoctenant.onmicrosoft.com::f8886d07-ae06-416f-a89b-1b6937040910" providerId="AD" clId="Web-{E1AC1023-C771-438B-9059-341F78A11366}" dt="2022-12-09T14:25:57.111" v="94" actId="20577"/>
          <ac:spMkLst>
            <pc:docMk/>
            <pc:sldMk cId="2931443123" sldId="314"/>
            <ac:spMk id="4" creationId="{08FC1DB3-2835-7BE8-D1D1-E24A70A846C4}"/>
          </ac:spMkLst>
        </pc:spChg>
        <pc:picChg chg="add mod">
          <ac:chgData name="gaillydon@me.com" userId="S::gaillydon_me.com#ext#@aoctenant.onmicrosoft.com::f8886d07-ae06-416f-a89b-1b6937040910" providerId="AD" clId="Web-{E1AC1023-C771-438B-9059-341F78A11366}" dt="2022-12-09T14:21:46.086" v="68"/>
          <ac:picMkLst>
            <pc:docMk/>
            <pc:sldMk cId="2931443123" sldId="314"/>
            <ac:picMk id="6" creationId="{73286D64-FCA2-2F06-97A5-97BDEB5C5E22}"/>
          </ac:picMkLst>
        </pc:picChg>
      </pc:sldChg>
      <pc:sldChg chg="modSp">
        <pc:chgData name="gaillydon@me.com" userId="S::gaillydon_me.com#ext#@aoctenant.onmicrosoft.com::f8886d07-ae06-416f-a89b-1b6937040910" providerId="AD" clId="Web-{E1AC1023-C771-438B-9059-341F78A11366}" dt="2022-12-09T14:16:19.761" v="9" actId="20577"/>
        <pc:sldMkLst>
          <pc:docMk/>
          <pc:sldMk cId="1436013444" sldId="316"/>
        </pc:sldMkLst>
        <pc:spChg chg="mod">
          <ac:chgData name="gaillydon@me.com" userId="S::gaillydon_me.com#ext#@aoctenant.onmicrosoft.com::f8886d07-ae06-416f-a89b-1b6937040910" providerId="AD" clId="Web-{E1AC1023-C771-438B-9059-341F78A11366}" dt="2022-12-09T14:16:19.761" v="9" actId="20577"/>
          <ac:spMkLst>
            <pc:docMk/>
            <pc:sldMk cId="1436013444" sldId="316"/>
            <ac:spMk id="2" creationId="{00000000-0000-0000-0000-000000000000}"/>
          </ac:spMkLst>
        </pc:spChg>
      </pc:sldChg>
      <pc:sldChg chg="addCm">
        <pc:chgData name="gaillydon@me.com" userId="S::gaillydon_me.com#ext#@aoctenant.onmicrosoft.com::f8886d07-ae06-416f-a89b-1b6937040910" providerId="AD" clId="Web-{E1AC1023-C771-438B-9059-341F78A11366}" dt="2022-12-09T14:28:25.430" v="98"/>
        <pc:sldMkLst>
          <pc:docMk/>
          <pc:sldMk cId="3767546660" sldId="317"/>
        </pc:sldMkLst>
      </pc:sldChg>
      <pc:sldChg chg="modSp addCm">
        <pc:chgData name="gaillydon@me.com" userId="S::gaillydon_me.com#ext#@aoctenant.onmicrosoft.com::f8886d07-ae06-416f-a89b-1b6937040910" providerId="AD" clId="Web-{E1AC1023-C771-438B-9059-341F78A11366}" dt="2022-12-09T14:27:49.600" v="97" actId="20577"/>
        <pc:sldMkLst>
          <pc:docMk/>
          <pc:sldMk cId="2018127274" sldId="318"/>
        </pc:sldMkLst>
        <pc:spChg chg="mod">
          <ac:chgData name="gaillydon@me.com" userId="S::gaillydon_me.com#ext#@aoctenant.onmicrosoft.com::f8886d07-ae06-416f-a89b-1b6937040910" providerId="AD" clId="Web-{E1AC1023-C771-438B-9059-341F78A11366}" dt="2022-12-09T14:27:49.600" v="97" actId="20577"/>
          <ac:spMkLst>
            <pc:docMk/>
            <pc:sldMk cId="2018127274" sldId="318"/>
            <ac:spMk id="4" creationId="{A6513D37-15AB-5FFE-20F4-12EE6AA1FFC3}"/>
          </ac:spMkLst>
        </pc:spChg>
      </pc:sldChg>
      <pc:sldChg chg="addCm">
        <pc:chgData name="gaillydon@me.com" userId="S::gaillydon_me.com#ext#@aoctenant.onmicrosoft.com::f8886d07-ae06-416f-a89b-1b6937040910" providerId="AD" clId="Web-{E1AC1023-C771-438B-9059-341F78A11366}" dt="2022-12-09T14:29:18.106" v="99"/>
        <pc:sldMkLst>
          <pc:docMk/>
          <pc:sldMk cId="2479930483" sldId="320"/>
        </pc:sldMkLst>
      </pc:sldChg>
      <pc:sldChg chg="addCm">
        <pc:chgData name="gaillydon@me.com" userId="S::gaillydon_me.com#ext#@aoctenant.onmicrosoft.com::f8886d07-ae06-416f-a89b-1b6937040910" providerId="AD" clId="Web-{E1AC1023-C771-438B-9059-341F78A11366}" dt="2022-12-09T14:31:43.625" v="100"/>
        <pc:sldMkLst>
          <pc:docMk/>
          <pc:sldMk cId="3923738682" sldId="321"/>
        </pc:sldMkLst>
      </pc:sldChg>
    </pc:docChg>
  </pc:docChgLst>
  <pc:docChgLst>
    <pc:chgData name="Susan Homer" userId="S::susan.homer@solihull.ac.uk::6f054113-c067-4273-8af3-667aec520ed6" providerId="AD" clId="Web-{D71C9C9E-DC7D-0B2B-76CA-D127A44E8DE4}"/>
    <pc:docChg chg="addSld delSld modSld sldOrd">
      <pc:chgData name="Susan Homer" userId="S::susan.homer@solihull.ac.uk::6f054113-c067-4273-8af3-667aec520ed6" providerId="AD" clId="Web-{D71C9C9E-DC7D-0B2B-76CA-D127A44E8DE4}" dt="2022-12-06T11:52:08.647" v="16"/>
      <pc:docMkLst>
        <pc:docMk/>
      </pc:docMkLst>
      <pc:sldChg chg="addSp delSp modSp">
        <pc:chgData name="Susan Homer" userId="S::susan.homer@solihull.ac.uk::6f054113-c067-4273-8af3-667aec520ed6" providerId="AD" clId="Web-{D71C9C9E-DC7D-0B2B-76CA-D127A44E8DE4}" dt="2022-12-06T11:14:28.857" v="6" actId="14100"/>
        <pc:sldMkLst>
          <pc:docMk/>
          <pc:sldMk cId="3269314659" sldId="262"/>
        </pc:sldMkLst>
        <pc:spChg chg="del">
          <ac:chgData name="Susan Homer" userId="S::susan.homer@solihull.ac.uk::6f054113-c067-4273-8af3-667aec520ed6" providerId="AD" clId="Web-{D71C9C9E-DC7D-0B2B-76CA-D127A44E8DE4}" dt="2022-12-06T11:13:49.231" v="1"/>
          <ac:spMkLst>
            <pc:docMk/>
            <pc:sldMk cId="3269314659" sldId="262"/>
            <ac:spMk id="13" creationId="{E2C579EE-E5CC-4F9A-A5AE-7CAF0043E178}"/>
          </ac:spMkLst>
        </pc:spChg>
        <pc:spChg chg="mod">
          <ac:chgData name="Susan Homer" userId="S::susan.homer@solihull.ac.uk::6f054113-c067-4273-8af3-667aec520ed6" providerId="AD" clId="Web-{D71C9C9E-DC7D-0B2B-76CA-D127A44E8DE4}" dt="2022-12-06T11:14:28.857" v="6" actId="14100"/>
          <ac:spMkLst>
            <pc:docMk/>
            <pc:sldMk cId="3269314659" sldId="262"/>
            <ac:spMk id="17" creationId="{36B2AE06-62E2-47AC-A4B8-78F23C87D5EA}"/>
          </ac:spMkLst>
        </pc:spChg>
        <pc:picChg chg="add mod">
          <ac:chgData name="Susan Homer" userId="S::susan.homer@solihull.ac.uk::6f054113-c067-4273-8af3-667aec520ed6" providerId="AD" clId="Web-{D71C9C9E-DC7D-0B2B-76CA-D127A44E8DE4}" dt="2022-12-06T11:13:58.356" v="2" actId="1076"/>
          <ac:picMkLst>
            <pc:docMk/>
            <pc:sldMk cId="3269314659" sldId="262"/>
            <ac:picMk id="2" creationId="{49E989F0-2281-1809-D39D-2D373175F8CD}"/>
          </ac:picMkLst>
        </pc:picChg>
      </pc:sldChg>
      <pc:sldChg chg="del">
        <pc:chgData name="Susan Homer" userId="S::susan.homer@solihull.ac.uk::6f054113-c067-4273-8af3-667aec520ed6" providerId="AD" clId="Web-{D71C9C9E-DC7D-0B2B-76CA-D127A44E8DE4}" dt="2022-12-06T11:39:44.860" v="9"/>
        <pc:sldMkLst>
          <pc:docMk/>
          <pc:sldMk cId="325678688" sldId="298"/>
        </pc:sldMkLst>
      </pc:sldChg>
      <pc:sldChg chg="add">
        <pc:chgData name="Susan Homer" userId="S::susan.homer@solihull.ac.uk::6f054113-c067-4273-8af3-667aec520ed6" providerId="AD" clId="Web-{D71C9C9E-DC7D-0B2B-76CA-D127A44E8DE4}" dt="2022-12-06T11:38:37.296" v="7"/>
        <pc:sldMkLst>
          <pc:docMk/>
          <pc:sldMk cId="3920376384" sldId="303"/>
        </pc:sldMkLst>
      </pc:sldChg>
      <pc:sldChg chg="add">
        <pc:chgData name="Susan Homer" userId="S::susan.homer@solihull.ac.uk::6f054113-c067-4273-8af3-667aec520ed6" providerId="AD" clId="Web-{D71C9C9E-DC7D-0B2B-76CA-D127A44E8DE4}" dt="2022-12-06T11:39:20.953" v="8"/>
        <pc:sldMkLst>
          <pc:docMk/>
          <pc:sldMk cId="4122748403" sldId="304"/>
        </pc:sldMkLst>
      </pc:sldChg>
      <pc:sldChg chg="modSp add ord">
        <pc:chgData name="Susan Homer" userId="S::susan.homer@solihull.ac.uk::6f054113-c067-4273-8af3-667aec520ed6" providerId="AD" clId="Web-{D71C9C9E-DC7D-0B2B-76CA-D127A44E8DE4}" dt="2022-12-06T11:51:45.787" v="15"/>
        <pc:sldMkLst>
          <pc:docMk/>
          <pc:sldMk cId="1677575357" sldId="305"/>
        </pc:sldMkLst>
        <pc:spChg chg="mod">
          <ac:chgData name="Susan Homer" userId="S::susan.homer@solihull.ac.uk::6f054113-c067-4273-8af3-667aec520ed6" providerId="AD" clId="Web-{D71C9C9E-DC7D-0B2B-76CA-D127A44E8DE4}" dt="2022-12-06T11:51:26.927" v="14" actId="20577"/>
          <ac:spMkLst>
            <pc:docMk/>
            <pc:sldMk cId="1677575357" sldId="305"/>
            <ac:spMk id="3" creationId="{A0CEBE86-B6A1-D059-7AA8-7DC212498EF7}"/>
          </ac:spMkLst>
        </pc:spChg>
        <pc:spChg chg="mod">
          <ac:chgData name="Susan Homer" userId="S::susan.homer@solihull.ac.uk::6f054113-c067-4273-8af3-667aec520ed6" providerId="AD" clId="Web-{D71C9C9E-DC7D-0B2B-76CA-D127A44E8DE4}" dt="2022-12-06T11:51:26.865" v="13" actId="20577"/>
          <ac:spMkLst>
            <pc:docMk/>
            <pc:sldMk cId="1677575357" sldId="305"/>
            <ac:spMk id="4" creationId="{8EA1E987-5A09-7A4F-EC53-3025868DDA68}"/>
          </ac:spMkLst>
        </pc:spChg>
      </pc:sldChg>
      <pc:sldChg chg="add">
        <pc:chgData name="Susan Homer" userId="S::susan.homer@solihull.ac.uk::6f054113-c067-4273-8af3-667aec520ed6" providerId="AD" clId="Web-{D71C9C9E-DC7D-0B2B-76CA-D127A44E8DE4}" dt="2022-12-06T11:52:08.647" v="16"/>
        <pc:sldMkLst>
          <pc:docMk/>
          <pc:sldMk cId="3771630028" sldId="306"/>
        </pc:sldMkLst>
      </pc:sldChg>
    </pc:docChg>
  </pc:docChgLst>
  <pc:docChgLst>
    <pc:chgData name="Susan Homer" userId="S::susan.homer@solihull.ac.uk::6f054113-c067-4273-8af3-667aec520ed6" providerId="AD" clId="Web-{071CF918-2157-F955-D2A4-FE1455938A15}"/>
    <pc:docChg chg="addSld delSld modSld sldOrd">
      <pc:chgData name="Susan Homer" userId="S::susan.homer@solihull.ac.uk::6f054113-c067-4273-8af3-667aec520ed6" providerId="AD" clId="Web-{071CF918-2157-F955-D2A4-FE1455938A15}" dt="2022-12-08T12:38:53.994" v="137" actId="20577"/>
      <pc:docMkLst>
        <pc:docMk/>
      </pc:docMkLst>
      <pc:sldChg chg="del">
        <pc:chgData name="Susan Homer" userId="S::susan.homer@solihull.ac.uk::6f054113-c067-4273-8af3-667aec520ed6" providerId="AD" clId="Web-{071CF918-2157-F955-D2A4-FE1455938A15}" dt="2022-12-08T12:30:33.515" v="93"/>
        <pc:sldMkLst>
          <pc:docMk/>
          <pc:sldMk cId="4258874400" sldId="263"/>
        </pc:sldMkLst>
      </pc:sldChg>
      <pc:sldChg chg="del">
        <pc:chgData name="Susan Homer" userId="S::susan.homer@solihull.ac.uk::6f054113-c067-4273-8af3-667aec520ed6" providerId="AD" clId="Web-{071CF918-2157-F955-D2A4-FE1455938A15}" dt="2022-12-08T12:30:28.155" v="91"/>
        <pc:sldMkLst>
          <pc:docMk/>
          <pc:sldMk cId="2623175481" sldId="299"/>
        </pc:sldMkLst>
      </pc:sldChg>
      <pc:sldChg chg="del">
        <pc:chgData name="Susan Homer" userId="S::susan.homer@solihull.ac.uk::6f054113-c067-4273-8af3-667aec520ed6" providerId="AD" clId="Web-{071CF918-2157-F955-D2A4-FE1455938A15}" dt="2022-12-08T12:30:33.499" v="92"/>
        <pc:sldMkLst>
          <pc:docMk/>
          <pc:sldMk cId="2903473761" sldId="301"/>
        </pc:sldMkLst>
      </pc:sldChg>
      <pc:sldChg chg="del">
        <pc:chgData name="Susan Homer" userId="S::susan.homer@solihull.ac.uk::6f054113-c067-4273-8af3-667aec520ed6" providerId="AD" clId="Web-{071CF918-2157-F955-D2A4-FE1455938A15}" dt="2022-12-08T12:30:33.515" v="94"/>
        <pc:sldMkLst>
          <pc:docMk/>
          <pc:sldMk cId="4090225419" sldId="302"/>
        </pc:sldMkLst>
      </pc:sldChg>
      <pc:sldChg chg="modSp">
        <pc:chgData name="Susan Homer" userId="S::susan.homer@solihull.ac.uk::6f054113-c067-4273-8af3-667aec520ed6" providerId="AD" clId="Web-{071CF918-2157-F955-D2A4-FE1455938A15}" dt="2022-12-08T12:38:53.994" v="137" actId="20577"/>
        <pc:sldMkLst>
          <pc:docMk/>
          <pc:sldMk cId="2936453907" sldId="307"/>
        </pc:sldMkLst>
        <pc:spChg chg="mod">
          <ac:chgData name="Susan Homer" userId="S::susan.homer@solihull.ac.uk::6f054113-c067-4273-8af3-667aec520ed6" providerId="AD" clId="Web-{071CF918-2157-F955-D2A4-FE1455938A15}" dt="2022-12-08T12:38:53.994" v="137" actId="20577"/>
          <ac:spMkLst>
            <pc:docMk/>
            <pc:sldMk cId="2936453907" sldId="307"/>
            <ac:spMk id="4" creationId="{845E1B2C-BE79-7F39-F581-43E574EA5BBA}"/>
          </ac:spMkLst>
        </pc:spChg>
      </pc:sldChg>
      <pc:sldChg chg="ord">
        <pc:chgData name="Susan Homer" userId="S::susan.homer@solihull.ac.uk::6f054113-c067-4273-8af3-667aec520ed6" providerId="AD" clId="Web-{071CF918-2157-F955-D2A4-FE1455938A15}" dt="2022-12-08T12:19:09.328" v="50"/>
        <pc:sldMkLst>
          <pc:docMk/>
          <pc:sldMk cId="1489355609" sldId="312"/>
        </pc:sldMkLst>
      </pc:sldChg>
      <pc:sldChg chg="modSp ord">
        <pc:chgData name="Susan Homer" userId="S::susan.homer@solihull.ac.uk::6f054113-c067-4273-8af3-667aec520ed6" providerId="AD" clId="Web-{071CF918-2157-F955-D2A4-FE1455938A15}" dt="2022-12-08T12:25:26.665" v="73" actId="20577"/>
        <pc:sldMkLst>
          <pc:docMk/>
          <pc:sldMk cId="1436013444" sldId="316"/>
        </pc:sldMkLst>
        <pc:spChg chg="mod">
          <ac:chgData name="Susan Homer" userId="S::susan.homer@solihull.ac.uk::6f054113-c067-4273-8af3-667aec520ed6" providerId="AD" clId="Web-{071CF918-2157-F955-D2A4-FE1455938A15}" dt="2022-12-08T12:25:26.665" v="73" actId="20577"/>
          <ac:spMkLst>
            <pc:docMk/>
            <pc:sldMk cId="1436013444" sldId="316"/>
            <ac:spMk id="5" creationId="{00000000-0000-0000-0000-000000000000}"/>
          </ac:spMkLst>
        </pc:spChg>
      </pc:sldChg>
      <pc:sldChg chg="add">
        <pc:chgData name="Susan Homer" userId="S::susan.homer@solihull.ac.uk::6f054113-c067-4273-8af3-667aec520ed6" providerId="AD" clId="Web-{071CF918-2157-F955-D2A4-FE1455938A15}" dt="2022-12-08T12:20:32.252" v="52"/>
        <pc:sldMkLst>
          <pc:docMk/>
          <pc:sldMk cId="3767546660" sldId="317"/>
        </pc:sldMkLst>
      </pc:sldChg>
      <pc:sldChg chg="modSp add">
        <pc:chgData name="Susan Homer" userId="S::susan.homer@solihull.ac.uk::6f054113-c067-4273-8af3-667aec520ed6" providerId="AD" clId="Web-{071CF918-2157-F955-D2A4-FE1455938A15}" dt="2022-12-08T12:21:20.206" v="67" actId="20577"/>
        <pc:sldMkLst>
          <pc:docMk/>
          <pc:sldMk cId="2018127274" sldId="318"/>
        </pc:sldMkLst>
        <pc:spChg chg="mod">
          <ac:chgData name="Susan Homer" userId="S::susan.homer@solihull.ac.uk::6f054113-c067-4273-8af3-667aec520ed6" providerId="AD" clId="Web-{071CF918-2157-F955-D2A4-FE1455938A15}" dt="2022-12-08T12:21:20.206" v="67" actId="20577"/>
          <ac:spMkLst>
            <pc:docMk/>
            <pc:sldMk cId="2018127274" sldId="318"/>
            <ac:spMk id="4" creationId="{A6513D37-15AB-5FFE-20F4-12EE6AA1FFC3}"/>
          </ac:spMkLst>
        </pc:spChg>
      </pc:sldChg>
      <pc:sldChg chg="new del">
        <pc:chgData name="Susan Homer" userId="S::susan.homer@solihull.ac.uk::6f054113-c067-4273-8af3-667aec520ed6" providerId="AD" clId="Web-{071CF918-2157-F955-D2A4-FE1455938A15}" dt="2022-12-08T12:37:31.852" v="136"/>
        <pc:sldMkLst>
          <pc:docMk/>
          <pc:sldMk cId="30093480" sldId="319"/>
        </pc:sldMkLst>
      </pc:sldChg>
      <pc:sldChg chg="modSp add ord">
        <pc:chgData name="Susan Homer" userId="S::susan.homer@solihull.ac.uk::6f054113-c067-4273-8af3-667aec520ed6" providerId="AD" clId="Web-{071CF918-2157-F955-D2A4-FE1455938A15}" dt="2022-12-08T12:37:25.102" v="135" actId="20577"/>
        <pc:sldMkLst>
          <pc:docMk/>
          <pc:sldMk cId="2479930483" sldId="320"/>
        </pc:sldMkLst>
        <pc:spChg chg="mod">
          <ac:chgData name="Susan Homer" userId="S::susan.homer@solihull.ac.uk::6f054113-c067-4273-8af3-667aec520ed6" providerId="AD" clId="Web-{071CF918-2157-F955-D2A4-FE1455938A15}" dt="2022-12-08T12:24:10.538" v="70" actId="20577"/>
          <ac:spMkLst>
            <pc:docMk/>
            <pc:sldMk cId="2479930483" sldId="320"/>
            <ac:spMk id="3" creationId="{662AAB65-28BA-6046-3543-646D8B841946}"/>
          </ac:spMkLst>
        </pc:spChg>
        <pc:spChg chg="mod">
          <ac:chgData name="Susan Homer" userId="S::susan.homer@solihull.ac.uk::6f054113-c067-4273-8af3-667aec520ed6" providerId="AD" clId="Web-{071CF918-2157-F955-D2A4-FE1455938A15}" dt="2022-12-08T12:37:25.102" v="135" actId="20577"/>
          <ac:spMkLst>
            <pc:docMk/>
            <pc:sldMk cId="2479930483" sldId="320"/>
            <ac:spMk id="4" creationId="{20F570EA-360E-923E-10ED-541659E7BA80}"/>
          </ac:spMkLst>
        </pc:spChg>
      </pc:sldChg>
      <pc:sldChg chg="modSp add">
        <pc:chgData name="Susan Homer" userId="S::susan.homer@solihull.ac.uk::6f054113-c067-4273-8af3-667aec520ed6" providerId="AD" clId="Web-{071CF918-2157-F955-D2A4-FE1455938A15}" dt="2022-12-08T12:29:22.216" v="90" actId="20577"/>
        <pc:sldMkLst>
          <pc:docMk/>
          <pc:sldMk cId="3923738682" sldId="321"/>
        </pc:sldMkLst>
        <pc:spChg chg="mod">
          <ac:chgData name="Susan Homer" userId="S::susan.homer@solihull.ac.uk::6f054113-c067-4273-8af3-667aec520ed6" providerId="AD" clId="Web-{071CF918-2157-F955-D2A4-FE1455938A15}" dt="2022-12-08T12:29:22.216" v="90" actId="20577"/>
          <ac:spMkLst>
            <pc:docMk/>
            <pc:sldMk cId="3923738682" sldId="321"/>
            <ac:spMk id="4" creationId="{2BA96047-56A7-65C3-52A2-4F8A2F70812E}"/>
          </ac:spMkLst>
        </pc:spChg>
      </pc:sldChg>
      <pc:sldChg chg="addSp modSp new">
        <pc:chgData name="Susan Homer" userId="S::susan.homer@solihull.ac.uk::6f054113-c067-4273-8af3-667aec520ed6" providerId="AD" clId="Web-{071CF918-2157-F955-D2A4-FE1455938A15}" dt="2022-12-08T12:36:19.725" v="130" actId="14100"/>
        <pc:sldMkLst>
          <pc:docMk/>
          <pc:sldMk cId="365692317" sldId="322"/>
        </pc:sldMkLst>
        <pc:spChg chg="mod">
          <ac:chgData name="Susan Homer" userId="S::susan.homer@solihull.ac.uk::6f054113-c067-4273-8af3-667aec520ed6" providerId="AD" clId="Web-{071CF918-2157-F955-D2A4-FE1455938A15}" dt="2022-12-08T12:32:36.455" v="107" actId="20577"/>
          <ac:spMkLst>
            <pc:docMk/>
            <pc:sldMk cId="365692317" sldId="322"/>
            <ac:spMk id="3" creationId="{4D4EBF56-1F03-D3A8-7F69-F2415ABC2799}"/>
          </ac:spMkLst>
        </pc:spChg>
        <pc:spChg chg="mod">
          <ac:chgData name="Susan Homer" userId="S::susan.homer@solihull.ac.uk::6f054113-c067-4273-8af3-667aec520ed6" providerId="AD" clId="Web-{071CF918-2157-F955-D2A4-FE1455938A15}" dt="2022-12-08T12:36:19.725" v="130" actId="14100"/>
          <ac:spMkLst>
            <pc:docMk/>
            <pc:sldMk cId="365692317" sldId="322"/>
            <ac:spMk id="4" creationId="{03D1AFDC-3850-4CB9-2619-1BA5663D1CD7}"/>
          </ac:spMkLst>
        </pc:spChg>
        <pc:picChg chg="add mod">
          <ac:chgData name="Susan Homer" userId="S::susan.homer@solihull.ac.uk::6f054113-c067-4273-8af3-667aec520ed6" providerId="AD" clId="Web-{071CF918-2157-F955-D2A4-FE1455938A15}" dt="2022-12-08T12:36:11.007" v="125" actId="1076"/>
          <ac:picMkLst>
            <pc:docMk/>
            <pc:sldMk cId="365692317" sldId="322"/>
            <ac:picMk id="6" creationId="{24900DBC-CD94-1D97-D5E0-A2FB0F2C1C2E}"/>
          </ac:picMkLst>
        </pc:picChg>
        <pc:picChg chg="add mod">
          <ac:chgData name="Susan Homer" userId="S::susan.homer@solihull.ac.uk::6f054113-c067-4273-8af3-667aec520ed6" providerId="AD" clId="Web-{071CF918-2157-F955-D2A4-FE1455938A15}" dt="2022-12-08T12:36:03.335" v="122" actId="1076"/>
          <ac:picMkLst>
            <pc:docMk/>
            <pc:sldMk cId="365692317" sldId="322"/>
            <ac:picMk id="7" creationId="{58F141FC-062C-1E7D-3731-D13FDDEB570F}"/>
          </ac:picMkLst>
        </pc:picChg>
        <pc:picChg chg="add mod">
          <ac:chgData name="Susan Homer" userId="S::susan.homer@solihull.ac.uk::6f054113-c067-4273-8af3-667aec520ed6" providerId="AD" clId="Web-{071CF918-2157-F955-D2A4-FE1455938A15}" dt="2022-12-08T12:36:12.710" v="129" actId="688"/>
          <ac:picMkLst>
            <pc:docMk/>
            <pc:sldMk cId="365692317" sldId="322"/>
            <ac:picMk id="8" creationId="{D4AAD88B-F9FB-A657-D94E-D18733386481}"/>
          </ac:picMkLst>
        </pc:picChg>
      </pc:sldChg>
    </pc:docChg>
  </pc:docChgLst>
  <pc:docChgLst>
    <pc:chgData name="gaillydon@me.com" userId="S::gaillydon_me.com#ext#@aoctenant.onmicrosoft.com::f8886d07-ae06-416f-a89b-1b6937040910" providerId="AD" clId="Web-{E564CEAF-A526-44C0-846D-ED8F94BC256C}"/>
    <pc:docChg chg="">
      <pc:chgData name="gaillydon@me.com" userId="S::gaillydon_me.com#ext#@aoctenant.onmicrosoft.com::f8886d07-ae06-416f-a89b-1b6937040910" providerId="AD" clId="Web-{E564CEAF-A526-44C0-846D-ED8F94BC256C}" dt="2022-12-19T12:14:02.771" v="0"/>
      <pc:docMkLst>
        <pc:docMk/>
      </pc:docMkLst>
      <pc:sldChg chg="modCm">
        <pc:chgData name="gaillydon@me.com" userId="S::gaillydon_me.com#ext#@aoctenant.onmicrosoft.com::f8886d07-ae06-416f-a89b-1b6937040910" providerId="AD" clId="Web-{E564CEAF-A526-44C0-846D-ED8F94BC256C}" dt="2022-12-19T12:14:02.771" v="0"/>
        <pc:sldMkLst>
          <pc:docMk/>
          <pc:sldMk cId="3923738682" sldId="321"/>
        </pc:sldMkLst>
      </pc:sldChg>
    </pc:docChg>
  </pc:docChgLst>
  <pc:docChgLst>
    <pc:chgData name="Susan Homer" userId="S::susan.homer@solihull.ac.uk::6f054113-c067-4273-8af3-667aec520ed6" providerId="AD" clId="Web-{F7C6B15C-CF31-E08E-5B75-DA88A4162D85}"/>
    <pc:docChg chg="modSld">
      <pc:chgData name="Susan Homer" userId="S::susan.homer@solihull.ac.uk::6f054113-c067-4273-8af3-667aec520ed6" providerId="AD" clId="Web-{F7C6B15C-CF31-E08E-5B75-DA88A4162D85}" dt="2022-12-08T12:42:20.228" v="4" actId="20577"/>
      <pc:docMkLst>
        <pc:docMk/>
      </pc:docMkLst>
      <pc:sldChg chg="modSp">
        <pc:chgData name="Susan Homer" userId="S::susan.homer@solihull.ac.uk::6f054113-c067-4273-8af3-667aec520ed6" providerId="AD" clId="Web-{F7C6B15C-CF31-E08E-5B75-DA88A4162D85}" dt="2022-12-08T12:42:20.228" v="4" actId="20577"/>
        <pc:sldMkLst>
          <pc:docMk/>
          <pc:sldMk cId="2931443123" sldId="314"/>
        </pc:sldMkLst>
        <pc:spChg chg="mod">
          <ac:chgData name="Susan Homer" userId="S::susan.homer@solihull.ac.uk::6f054113-c067-4273-8af3-667aec520ed6" providerId="AD" clId="Web-{F7C6B15C-CF31-E08E-5B75-DA88A4162D85}" dt="2022-12-08T12:42:20.228" v="4" actId="20577"/>
          <ac:spMkLst>
            <pc:docMk/>
            <pc:sldMk cId="2931443123" sldId="314"/>
            <ac:spMk id="4" creationId="{08FC1DB3-2835-7BE8-D1D1-E24A70A846C4}"/>
          </ac:spMkLst>
        </pc:spChg>
      </pc:sldChg>
    </pc:docChg>
  </pc:docChgLst>
  <pc:docChgLst>
    <pc:chgData name="Susan Homer" userId="S::susan.homer_solihull.ac.uk#ext#@aoctenant.onmicrosoft.com::8026524e-7bc6-49ad-b3d4-767a8cc9418f" providerId="AD" clId="Web-{DAC9A88B-7CC7-4E90-8787-DFA7DD153EB1}"/>
    <pc:docChg chg="mod modSld">
      <pc:chgData name="Susan Homer" userId="S::susan.homer_solihull.ac.uk#ext#@aoctenant.onmicrosoft.com::8026524e-7bc6-49ad-b3d4-767a8cc9418f" providerId="AD" clId="Web-{DAC9A88B-7CC7-4E90-8787-DFA7DD153EB1}" dt="2022-12-12T14:56:07.704" v="67"/>
      <pc:docMkLst>
        <pc:docMk/>
      </pc:docMkLst>
      <pc:sldChg chg="modNotes">
        <pc:chgData name="Susan Homer" userId="S::susan.homer_solihull.ac.uk#ext#@aoctenant.onmicrosoft.com::8026524e-7bc6-49ad-b3d4-767a8cc9418f" providerId="AD" clId="Web-{DAC9A88B-7CC7-4E90-8787-DFA7DD153EB1}" dt="2022-12-12T14:48:37.514" v="31"/>
        <pc:sldMkLst>
          <pc:docMk/>
          <pc:sldMk cId="985030484" sldId="309"/>
        </pc:sldMkLst>
      </pc:sldChg>
      <pc:sldChg chg="modSp modCm">
        <pc:chgData name="Susan Homer" userId="S::susan.homer_solihull.ac.uk#ext#@aoctenant.onmicrosoft.com::8026524e-7bc6-49ad-b3d4-767a8cc9418f" providerId="AD" clId="Web-{DAC9A88B-7CC7-4E90-8787-DFA7DD153EB1}" dt="2022-12-12T14:52:32.352" v="43" actId="20577"/>
        <pc:sldMkLst>
          <pc:docMk/>
          <pc:sldMk cId="2931443123" sldId="314"/>
        </pc:sldMkLst>
        <pc:spChg chg="mod">
          <ac:chgData name="Susan Homer" userId="S::susan.homer_solihull.ac.uk#ext#@aoctenant.onmicrosoft.com::8026524e-7bc6-49ad-b3d4-767a8cc9418f" providerId="AD" clId="Web-{DAC9A88B-7CC7-4E90-8787-DFA7DD153EB1}" dt="2022-12-12T14:52:32.352" v="43" actId="20577"/>
          <ac:spMkLst>
            <pc:docMk/>
            <pc:sldMk cId="2931443123" sldId="314"/>
            <ac:spMk id="4" creationId="{08FC1DB3-2835-7BE8-D1D1-E24A70A846C4}"/>
          </ac:spMkLst>
        </pc:spChg>
      </pc:sldChg>
      <pc:sldChg chg="addSp modSp modNotes">
        <pc:chgData name="Susan Homer" userId="S::susan.homer_solihull.ac.uk#ext#@aoctenant.onmicrosoft.com::8026524e-7bc6-49ad-b3d4-767a8cc9418f" providerId="AD" clId="Web-{DAC9A88B-7CC7-4E90-8787-DFA7DD153EB1}" dt="2022-12-12T14:45:06.537" v="20"/>
        <pc:sldMkLst>
          <pc:docMk/>
          <pc:sldMk cId="1436013444" sldId="316"/>
        </pc:sldMkLst>
        <pc:spChg chg="add mod">
          <ac:chgData name="Susan Homer" userId="S::susan.homer_solihull.ac.uk#ext#@aoctenant.onmicrosoft.com::8026524e-7bc6-49ad-b3d4-767a8cc9418f" providerId="AD" clId="Web-{DAC9A88B-7CC7-4E90-8787-DFA7DD153EB1}" dt="2022-12-12T14:44:52.146" v="6" actId="20577"/>
          <ac:spMkLst>
            <pc:docMk/>
            <pc:sldMk cId="1436013444" sldId="316"/>
            <ac:spMk id="6" creationId="{A82F56AA-BDEB-8320-9D11-AD875C7D23BE}"/>
          </ac:spMkLst>
        </pc:spChg>
      </pc:sldChg>
      <pc:sldChg chg="modSp modCm">
        <pc:chgData name="Susan Homer" userId="S::susan.homer_solihull.ac.uk#ext#@aoctenant.onmicrosoft.com::8026524e-7bc6-49ad-b3d4-767a8cc9418f" providerId="AD" clId="Web-{DAC9A88B-7CC7-4E90-8787-DFA7DD153EB1}" dt="2022-12-12T14:54:28.904" v="52" actId="20577"/>
        <pc:sldMkLst>
          <pc:docMk/>
          <pc:sldMk cId="3767546660" sldId="317"/>
        </pc:sldMkLst>
        <pc:spChg chg="mod">
          <ac:chgData name="Susan Homer" userId="S::susan.homer_solihull.ac.uk#ext#@aoctenant.onmicrosoft.com::8026524e-7bc6-49ad-b3d4-767a8cc9418f" providerId="AD" clId="Web-{DAC9A88B-7CC7-4E90-8787-DFA7DD153EB1}" dt="2022-12-12T14:54:28.904" v="52" actId="20577"/>
          <ac:spMkLst>
            <pc:docMk/>
            <pc:sldMk cId="3767546660" sldId="317"/>
            <ac:spMk id="4" creationId="{D7547D49-3CA9-419D-DA5D-D5C00AF03EC6}"/>
          </ac:spMkLst>
        </pc:spChg>
      </pc:sldChg>
      <pc:sldChg chg="modCm">
        <pc:chgData name="Susan Homer" userId="S::susan.homer_solihull.ac.uk#ext#@aoctenant.onmicrosoft.com::8026524e-7bc6-49ad-b3d4-767a8cc9418f" providerId="AD" clId="Web-{DAC9A88B-7CC7-4E90-8787-DFA7DD153EB1}" dt="2022-12-12T14:53:23.807" v="44"/>
        <pc:sldMkLst>
          <pc:docMk/>
          <pc:sldMk cId="2018127274" sldId="318"/>
        </pc:sldMkLst>
      </pc:sldChg>
      <pc:sldChg chg="modSp">
        <pc:chgData name="Susan Homer" userId="S::susan.homer_solihull.ac.uk#ext#@aoctenant.onmicrosoft.com::8026524e-7bc6-49ad-b3d4-767a8cc9418f" providerId="AD" clId="Web-{DAC9A88B-7CC7-4E90-8787-DFA7DD153EB1}" dt="2022-12-12T14:55:30.265" v="66" actId="20577"/>
        <pc:sldMkLst>
          <pc:docMk/>
          <pc:sldMk cId="2479930483" sldId="320"/>
        </pc:sldMkLst>
        <pc:spChg chg="mod">
          <ac:chgData name="Susan Homer" userId="S::susan.homer_solihull.ac.uk#ext#@aoctenant.onmicrosoft.com::8026524e-7bc6-49ad-b3d4-767a8cc9418f" providerId="AD" clId="Web-{DAC9A88B-7CC7-4E90-8787-DFA7DD153EB1}" dt="2022-12-12T14:55:30.265" v="66" actId="20577"/>
          <ac:spMkLst>
            <pc:docMk/>
            <pc:sldMk cId="2479930483" sldId="320"/>
            <ac:spMk id="4" creationId="{20F570EA-360E-923E-10ED-541659E7BA80}"/>
          </ac:spMkLst>
        </pc:spChg>
      </pc:sldChg>
      <pc:sldChg chg="modCm">
        <pc:chgData name="Susan Homer" userId="S::susan.homer_solihull.ac.uk#ext#@aoctenant.onmicrosoft.com::8026524e-7bc6-49ad-b3d4-767a8cc9418f" providerId="AD" clId="Web-{DAC9A88B-7CC7-4E90-8787-DFA7DD153EB1}" dt="2022-12-12T14:56:07.704" v="67"/>
        <pc:sldMkLst>
          <pc:docMk/>
          <pc:sldMk cId="3923738682" sldId="321"/>
        </pc:sldMkLst>
      </pc:sldChg>
    </pc:docChg>
  </pc:docChgLst>
  <pc:docChgLst>
    <pc:chgData name="gaillydon@me.com" userId="S::gaillydon_me.com#ext#@aoctenant.onmicrosoft.com::f8886d07-ae06-416f-a89b-1b6937040910" providerId="AD" clId="Web-{71D95C9B-647E-41E5-A248-331F2C5E3D86}"/>
    <pc:docChg chg="mod modSld">
      <pc:chgData name="gaillydon@me.com" userId="S::gaillydon_me.com#ext#@aoctenant.onmicrosoft.com::f8886d07-ae06-416f-a89b-1b6937040910" providerId="AD" clId="Web-{71D95C9B-647E-41E5-A248-331F2C5E3D86}" dt="2022-12-09T14:09:23.828" v="6"/>
      <pc:docMkLst>
        <pc:docMk/>
      </pc:docMkLst>
      <pc:sldChg chg="modSp addCm">
        <pc:chgData name="gaillydon@me.com" userId="S::gaillydon_me.com#ext#@aoctenant.onmicrosoft.com::f8886d07-ae06-416f-a89b-1b6937040910" providerId="AD" clId="Web-{71D95C9B-647E-41E5-A248-331F2C5E3D86}" dt="2022-12-09T14:08:33.450" v="3"/>
        <pc:sldMkLst>
          <pc:docMk/>
          <pc:sldMk cId="1677575357" sldId="305"/>
        </pc:sldMkLst>
        <pc:spChg chg="mod">
          <ac:chgData name="gaillydon@me.com" userId="S::gaillydon_me.com#ext#@aoctenant.onmicrosoft.com::f8886d07-ae06-416f-a89b-1b6937040910" providerId="AD" clId="Web-{71D95C9B-647E-41E5-A248-331F2C5E3D86}" dt="2022-12-09T14:07:15.132" v="1" actId="20577"/>
          <ac:spMkLst>
            <pc:docMk/>
            <pc:sldMk cId="1677575357" sldId="305"/>
            <ac:spMk id="4" creationId="{8EA1E987-5A09-7A4F-EC53-3025868DDA68}"/>
          </ac:spMkLst>
        </pc:spChg>
      </pc:sldChg>
      <pc:sldChg chg="modNotes">
        <pc:chgData name="gaillydon@me.com" userId="S::gaillydon_me.com#ext#@aoctenant.onmicrosoft.com::f8886d07-ae06-416f-a89b-1b6937040910" providerId="AD" clId="Web-{71D95C9B-647E-41E5-A248-331F2C5E3D86}" dt="2022-12-09T14:09:23.828" v="6"/>
        <pc:sldMkLst>
          <pc:docMk/>
          <pc:sldMk cId="985030484" sldId="309"/>
        </pc:sldMkLst>
      </pc:sldChg>
    </pc:docChg>
  </pc:docChgLst>
  <pc:docChgLst>
    <pc:chgData name="Susan Homer" userId="S::susan.homer_solihull.ac.uk#ext#@aoctenant.onmicrosoft.com::8026524e-7bc6-49ad-b3d4-767a8cc9418f" providerId="AD" clId="Web-{C580A169-C91D-4A87-A166-3B7692158F43}"/>
    <pc:docChg chg="">
      <pc:chgData name="Susan Homer" userId="S::susan.homer_solihull.ac.uk#ext#@aoctenant.onmicrosoft.com::8026524e-7bc6-49ad-b3d4-767a8cc9418f" providerId="AD" clId="Web-{C580A169-C91D-4A87-A166-3B7692158F43}" dt="2023-01-16T13:09:33.792" v="0"/>
      <pc:docMkLst>
        <pc:docMk/>
      </pc:docMkLst>
      <pc:sldChg chg="modCm">
        <pc:chgData name="Susan Homer" userId="S::susan.homer_solihull.ac.uk#ext#@aoctenant.onmicrosoft.com::8026524e-7bc6-49ad-b3d4-767a8cc9418f" providerId="AD" clId="Web-{C580A169-C91D-4A87-A166-3B7692158F43}" dt="2023-01-16T13:09:33.792" v="0"/>
        <pc:sldMkLst>
          <pc:docMk/>
          <pc:sldMk cId="985030484" sldId="309"/>
        </pc:sldMkLst>
      </pc:sldChg>
    </pc:docChg>
  </pc:docChgLst>
  <pc:docChgLst>
    <pc:chgData name="gaillydon@me.com" userId="S::gaillydon_me.com#ext#@aoctenant.onmicrosoft.com::f8886d07-ae06-416f-a89b-1b6937040910" providerId="AD" clId="Web-{60B4A766-27C9-4B9C-85C7-40E7D22D5D90}"/>
    <pc:docChg chg="">
      <pc:chgData name="gaillydon@me.com" userId="S::gaillydon_me.com#ext#@aoctenant.onmicrosoft.com::f8886d07-ae06-416f-a89b-1b6937040910" providerId="AD" clId="Web-{60B4A766-27C9-4B9C-85C7-40E7D22D5D90}" dt="2023-01-18T09:58:27.485" v="6"/>
      <pc:docMkLst>
        <pc:docMk/>
      </pc:docMkLst>
      <pc:sldChg chg="delCm">
        <pc:chgData name="gaillydon@me.com" userId="S::gaillydon_me.com#ext#@aoctenant.onmicrosoft.com::f8886d07-ae06-416f-a89b-1b6937040910" providerId="AD" clId="Web-{60B4A766-27C9-4B9C-85C7-40E7D22D5D90}" dt="2023-01-18T09:57:45.451" v="0"/>
        <pc:sldMkLst>
          <pc:docMk/>
          <pc:sldMk cId="1677575357" sldId="305"/>
        </pc:sldMkLst>
      </pc:sldChg>
      <pc:sldChg chg="delCm">
        <pc:chgData name="gaillydon@me.com" userId="S::gaillydon_me.com#ext#@aoctenant.onmicrosoft.com::f8886d07-ae06-416f-a89b-1b6937040910" providerId="AD" clId="Web-{60B4A766-27C9-4B9C-85C7-40E7D22D5D90}" dt="2023-01-18T09:57:52.108" v="1"/>
        <pc:sldMkLst>
          <pc:docMk/>
          <pc:sldMk cId="985030484" sldId="309"/>
        </pc:sldMkLst>
      </pc:sldChg>
      <pc:sldChg chg="delCm">
        <pc:chgData name="gaillydon@me.com" userId="S::gaillydon_me.com#ext#@aoctenant.onmicrosoft.com::f8886d07-ae06-416f-a89b-1b6937040910" providerId="AD" clId="Web-{60B4A766-27C9-4B9C-85C7-40E7D22D5D90}" dt="2023-01-18T09:57:57.936" v="2"/>
        <pc:sldMkLst>
          <pc:docMk/>
          <pc:sldMk cId="2931443123" sldId="314"/>
        </pc:sldMkLst>
      </pc:sldChg>
      <pc:sldChg chg="delCm">
        <pc:chgData name="gaillydon@me.com" userId="S::gaillydon_me.com#ext#@aoctenant.onmicrosoft.com::f8886d07-ae06-416f-a89b-1b6937040910" providerId="AD" clId="Web-{60B4A766-27C9-4B9C-85C7-40E7D22D5D90}" dt="2023-01-18T09:58:08.671" v="4"/>
        <pc:sldMkLst>
          <pc:docMk/>
          <pc:sldMk cId="3767546660" sldId="317"/>
        </pc:sldMkLst>
      </pc:sldChg>
      <pc:sldChg chg="delCm">
        <pc:chgData name="gaillydon@me.com" userId="S::gaillydon_me.com#ext#@aoctenant.onmicrosoft.com::f8886d07-ae06-416f-a89b-1b6937040910" providerId="AD" clId="Web-{60B4A766-27C9-4B9C-85C7-40E7D22D5D90}" dt="2023-01-18T09:58:04.124" v="3"/>
        <pc:sldMkLst>
          <pc:docMk/>
          <pc:sldMk cId="2018127274" sldId="318"/>
        </pc:sldMkLst>
      </pc:sldChg>
      <pc:sldChg chg="delCm">
        <pc:chgData name="gaillydon@me.com" userId="S::gaillydon_me.com#ext#@aoctenant.onmicrosoft.com::f8886d07-ae06-416f-a89b-1b6937040910" providerId="AD" clId="Web-{60B4A766-27C9-4B9C-85C7-40E7D22D5D90}" dt="2023-01-18T09:58:15.640" v="5"/>
        <pc:sldMkLst>
          <pc:docMk/>
          <pc:sldMk cId="2479930483" sldId="320"/>
        </pc:sldMkLst>
      </pc:sldChg>
      <pc:sldChg chg="delCm">
        <pc:chgData name="gaillydon@me.com" userId="S::gaillydon_me.com#ext#@aoctenant.onmicrosoft.com::f8886d07-ae06-416f-a89b-1b6937040910" providerId="AD" clId="Web-{60B4A766-27C9-4B9C-85C7-40E7D22D5D90}" dt="2023-01-18T09:58:27.485" v="6"/>
        <pc:sldMkLst>
          <pc:docMk/>
          <pc:sldMk cId="3923738682" sldId="321"/>
        </pc:sldMkLst>
      </pc:sldChg>
    </pc:docChg>
  </pc:docChgLst>
  <pc:docChgLst>
    <pc:chgData name="Susan Homer" userId="S::susan.homer_solihull.ac.uk#ext#@aoctenant.onmicrosoft.com::8026524e-7bc6-49ad-b3d4-767a8cc9418f" providerId="AD" clId="Web-{93750B1D-0BA7-48A9-9F98-EFEA5CD34F38}"/>
    <pc:docChg chg="modSld">
      <pc:chgData name="Susan Homer" userId="S::susan.homer_solihull.ac.uk#ext#@aoctenant.onmicrosoft.com::8026524e-7bc6-49ad-b3d4-767a8cc9418f" providerId="AD" clId="Web-{93750B1D-0BA7-48A9-9F98-EFEA5CD34F38}" dt="2023-01-16T13:44:53.162" v="3"/>
      <pc:docMkLst>
        <pc:docMk/>
      </pc:docMkLst>
      <pc:sldChg chg="modCm">
        <pc:chgData name="Susan Homer" userId="S::susan.homer_solihull.ac.uk#ext#@aoctenant.onmicrosoft.com::8026524e-7bc6-49ad-b3d4-767a8cc9418f" providerId="AD" clId="Web-{93750B1D-0BA7-48A9-9F98-EFEA5CD34F38}" dt="2023-01-16T13:11:55.281" v="0"/>
        <pc:sldMkLst>
          <pc:docMk/>
          <pc:sldMk cId="1677575357" sldId="305"/>
        </pc:sldMkLst>
      </pc:sldChg>
      <pc:sldChg chg="modSp">
        <pc:chgData name="Susan Homer" userId="S::susan.homer_solihull.ac.uk#ext#@aoctenant.onmicrosoft.com::8026524e-7bc6-49ad-b3d4-767a8cc9418f" providerId="AD" clId="Web-{93750B1D-0BA7-48A9-9F98-EFEA5CD34F38}" dt="2023-01-16T13:14:55.723" v="2" actId="20577"/>
        <pc:sldMkLst>
          <pc:docMk/>
          <pc:sldMk cId="1436013444" sldId="316"/>
        </pc:sldMkLst>
        <pc:spChg chg="mod">
          <ac:chgData name="Susan Homer" userId="S::susan.homer_solihull.ac.uk#ext#@aoctenant.onmicrosoft.com::8026524e-7bc6-49ad-b3d4-767a8cc9418f" providerId="AD" clId="Web-{93750B1D-0BA7-48A9-9F98-EFEA5CD34F38}" dt="2023-01-16T13:14:55.723" v="2" actId="20577"/>
          <ac:spMkLst>
            <pc:docMk/>
            <pc:sldMk cId="1436013444" sldId="316"/>
            <ac:spMk id="2" creationId="{00000000-0000-0000-0000-000000000000}"/>
          </ac:spMkLst>
        </pc:spChg>
      </pc:sldChg>
      <pc:sldChg chg="modCm">
        <pc:chgData name="Susan Homer" userId="S::susan.homer_solihull.ac.uk#ext#@aoctenant.onmicrosoft.com::8026524e-7bc6-49ad-b3d4-767a8cc9418f" providerId="AD" clId="Web-{93750B1D-0BA7-48A9-9F98-EFEA5CD34F38}" dt="2023-01-16T13:44:53.162" v="3"/>
        <pc:sldMkLst>
          <pc:docMk/>
          <pc:sldMk cId="3923738682" sldId="321"/>
        </pc:sldMkLst>
      </pc:sldChg>
    </pc:docChg>
  </pc:docChgLst>
  <pc:docChgLst>
    <pc:chgData name="Richard Mathews" userId="17bc6ec1-51e2-4eee-b14e-a5cd4b76aaa9" providerId="ADAL" clId="{7330B18C-18C2-4E8B-BD10-3E7D83560298}"/>
    <pc:docChg chg="modSld sldOrd">
      <pc:chgData name="Richard Mathews" userId="17bc6ec1-51e2-4eee-b14e-a5cd4b76aaa9" providerId="ADAL" clId="{7330B18C-18C2-4E8B-BD10-3E7D83560298}" dt="2022-11-22T10:16:46.083" v="3"/>
      <pc:docMkLst>
        <pc:docMk/>
      </pc:docMkLst>
      <pc:sldChg chg="ord">
        <pc:chgData name="Richard Mathews" userId="17bc6ec1-51e2-4eee-b14e-a5cd4b76aaa9" providerId="ADAL" clId="{7330B18C-18C2-4E8B-BD10-3E7D83560298}" dt="2022-11-22T10:16:46.083" v="3"/>
        <pc:sldMkLst>
          <pc:docMk/>
          <pc:sldMk cId="1945931993" sldId="29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14/03/2023</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14/03/2023</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agefotostock.com/age/en/details-photo/group-of-nursery-children-sitting-on-the-floor-in-their-classroom-with-their-teachers-the-female-teacher-is-reading-from-a-book/ESY-026696489"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quietrev.com/group-work-that-work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https://www.agefotostock.com/age/en/details-photo/group-of-nursery-children-sitting-on-the-floor-in-their-classroom-with-their-teachers-the-female-teacher-is-reading-from-a-book/ESY-026696489</a:t>
            </a:r>
            <a:r>
              <a:rPr lang="en-US" dirty="0"/>
              <a:t> - reference for image</a:t>
            </a:r>
          </a:p>
        </p:txBody>
      </p:sp>
      <p:sp>
        <p:nvSpPr>
          <p:cNvPr id="4" name="Slide Number Placeholder 3"/>
          <p:cNvSpPr>
            <a:spLocks noGrp="1"/>
          </p:cNvSpPr>
          <p:nvPr>
            <p:ph type="sldNum" sz="quarter" idx="5"/>
          </p:nvPr>
        </p:nvSpPr>
        <p:spPr/>
        <p:txBody>
          <a:bodyPr/>
          <a:lstStyle/>
          <a:p>
            <a:fld id="{9920340D-206C-4C41-A35B-4D72CE2F2B89}" type="slidenum">
              <a:rPr lang="en-GB" smtClean="0"/>
              <a:pPr/>
              <a:t>6</a:t>
            </a:fld>
            <a:endParaRPr lang="en-GB"/>
          </a:p>
        </p:txBody>
      </p:sp>
    </p:spTree>
    <p:extLst>
      <p:ext uri="{BB962C8B-B14F-4D97-AF65-F5344CB8AC3E}">
        <p14:creationId xmlns:p14="http://schemas.microsoft.com/office/powerpoint/2010/main" val="3402936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hlinkClick r:id="rId3"/>
              </a:rPr>
              <a:t>https://quietrev.com/group-work-that-works/</a:t>
            </a:r>
            <a:r>
              <a:rPr lang="en-US"/>
              <a:t> - reference for image</a:t>
            </a:r>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19</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a:t>Click icon to add picture</a:t>
            </a:r>
            <a:endParaRPr lang="en-GB"/>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5"/>
          <p:cNvSpPr>
            <a:spLocks noGrp="1"/>
          </p:cNvSpPr>
          <p:nvPr>
            <p:ph type="pic" sz="quarter" idx="12"/>
          </p:nvPr>
        </p:nvSpPr>
        <p:spPr>
          <a:xfrm>
            <a:off x="4500564" y="1059582"/>
            <a:ext cx="4362450" cy="3508405"/>
          </a:xfrm>
        </p:spPr>
        <p:txBody>
          <a:bodyPr/>
          <a:lstStyle/>
          <a:p>
            <a:r>
              <a:rPr lang="en-US"/>
              <a:t>Click icon to add picture</a:t>
            </a:r>
            <a:endParaRPr lang="en-GB"/>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2">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132705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2" Type="http://schemas.openxmlformats.org/officeDocument/2006/relationships/hyperlink" Target="https://www.surreycc.gov.uk/schools-and-learning/childcare-professionals/early-years-foundation-stage/personal-social-and-emotional-development" TargetMode="Externa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birthto5matters.org.uk/wp-content/uploads/2021/04/Birthto5Matters-download.pdf" TargetMode="Externa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hyperlink" Target="https://birthto5matters.org.uk/wp-content/uploads/2021/04/Birthto5Matters-download.pdf" TargetMode="Externa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hyperlink" Target="https://birthto5matters.org.uk/wp-content/uploads/2021/04/Birthto5Matters-download.pdf" TargetMode="External"/><Relationship Id="rId2" Type="http://schemas.openxmlformats.org/officeDocument/2006/relationships/hyperlink" Target="https://www.amazon.co.uk/Education-Childcare-Level-Early-Educator/dp/1398319384?asin=1398319384&amp;revisionId=&amp;format=4&amp;depth=1" TargetMode="External"/><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40.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40.xml"/><Relationship Id="rId5" Type="http://schemas.openxmlformats.org/officeDocument/2006/relationships/image" Target="../media/image37.png"/><Relationship Id="rId4" Type="http://schemas.openxmlformats.org/officeDocument/2006/relationships/image" Target="../media/image36.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assets.publishing.service.gov.uk/government/uploads/system/uploads/attachment_data/file/1007446/6.7534_DfE_Development_Matters_Report_and_illustrations_web__2_.pdf" TargetMode="Externa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pPr>
              <a:lnSpc>
                <a:spcPct val="100000"/>
              </a:lnSpc>
            </a:pPr>
            <a:r>
              <a:rPr lang="en-GB" sz="2000" dirty="0">
                <a:ea typeface="+mj-lt"/>
                <a:cs typeface="+mj-lt"/>
              </a:rPr>
              <a:t>Supporting holistic delivery: developing learning activities to integrate core and occupational specialism content in T Level Education and Childcare</a:t>
            </a:r>
            <a:endParaRPr lang="en-US" sz="2000" dirty="0">
              <a:cs typeface="Arial"/>
            </a:endParaRP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cs typeface="Arial"/>
              </a:rPr>
              <a:t>Element 7 LO 7.1</a:t>
            </a:r>
          </a:p>
          <a:p>
            <a:r>
              <a:rPr lang="en-US">
                <a:cs typeface="Arial"/>
              </a:rPr>
              <a:t>Lesson 4</a:t>
            </a:r>
          </a:p>
        </p:txBody>
      </p:sp>
    </p:spTree>
    <p:extLst>
      <p:ext uri="{BB962C8B-B14F-4D97-AF65-F5344CB8AC3E}">
        <p14:creationId xmlns:p14="http://schemas.microsoft.com/office/powerpoint/2010/main" val="39203763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8F25FC-9F09-981C-6A5F-8DFD7C1CEDA0}"/>
              </a:ext>
            </a:extLst>
          </p:cNvPr>
          <p:cNvSpPr>
            <a:spLocks noGrp="1"/>
          </p:cNvSpPr>
          <p:nvPr>
            <p:ph type="title"/>
          </p:nvPr>
        </p:nvSpPr>
        <p:spPr/>
        <p:txBody>
          <a:bodyPr/>
          <a:lstStyle/>
          <a:p>
            <a:r>
              <a:rPr lang="en-US" dirty="0">
                <a:ea typeface="+mj-lt"/>
                <a:cs typeface="+mj-lt"/>
              </a:rPr>
              <a:t>Personal social and emotional development in the early years foundation stage (EYFS)</a:t>
            </a:r>
            <a:endParaRPr lang="en-US" dirty="0"/>
          </a:p>
        </p:txBody>
      </p:sp>
      <p:sp>
        <p:nvSpPr>
          <p:cNvPr id="4" name="Text Placeholder 3">
            <a:extLst>
              <a:ext uri="{FF2B5EF4-FFF2-40B4-BE49-F238E27FC236}">
                <a16:creationId xmlns:a16="http://schemas.microsoft.com/office/drawing/2014/main" id="{1F8EB094-94DE-3653-DE36-85253A182D6A}"/>
              </a:ext>
            </a:extLst>
          </p:cNvPr>
          <p:cNvSpPr>
            <a:spLocks noGrp="1"/>
          </p:cNvSpPr>
          <p:nvPr>
            <p:ph type="body" sz="quarter" idx="12"/>
          </p:nvPr>
        </p:nvSpPr>
        <p:spPr/>
        <p:txBody>
          <a:bodyPr vert="horz" lIns="0" tIns="0" rIns="0" bIns="0" rtlCol="0" anchor="t">
            <a:noAutofit/>
          </a:bodyPr>
          <a:lstStyle/>
          <a:p>
            <a:endParaRPr lang="en-US" sz="2000" b="1" dirty="0">
              <a:cs typeface="Arial"/>
            </a:endParaRPr>
          </a:p>
          <a:p>
            <a:r>
              <a:rPr lang="en-US" sz="2000" dirty="0">
                <a:ea typeface="+mn-lt"/>
                <a:cs typeface="+mn-lt"/>
              </a:rPr>
              <a:t>Personal, social and emotional development (PSED) supports children to learn to get on with others and make friends, understand and talk about feelings, learn about “right” and “wrong”, develop independence and ultimately feel good about themselves.</a:t>
            </a:r>
            <a:endParaRPr lang="en-US" sz="2000" dirty="0">
              <a:cs typeface="Arial"/>
            </a:endParaRPr>
          </a:p>
          <a:p>
            <a:r>
              <a:rPr lang="en-US" sz="2000" dirty="0">
                <a:ea typeface="+mn-lt"/>
                <a:cs typeface="+mn-lt"/>
              </a:rPr>
              <a:t>Children’s early PSED has a huge impact on their later wellbeing, learning achievement and economic success.</a:t>
            </a:r>
            <a:endParaRPr lang="en-US" sz="2000" dirty="0"/>
          </a:p>
          <a:p>
            <a:r>
              <a:rPr lang="en-US" sz="900" dirty="0">
                <a:ea typeface="+mn-lt"/>
                <a:cs typeface="+mn-lt"/>
                <a:hlinkClick r:id="rId2"/>
              </a:rPr>
              <a:t>https://www.surreycc.gov.uk/schools-and-learning/childcare-professionals/early-years-foundation-stage/personal-social-and-emotional-development</a:t>
            </a:r>
            <a:endParaRPr lang="en-US" sz="900" dirty="0">
              <a:ea typeface="+mn-lt"/>
              <a:cs typeface="+mn-lt"/>
            </a:endParaRPr>
          </a:p>
          <a:p>
            <a:endParaRPr lang="en-US" sz="900" dirty="0">
              <a:cs typeface="Arial"/>
            </a:endParaRPr>
          </a:p>
        </p:txBody>
      </p:sp>
      <p:sp>
        <p:nvSpPr>
          <p:cNvPr id="2" name="Slide Number Placeholder 1">
            <a:extLst>
              <a:ext uri="{FF2B5EF4-FFF2-40B4-BE49-F238E27FC236}">
                <a16:creationId xmlns:a16="http://schemas.microsoft.com/office/drawing/2014/main" id="{65E3876D-3F72-C622-2DE3-4AF0D9EA2052}"/>
              </a:ext>
            </a:extLst>
          </p:cNvPr>
          <p:cNvSpPr>
            <a:spLocks noGrp="1"/>
          </p:cNvSpPr>
          <p:nvPr>
            <p:ph type="sldNum" sz="quarter" idx="11"/>
          </p:nvPr>
        </p:nvSpPr>
        <p:spPr/>
        <p:txBody>
          <a:bodyPr/>
          <a:lstStyle/>
          <a:p>
            <a:fld id="{DA2C159E-F13C-4A85-9A41-E7669D3E0D70}" type="slidenum">
              <a:rPr lang="en-GB" smtClean="0"/>
              <a:pPr/>
              <a:t>10</a:t>
            </a:fld>
            <a:endParaRPr lang="en-GB"/>
          </a:p>
        </p:txBody>
      </p:sp>
      <p:sp>
        <p:nvSpPr>
          <p:cNvPr id="5" name="Footer Placeholder 4">
            <a:extLst>
              <a:ext uri="{FF2B5EF4-FFF2-40B4-BE49-F238E27FC236}">
                <a16:creationId xmlns:a16="http://schemas.microsoft.com/office/drawing/2014/main" id="{7429F89E-CA92-7893-BBCD-5198B7A0025B}"/>
              </a:ext>
            </a:extLst>
          </p:cNvPr>
          <p:cNvSpPr>
            <a:spLocks noGrp="1"/>
          </p:cNvSpPr>
          <p:nvPr>
            <p:ph type="ftr" sz="quarter" idx="10"/>
          </p:nvPr>
        </p:nvSpPr>
        <p:spPr>
          <a:xfrm>
            <a:off x="233999" y="4631532"/>
            <a:ext cx="7307758" cy="266701"/>
          </a:xfrm>
        </p:spPr>
        <p:txBody>
          <a:bodyPr/>
          <a:lstStyle/>
          <a:p>
            <a:r>
              <a:rPr lang="en-GB"/>
              <a:t>Education &amp; Training Foundation</a:t>
            </a:r>
          </a:p>
        </p:txBody>
      </p:sp>
    </p:spTree>
    <p:extLst>
      <p:ext uri="{BB962C8B-B14F-4D97-AF65-F5344CB8AC3E}">
        <p14:creationId xmlns:p14="http://schemas.microsoft.com/office/powerpoint/2010/main" val="14893556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3B9F57-6C3F-7068-0FC3-03C51506206A}"/>
              </a:ext>
            </a:extLst>
          </p:cNvPr>
          <p:cNvSpPr>
            <a:spLocks noGrp="1"/>
          </p:cNvSpPr>
          <p:nvPr>
            <p:ph type="title"/>
          </p:nvPr>
        </p:nvSpPr>
        <p:spPr/>
        <p:txBody>
          <a:bodyPr/>
          <a:lstStyle/>
          <a:p>
            <a:r>
              <a:rPr lang="en-US" dirty="0">
                <a:cs typeface="Arial"/>
              </a:rPr>
              <a:t>Positive relationships in ‘Birth to Five Matters’</a:t>
            </a:r>
            <a:endParaRPr lang="en-US" dirty="0"/>
          </a:p>
        </p:txBody>
      </p:sp>
      <p:sp>
        <p:nvSpPr>
          <p:cNvPr id="4" name="Text Placeholder 3">
            <a:extLst>
              <a:ext uri="{FF2B5EF4-FFF2-40B4-BE49-F238E27FC236}">
                <a16:creationId xmlns:a16="http://schemas.microsoft.com/office/drawing/2014/main" id="{08FC1DB3-2835-7BE8-D1D1-E24A70A846C4}"/>
              </a:ext>
            </a:extLst>
          </p:cNvPr>
          <p:cNvSpPr>
            <a:spLocks noGrp="1"/>
          </p:cNvSpPr>
          <p:nvPr>
            <p:ph type="body" sz="quarter" idx="12"/>
          </p:nvPr>
        </p:nvSpPr>
        <p:spPr>
          <a:xfrm>
            <a:off x="234000" y="839664"/>
            <a:ext cx="5837282" cy="3562959"/>
          </a:xfrm>
        </p:spPr>
        <p:txBody>
          <a:bodyPr vert="horz" lIns="0" tIns="0" rIns="0" bIns="0" rtlCol="0" anchor="t">
            <a:noAutofit/>
          </a:bodyPr>
          <a:lstStyle/>
          <a:p>
            <a:r>
              <a:rPr lang="en-US" dirty="0">
                <a:ea typeface="+mn-lt"/>
                <a:cs typeface="+mn-lt"/>
              </a:rPr>
              <a:t>Read pages 30–33 </a:t>
            </a:r>
          </a:p>
          <a:p>
            <a:endParaRPr lang="en-US" dirty="0">
              <a:cs typeface="Arial"/>
            </a:endParaRPr>
          </a:p>
          <a:p>
            <a:r>
              <a:rPr lang="en-US" dirty="0">
                <a:ea typeface="+mn-lt"/>
                <a:cs typeface="+mn-lt"/>
              </a:rPr>
              <a:t>Identify six key points for yourself as a key person.</a:t>
            </a:r>
          </a:p>
          <a:p>
            <a:endParaRPr lang="en-US" dirty="0">
              <a:cs typeface="Arial"/>
            </a:endParaRPr>
          </a:p>
          <a:p>
            <a:r>
              <a:rPr lang="en-GB" baseline="30000" dirty="0">
                <a:solidFill>
                  <a:srgbClr val="FF0000"/>
                </a:solidFill>
                <a:ea typeface="+mn-lt"/>
                <a:cs typeface="+mn-lt"/>
              </a:rPr>
              <a:t>Make links to K1.2 </a:t>
            </a:r>
            <a:r>
              <a:rPr lang="en-GB" baseline="30000" dirty="0">
                <a:solidFill>
                  <a:srgbClr val="FF0000"/>
                </a:solidFill>
                <a:latin typeface="Arial" panose="020B0604020202020204" pitchFamily="34" charset="0"/>
                <a:ea typeface="+mn-lt"/>
                <a:cs typeface="Arial" panose="020B0604020202020204" pitchFamily="34" charset="0"/>
              </a:rPr>
              <a:t>–</a:t>
            </a:r>
            <a:r>
              <a:rPr lang="en-GB" baseline="30000" dirty="0">
                <a:solidFill>
                  <a:srgbClr val="FF0000"/>
                </a:solidFill>
                <a:ea typeface="+mn-lt"/>
                <a:cs typeface="+mn-lt"/>
              </a:rPr>
              <a:t> How a range of factors may impact children's learning and development.</a:t>
            </a:r>
            <a:r>
              <a:rPr lang="en-US" dirty="0">
                <a:solidFill>
                  <a:srgbClr val="FF0000"/>
                </a:solidFill>
                <a:ea typeface="+mn-lt"/>
                <a:cs typeface="+mn-lt"/>
              </a:rPr>
              <a:t> </a:t>
            </a:r>
          </a:p>
          <a:p>
            <a:r>
              <a:rPr lang="en-US" sz="1200" dirty="0">
                <a:ea typeface="+mn-lt"/>
                <a:cs typeface="+mn-lt"/>
                <a:hlinkClick r:id="rId2"/>
              </a:rPr>
              <a:t>https://birthto5matters.org.uk/wp-content/uploads/2021/04/Birthto5Matters-download.pdf</a:t>
            </a:r>
            <a:endParaRPr lang="en-US" sz="1200" dirty="0">
              <a:ea typeface="+mn-lt"/>
              <a:cs typeface="+mn-lt"/>
            </a:endParaRPr>
          </a:p>
          <a:p>
            <a:r>
              <a:rPr lang="en-GB" sz="1200" dirty="0">
                <a:solidFill>
                  <a:srgbClr val="FF0000"/>
                </a:solidFill>
                <a:ea typeface="+mn-lt"/>
                <a:cs typeface="+mn-lt"/>
              </a:rPr>
              <a:t>Make links to S1.22 </a:t>
            </a:r>
            <a:r>
              <a:rPr lang="en-GB" sz="1200" dirty="0">
                <a:solidFill>
                  <a:srgbClr val="FF0000"/>
                </a:solidFill>
                <a:latin typeface="Arial" panose="020B0604020202020204" pitchFamily="34" charset="0"/>
                <a:ea typeface="+mn-lt"/>
                <a:cs typeface="Arial" panose="020B0604020202020204" pitchFamily="34" charset="0"/>
              </a:rPr>
              <a:t>– S</a:t>
            </a:r>
            <a:r>
              <a:rPr lang="en-GB" sz="1200" dirty="0">
                <a:solidFill>
                  <a:srgbClr val="FF0000"/>
                </a:solidFill>
                <a:ea typeface="+mn-lt"/>
                <a:cs typeface="+mn-lt"/>
              </a:rPr>
              <a:t>upport the development of non-cognitive skills.</a:t>
            </a:r>
            <a:endParaRPr lang="en-US" sz="1200" dirty="0">
              <a:solidFill>
                <a:srgbClr val="FF0000"/>
              </a:solidFill>
              <a:ea typeface="+mn-lt"/>
              <a:cs typeface="+mn-lt"/>
            </a:endParaRPr>
          </a:p>
          <a:p>
            <a:endParaRPr lang="en-US" sz="1200" dirty="0">
              <a:cs typeface="Arial"/>
            </a:endParaRPr>
          </a:p>
        </p:txBody>
      </p:sp>
      <p:pic>
        <p:nvPicPr>
          <p:cNvPr id="6" name="Picture 6" descr="Image of the document to be read">
            <a:extLst>
              <a:ext uri="{FF2B5EF4-FFF2-40B4-BE49-F238E27FC236}">
                <a16:creationId xmlns:a16="http://schemas.microsoft.com/office/drawing/2014/main" id="{73286D64-FCA2-2F06-97A5-97BDEB5C5E22}"/>
              </a:ext>
            </a:extLst>
          </p:cNvPr>
          <p:cNvPicPr>
            <a:picLocks noChangeAspect="1"/>
          </p:cNvPicPr>
          <p:nvPr/>
        </p:nvPicPr>
        <p:blipFill>
          <a:blip r:embed="rId3"/>
          <a:stretch>
            <a:fillRect/>
          </a:stretch>
        </p:blipFill>
        <p:spPr>
          <a:xfrm>
            <a:off x="6127407" y="838152"/>
            <a:ext cx="2743200" cy="3714333"/>
          </a:xfrm>
          <a:prstGeom prst="rect">
            <a:avLst/>
          </a:prstGeom>
          <a:ln>
            <a:solidFill>
              <a:srgbClr val="00B050"/>
            </a:solidFill>
          </a:ln>
        </p:spPr>
      </p:pic>
      <p:sp>
        <p:nvSpPr>
          <p:cNvPr id="2" name="Slide Number Placeholder 1">
            <a:extLst>
              <a:ext uri="{FF2B5EF4-FFF2-40B4-BE49-F238E27FC236}">
                <a16:creationId xmlns:a16="http://schemas.microsoft.com/office/drawing/2014/main" id="{6BA486EA-4F02-79CB-82A4-1219B56C8EDE}"/>
              </a:ext>
            </a:extLst>
          </p:cNvPr>
          <p:cNvSpPr>
            <a:spLocks noGrp="1"/>
          </p:cNvSpPr>
          <p:nvPr>
            <p:ph type="sldNum" sz="quarter" idx="11"/>
          </p:nvPr>
        </p:nvSpPr>
        <p:spPr/>
        <p:txBody>
          <a:bodyPr/>
          <a:lstStyle/>
          <a:p>
            <a:fld id="{DA2C159E-F13C-4A85-9A41-E7669D3E0D70}" type="slidenum">
              <a:rPr lang="en-GB" smtClean="0"/>
              <a:pPr/>
              <a:t>11</a:t>
            </a:fld>
            <a:endParaRPr lang="en-GB"/>
          </a:p>
        </p:txBody>
      </p:sp>
      <p:sp>
        <p:nvSpPr>
          <p:cNvPr id="5" name="Footer Placeholder 4">
            <a:extLst>
              <a:ext uri="{FF2B5EF4-FFF2-40B4-BE49-F238E27FC236}">
                <a16:creationId xmlns:a16="http://schemas.microsoft.com/office/drawing/2014/main" id="{7B4A343F-DB10-D936-EB1E-130118AE5D9E}"/>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29314431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68EAEF-90F1-1641-518A-5725854C497F}"/>
              </a:ext>
            </a:extLst>
          </p:cNvPr>
          <p:cNvSpPr>
            <a:spLocks noGrp="1"/>
          </p:cNvSpPr>
          <p:nvPr>
            <p:ph type="title"/>
          </p:nvPr>
        </p:nvSpPr>
        <p:spPr/>
        <p:txBody>
          <a:bodyPr/>
          <a:lstStyle/>
          <a:p>
            <a:r>
              <a:rPr lang="en-US" b="0">
                <a:ea typeface="+mj-lt"/>
                <a:cs typeface="+mj-lt"/>
              </a:rPr>
              <a:t>Key points page 33</a:t>
            </a:r>
            <a:endParaRPr lang="en-US"/>
          </a:p>
        </p:txBody>
      </p:sp>
      <p:sp>
        <p:nvSpPr>
          <p:cNvPr id="4" name="Text Placeholder 3">
            <a:extLst>
              <a:ext uri="{FF2B5EF4-FFF2-40B4-BE49-F238E27FC236}">
                <a16:creationId xmlns:a16="http://schemas.microsoft.com/office/drawing/2014/main" id="{37B0C2F9-7E99-5012-86C2-31720A0E1B44}"/>
              </a:ext>
            </a:extLst>
          </p:cNvPr>
          <p:cNvSpPr>
            <a:spLocks noGrp="1"/>
          </p:cNvSpPr>
          <p:nvPr>
            <p:ph type="body" sz="quarter" idx="12"/>
          </p:nvPr>
        </p:nvSpPr>
        <p:spPr>
          <a:xfrm>
            <a:off x="248288" y="579206"/>
            <a:ext cx="7667625" cy="3601574"/>
          </a:xfrm>
        </p:spPr>
        <p:txBody>
          <a:bodyPr vert="horz" lIns="0" tIns="0" rIns="0" bIns="0" rtlCol="0" anchor="t">
            <a:noAutofit/>
          </a:bodyPr>
          <a:lstStyle/>
          <a:p>
            <a:endParaRPr lang="en-US">
              <a:ea typeface="+mn-lt"/>
              <a:cs typeface="+mn-lt"/>
            </a:endParaRPr>
          </a:p>
          <a:p>
            <a:pPr marL="342900" indent="-342900">
              <a:buChar char="•"/>
            </a:pPr>
            <a:r>
              <a:rPr lang="en-US" sz="2000">
                <a:ea typeface="+mn-lt"/>
                <a:cs typeface="+mn-lt"/>
              </a:rPr>
              <a:t>Warm, trusting relationships with knowledgeable adults support children’s learning more effectively than any amount of resources. </a:t>
            </a:r>
            <a:endParaRPr lang="en-US">
              <a:ea typeface="+mn-lt"/>
              <a:cs typeface="+mn-lt"/>
            </a:endParaRPr>
          </a:p>
          <a:p>
            <a:pPr marL="342900" indent="-342900">
              <a:buChar char="•"/>
            </a:pPr>
            <a:r>
              <a:rPr lang="en-US" sz="2000">
                <a:ea typeface="+mn-lt"/>
                <a:cs typeface="+mn-lt"/>
              </a:rPr>
              <a:t>Follow the child’s lead to the meeting of minds. Tuning in, observing and wondering come first. </a:t>
            </a:r>
            <a:endParaRPr lang="en-US">
              <a:ea typeface="+mn-lt"/>
              <a:cs typeface="+mn-lt"/>
            </a:endParaRPr>
          </a:p>
          <a:p>
            <a:pPr marL="342900" indent="-342900">
              <a:buChar char="•"/>
            </a:pPr>
            <a:r>
              <a:rPr lang="en-US" sz="2000">
                <a:ea typeface="+mn-lt"/>
                <a:cs typeface="+mn-lt"/>
              </a:rPr>
              <a:t>A knowledgeable practitioner can decide when to stand back, when to interact, and what to offer the child. </a:t>
            </a:r>
            <a:endParaRPr lang="en-US">
              <a:ea typeface="+mn-lt"/>
              <a:cs typeface="+mn-lt"/>
            </a:endParaRPr>
          </a:p>
          <a:p>
            <a:pPr marL="342900" indent="-342900">
              <a:buChar char="•"/>
            </a:pPr>
            <a:r>
              <a:rPr lang="en-US" sz="2000">
                <a:ea typeface="+mn-lt"/>
                <a:cs typeface="+mn-lt"/>
              </a:rPr>
              <a:t>Learning together with adults and with other children is important across all contexts. </a:t>
            </a:r>
          </a:p>
          <a:p>
            <a:pPr marL="342900" indent="-342900">
              <a:buChar char="•"/>
            </a:pPr>
            <a:r>
              <a:rPr lang="en-US" sz="1200">
                <a:ea typeface="+mn-lt"/>
                <a:cs typeface="+mn-lt"/>
                <a:hlinkClick r:id="rId2"/>
              </a:rPr>
              <a:t>https://birthto5matters.org.uk/wp-content/uploads/2021/04/Birthto5Matters-download.pdf</a:t>
            </a:r>
            <a:endParaRPr lang="en-US" sz="1200">
              <a:ea typeface="+mn-lt"/>
              <a:cs typeface="+mn-lt"/>
            </a:endParaRPr>
          </a:p>
          <a:p>
            <a:pPr marL="342900" indent="-342900">
              <a:buChar char="•"/>
            </a:pPr>
            <a:endParaRPr lang="en-US" sz="1200">
              <a:cs typeface="Arial"/>
            </a:endParaRPr>
          </a:p>
        </p:txBody>
      </p:sp>
      <p:sp>
        <p:nvSpPr>
          <p:cNvPr id="2" name="Slide Number Placeholder 1">
            <a:extLst>
              <a:ext uri="{FF2B5EF4-FFF2-40B4-BE49-F238E27FC236}">
                <a16:creationId xmlns:a16="http://schemas.microsoft.com/office/drawing/2014/main" id="{CB024837-DD4A-28E5-35C6-7534DACDF633}"/>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5" name="Footer Placeholder 4">
            <a:extLst>
              <a:ext uri="{FF2B5EF4-FFF2-40B4-BE49-F238E27FC236}">
                <a16:creationId xmlns:a16="http://schemas.microsoft.com/office/drawing/2014/main" id="{9C36940C-F67C-1AFD-AFDE-DFCF0350D845}"/>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9345870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DD45A5-CDE6-BB9A-864A-04C4598AD0B4}"/>
              </a:ext>
            </a:extLst>
          </p:cNvPr>
          <p:cNvSpPr>
            <a:spLocks noGrp="1"/>
          </p:cNvSpPr>
          <p:nvPr>
            <p:ph type="title"/>
          </p:nvPr>
        </p:nvSpPr>
        <p:spPr/>
        <p:txBody>
          <a:bodyPr/>
          <a:lstStyle/>
          <a:p>
            <a:r>
              <a:rPr lang="en-US" b="0" dirty="0">
                <a:ea typeface="+mj-lt"/>
                <a:cs typeface="+mj-lt"/>
              </a:rPr>
              <a:t>Stages and sequences of development for children 0</a:t>
            </a:r>
            <a:r>
              <a:rPr lang="en-US" b="0" dirty="0">
                <a:latin typeface="Arial" panose="020B0604020202020204" pitchFamily="34" charset="0"/>
                <a:ea typeface="+mj-lt"/>
                <a:cs typeface="Arial" panose="020B0604020202020204" pitchFamily="34" charset="0"/>
              </a:rPr>
              <a:t>–</a:t>
            </a:r>
            <a:r>
              <a:rPr lang="en-US" b="0" dirty="0">
                <a:ea typeface="+mj-lt"/>
                <a:cs typeface="+mj-lt"/>
              </a:rPr>
              <a:t>19 years.</a:t>
            </a:r>
            <a:r>
              <a:rPr lang="en-GB" b="0" dirty="0">
                <a:ea typeface="+mj-lt"/>
                <a:cs typeface="+mj-lt"/>
              </a:rPr>
              <a:t>  </a:t>
            </a:r>
            <a:endParaRPr lang="en-US" dirty="0"/>
          </a:p>
        </p:txBody>
      </p:sp>
      <p:sp>
        <p:nvSpPr>
          <p:cNvPr id="4" name="Text Placeholder 3">
            <a:extLst>
              <a:ext uri="{FF2B5EF4-FFF2-40B4-BE49-F238E27FC236}">
                <a16:creationId xmlns:a16="http://schemas.microsoft.com/office/drawing/2014/main" id="{A6513D37-15AB-5FFE-20F4-12EE6AA1FFC3}"/>
              </a:ext>
            </a:extLst>
          </p:cNvPr>
          <p:cNvSpPr>
            <a:spLocks noGrp="1"/>
          </p:cNvSpPr>
          <p:nvPr>
            <p:ph type="body" sz="quarter" idx="12"/>
          </p:nvPr>
        </p:nvSpPr>
        <p:spPr>
          <a:xfrm>
            <a:off x="234000" y="986400"/>
            <a:ext cx="8535458" cy="3601574"/>
          </a:xfrm>
        </p:spPr>
        <p:txBody>
          <a:bodyPr vert="horz" lIns="0" tIns="0" rIns="0" bIns="0" rtlCol="0" anchor="t">
            <a:noAutofit/>
          </a:bodyPr>
          <a:lstStyle/>
          <a:p>
            <a:pPr marL="457200" indent="-457200">
              <a:buChar char="•"/>
            </a:pPr>
            <a:r>
              <a:rPr lang="en-GB" dirty="0">
                <a:ea typeface="+mn-lt"/>
                <a:cs typeface="+mn-lt"/>
              </a:rPr>
              <a:t>You will need to learn sequential stages of development in each area from 0</a:t>
            </a:r>
            <a:r>
              <a:rPr lang="en-GB" dirty="0">
                <a:latin typeface="Arial" panose="020B0604020202020204" pitchFamily="34" charset="0"/>
                <a:ea typeface="+mn-lt"/>
                <a:cs typeface="Arial" panose="020B0604020202020204" pitchFamily="34" charset="0"/>
              </a:rPr>
              <a:t>–</a:t>
            </a:r>
            <a:r>
              <a:rPr lang="en-GB" dirty="0">
                <a:ea typeface="+mn-lt"/>
                <a:cs typeface="+mn-lt"/>
              </a:rPr>
              <a:t>19 years of age.</a:t>
            </a:r>
            <a:endParaRPr lang="en-US" dirty="0">
              <a:ea typeface="+mn-lt"/>
              <a:cs typeface="+mn-lt"/>
            </a:endParaRPr>
          </a:p>
          <a:p>
            <a:pPr marL="457200" indent="-457200">
              <a:buChar char="•"/>
            </a:pPr>
            <a:endParaRPr lang="en-GB" dirty="0">
              <a:ea typeface="+mn-lt"/>
              <a:cs typeface="+mn-lt"/>
            </a:endParaRPr>
          </a:p>
          <a:p>
            <a:pPr marL="457200" indent="-457200">
              <a:buChar char="•"/>
            </a:pPr>
            <a:r>
              <a:rPr lang="en-GB" dirty="0">
                <a:solidFill>
                  <a:srgbClr val="FF0000"/>
                </a:solidFill>
                <a:ea typeface="+mn-lt"/>
                <a:cs typeface="+mn-lt"/>
              </a:rPr>
              <a:t>You will summarise this knowledge using a development chart which can be completed as homework.</a:t>
            </a:r>
            <a:endParaRPr lang="en-US" dirty="0">
              <a:solidFill>
                <a:srgbClr val="FF0000"/>
              </a:solidFill>
              <a:ea typeface="+mn-lt"/>
              <a:cs typeface="+mn-lt"/>
            </a:endParaRPr>
          </a:p>
          <a:p>
            <a:pPr marL="457200" indent="-457200">
              <a:buChar char="•"/>
            </a:pPr>
            <a:endParaRPr lang="en-GB" dirty="0">
              <a:ea typeface="+mn-lt"/>
              <a:cs typeface="+mn-lt"/>
            </a:endParaRPr>
          </a:p>
          <a:p>
            <a:pPr marL="457200" indent="-457200">
              <a:buChar char="•"/>
            </a:pPr>
            <a:r>
              <a:rPr lang="en-GB" sz="2000" dirty="0">
                <a:solidFill>
                  <a:srgbClr val="FF0000"/>
                </a:solidFill>
                <a:ea typeface="+mn-lt"/>
                <a:cs typeface="+mn-lt"/>
              </a:rPr>
              <a:t>Links to K1.1 </a:t>
            </a:r>
            <a:r>
              <a:rPr lang="en-GB" sz="2000" dirty="0">
                <a:solidFill>
                  <a:srgbClr val="FF0000"/>
                </a:solidFill>
                <a:latin typeface="Arial" panose="020B0604020202020204" pitchFamily="34" charset="0"/>
                <a:ea typeface="+mn-lt"/>
                <a:cs typeface="Arial" panose="020B0604020202020204" pitchFamily="34" charset="0"/>
              </a:rPr>
              <a:t>– </a:t>
            </a:r>
            <a:r>
              <a:rPr lang="en-GB" sz="2000" dirty="0">
                <a:solidFill>
                  <a:srgbClr val="FF0000"/>
                </a:solidFill>
                <a:ea typeface="+mn-lt"/>
                <a:cs typeface="+mn-lt"/>
              </a:rPr>
              <a:t>The student must understand the expected patterns of children’s development from birth to seven years: social and emotional development.</a:t>
            </a:r>
          </a:p>
          <a:p>
            <a:pPr marL="457200" indent="-457200">
              <a:buChar char="•"/>
            </a:pPr>
            <a:endParaRPr lang="en-GB" dirty="0">
              <a:ea typeface="+mn-lt"/>
              <a:cs typeface="+mn-lt"/>
            </a:endParaRPr>
          </a:p>
          <a:p>
            <a:pPr marL="457200" indent="-457200">
              <a:buChar char="•"/>
            </a:pPr>
            <a:endParaRPr lang="en-GB" dirty="0">
              <a:ea typeface="+mn-lt"/>
              <a:cs typeface="+mn-lt"/>
            </a:endParaRPr>
          </a:p>
          <a:p>
            <a:endParaRPr lang="en-US" dirty="0">
              <a:ea typeface="+mn-lt"/>
              <a:cs typeface="+mn-lt"/>
            </a:endParaRPr>
          </a:p>
          <a:p>
            <a:endParaRPr lang="en-GB" b="1" dirty="0">
              <a:cs typeface="Arial"/>
            </a:endParaRPr>
          </a:p>
          <a:p>
            <a:endParaRPr lang="en-US" dirty="0">
              <a:cs typeface="Arial"/>
            </a:endParaRPr>
          </a:p>
          <a:p>
            <a:endParaRPr lang="en-US" dirty="0">
              <a:cs typeface="Arial"/>
            </a:endParaRPr>
          </a:p>
        </p:txBody>
      </p:sp>
      <p:sp>
        <p:nvSpPr>
          <p:cNvPr id="2" name="Slide Number Placeholder 1">
            <a:extLst>
              <a:ext uri="{FF2B5EF4-FFF2-40B4-BE49-F238E27FC236}">
                <a16:creationId xmlns:a16="http://schemas.microsoft.com/office/drawing/2014/main" id="{76D7F2E3-9C23-481E-42D3-A3DA78EADCCE}"/>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5" name="Footer Placeholder 4">
            <a:extLst>
              <a:ext uri="{FF2B5EF4-FFF2-40B4-BE49-F238E27FC236}">
                <a16:creationId xmlns:a16="http://schemas.microsoft.com/office/drawing/2014/main" id="{9E039045-92E5-19EE-BA94-C0481BBF2E48}"/>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2018127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44BDF02-3022-D258-366D-2ACE9A9B1781}"/>
              </a:ext>
            </a:extLst>
          </p:cNvPr>
          <p:cNvSpPr>
            <a:spLocks noGrp="1"/>
          </p:cNvSpPr>
          <p:nvPr>
            <p:ph type="title"/>
          </p:nvPr>
        </p:nvSpPr>
        <p:spPr/>
        <p:txBody>
          <a:bodyPr/>
          <a:lstStyle/>
          <a:p>
            <a:r>
              <a:rPr lang="en-US">
                <a:cs typeface="Arial"/>
              </a:rPr>
              <a:t>Sequencing activity</a:t>
            </a:r>
            <a:endParaRPr lang="en-US"/>
          </a:p>
        </p:txBody>
      </p:sp>
      <p:sp>
        <p:nvSpPr>
          <p:cNvPr id="4" name="Text Placeholder 3">
            <a:extLst>
              <a:ext uri="{FF2B5EF4-FFF2-40B4-BE49-F238E27FC236}">
                <a16:creationId xmlns:a16="http://schemas.microsoft.com/office/drawing/2014/main" id="{D7547D49-3CA9-419D-DA5D-D5C00AF03EC6}"/>
              </a:ext>
            </a:extLst>
          </p:cNvPr>
          <p:cNvSpPr>
            <a:spLocks noGrp="1"/>
          </p:cNvSpPr>
          <p:nvPr>
            <p:ph type="body" sz="quarter" idx="12"/>
          </p:nvPr>
        </p:nvSpPr>
        <p:spPr>
          <a:xfrm>
            <a:off x="234000" y="986400"/>
            <a:ext cx="8631200" cy="3601574"/>
          </a:xfrm>
        </p:spPr>
        <p:txBody>
          <a:bodyPr vert="horz" lIns="0" tIns="0" rIns="0" bIns="0" rtlCol="0" anchor="t">
            <a:noAutofit/>
          </a:bodyPr>
          <a:lstStyle/>
          <a:p>
            <a:pPr marL="457200" indent="-457200">
              <a:buFont typeface="Arial,Sans-Serif"/>
              <a:buChar char="•"/>
            </a:pPr>
            <a:r>
              <a:rPr lang="en-US" dirty="0">
                <a:cs typeface="Arial"/>
              </a:rPr>
              <a:t>Plot the milestones and/or images </a:t>
            </a:r>
            <a:r>
              <a:rPr lang="en-GB" dirty="0">
                <a:cs typeface="Arial"/>
              </a:rPr>
              <a:t>in sequence. </a:t>
            </a:r>
          </a:p>
          <a:p>
            <a:pPr marL="457200" indent="-457200">
              <a:buFont typeface="Arial,Sans-Serif"/>
              <a:buChar char="•"/>
            </a:pPr>
            <a:endParaRPr lang="en-GB" dirty="0">
              <a:cs typeface="Arial"/>
            </a:endParaRPr>
          </a:p>
          <a:p>
            <a:pPr marL="457200" indent="-457200">
              <a:buFont typeface="Arial,Sans-Serif"/>
              <a:buChar char="•"/>
            </a:pPr>
            <a:r>
              <a:rPr lang="en-GB" dirty="0">
                <a:cs typeface="Arial"/>
              </a:rPr>
              <a:t>For any developmental milestone activity, you should refer to your textbook and ‘Birth to Five Matters’ guidance. Do not forget to reference your sources.</a:t>
            </a:r>
          </a:p>
          <a:p>
            <a:pPr marL="457200" indent="-457200">
              <a:buFont typeface="Arial,Sans-Serif"/>
              <a:buChar char="•"/>
            </a:pPr>
            <a:r>
              <a:rPr lang="en-GB" sz="1800" dirty="0">
                <a:ea typeface="+mn-lt"/>
                <a:cs typeface="+mn-lt"/>
                <a:hlinkClick r:id="rId2"/>
              </a:rPr>
              <a:t>https://www.amazon.co.uk/Education-Childcare-Level-Early-Educator/dp/1398319384?asin=1398319384&amp;revisionId=&amp;format=4&amp;depth=1</a:t>
            </a:r>
            <a:endParaRPr lang="en-GB" sz="1800" dirty="0">
              <a:cs typeface="Arial"/>
            </a:endParaRPr>
          </a:p>
          <a:p>
            <a:pPr marL="457200" indent="-457200">
              <a:buFont typeface="Arial,Sans-Serif"/>
              <a:buChar char="•"/>
            </a:pPr>
            <a:r>
              <a:rPr lang="en-GB" sz="1800" dirty="0">
                <a:ea typeface="+mn-lt"/>
                <a:cs typeface="+mn-lt"/>
                <a:hlinkClick r:id="rId3"/>
              </a:rPr>
              <a:t>https://birthto5matters.org.uk/wp-content/uploads/2021/04/Birthto5Matters-download.pdf</a:t>
            </a:r>
            <a:endParaRPr lang="en-GB" sz="1800" dirty="0">
              <a:ea typeface="+mn-lt"/>
              <a:cs typeface="+mn-lt"/>
            </a:endParaRPr>
          </a:p>
          <a:p>
            <a:pPr marL="457200" indent="-457200">
              <a:buFont typeface="Arial,Sans-Serif"/>
              <a:buChar char="•"/>
            </a:pPr>
            <a:endParaRPr lang="en-GB" dirty="0">
              <a:cs typeface="Arial"/>
            </a:endParaRPr>
          </a:p>
        </p:txBody>
      </p:sp>
      <p:sp>
        <p:nvSpPr>
          <p:cNvPr id="2" name="Slide Number Placeholder 1">
            <a:extLst>
              <a:ext uri="{FF2B5EF4-FFF2-40B4-BE49-F238E27FC236}">
                <a16:creationId xmlns:a16="http://schemas.microsoft.com/office/drawing/2014/main" id="{F7C4A5D9-420F-ECF7-7F69-60FC4B24FE74}"/>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5" name="Footer Placeholder 4">
            <a:extLst>
              <a:ext uri="{FF2B5EF4-FFF2-40B4-BE49-F238E27FC236}">
                <a16:creationId xmlns:a16="http://schemas.microsoft.com/office/drawing/2014/main" id="{0245228D-6B75-5096-24B2-E4986A0653B7}"/>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37675466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2AAB65-28BA-6046-3543-646D8B841946}"/>
              </a:ext>
            </a:extLst>
          </p:cNvPr>
          <p:cNvSpPr>
            <a:spLocks noGrp="1"/>
          </p:cNvSpPr>
          <p:nvPr>
            <p:ph type="title"/>
          </p:nvPr>
        </p:nvSpPr>
        <p:spPr/>
        <p:txBody>
          <a:bodyPr/>
          <a:lstStyle/>
          <a:p>
            <a:r>
              <a:rPr lang="en-US">
                <a:cs typeface="Arial"/>
              </a:rPr>
              <a:t>Additional key terms relating to social and emotional development</a:t>
            </a:r>
            <a:endParaRPr lang="en-US"/>
          </a:p>
        </p:txBody>
      </p:sp>
      <p:sp>
        <p:nvSpPr>
          <p:cNvPr id="4" name="Text Placeholder 3">
            <a:extLst>
              <a:ext uri="{FF2B5EF4-FFF2-40B4-BE49-F238E27FC236}">
                <a16:creationId xmlns:a16="http://schemas.microsoft.com/office/drawing/2014/main" id="{20F570EA-360E-923E-10ED-541659E7BA80}"/>
              </a:ext>
            </a:extLst>
          </p:cNvPr>
          <p:cNvSpPr>
            <a:spLocks noGrp="1"/>
          </p:cNvSpPr>
          <p:nvPr>
            <p:ph type="body" sz="quarter" idx="12"/>
          </p:nvPr>
        </p:nvSpPr>
        <p:spPr>
          <a:xfrm>
            <a:off x="234000" y="986400"/>
            <a:ext cx="8478357" cy="3601574"/>
          </a:xfrm>
        </p:spPr>
        <p:txBody>
          <a:bodyPr vert="horz" lIns="0" tIns="0" rIns="0" bIns="0" rtlCol="0" anchor="t">
            <a:noAutofit/>
          </a:bodyPr>
          <a:lstStyle/>
          <a:p>
            <a:pPr marL="285750" indent="-285750">
              <a:buFont typeface="Symbol"/>
              <a:buChar char="•"/>
            </a:pPr>
            <a:r>
              <a:rPr lang="en-GB" dirty="0">
                <a:ea typeface="+mn-lt"/>
                <a:cs typeface="+mn-lt"/>
              </a:rPr>
              <a:t>confidence</a:t>
            </a:r>
          </a:p>
          <a:p>
            <a:pPr marL="285750" indent="-285750">
              <a:buFont typeface="Symbol"/>
              <a:buChar char="•"/>
            </a:pPr>
            <a:r>
              <a:rPr lang="en-GB" dirty="0">
                <a:ea typeface="+mn-lt"/>
                <a:cs typeface="+mn-lt"/>
              </a:rPr>
              <a:t>resilience</a:t>
            </a:r>
          </a:p>
          <a:p>
            <a:pPr marL="285750" indent="-285750">
              <a:buFont typeface="Symbol"/>
              <a:buChar char="•"/>
            </a:pPr>
            <a:r>
              <a:rPr lang="en-GB" dirty="0">
                <a:ea typeface="+mn-lt"/>
                <a:cs typeface="+mn-lt"/>
              </a:rPr>
              <a:t>Independence</a:t>
            </a:r>
          </a:p>
          <a:p>
            <a:pPr marL="285750" indent="-285750">
              <a:buFont typeface="Symbol"/>
              <a:buChar char="•"/>
            </a:pPr>
            <a:r>
              <a:rPr lang="en-GB" dirty="0">
                <a:ea typeface="+mn-lt"/>
                <a:cs typeface="+mn-lt"/>
              </a:rPr>
              <a:t>compassion</a:t>
            </a:r>
          </a:p>
          <a:p>
            <a:pPr marL="285750" indent="-285750">
              <a:buFont typeface="Symbol"/>
              <a:buChar char="•"/>
            </a:pPr>
            <a:r>
              <a:rPr lang="en-GB" dirty="0">
                <a:ea typeface="+mn-lt"/>
                <a:cs typeface="+mn-lt"/>
              </a:rPr>
              <a:t>self-regulation</a:t>
            </a:r>
          </a:p>
          <a:p>
            <a:endParaRPr lang="en-GB" dirty="0">
              <a:ea typeface="+mn-lt"/>
              <a:cs typeface="+mn-lt"/>
            </a:endParaRPr>
          </a:p>
          <a:p>
            <a:r>
              <a:rPr lang="en-GB" sz="2000" dirty="0">
                <a:ea typeface="+mn-lt"/>
                <a:cs typeface="+mn-lt"/>
              </a:rPr>
              <a:t>In your group, each choose one of these terms to investigate and explain to your peers. </a:t>
            </a:r>
            <a:r>
              <a:rPr lang="en-US" sz="2000" dirty="0">
                <a:ea typeface="+mn-lt"/>
                <a:cs typeface="+mn-lt"/>
              </a:rPr>
              <a:t>Discuss each of the key words in the context of the stage of development to reinforce understanding.</a:t>
            </a:r>
            <a:r>
              <a:rPr lang="en-GB" sz="2000" dirty="0">
                <a:ea typeface="+mn-lt"/>
                <a:cs typeface="+mn-lt"/>
              </a:rPr>
              <a:t> </a:t>
            </a:r>
          </a:p>
          <a:p>
            <a:r>
              <a:rPr lang="en-GB" sz="2000" dirty="0">
                <a:solidFill>
                  <a:srgbClr val="FF0000"/>
                </a:solidFill>
                <a:cs typeface="Arial"/>
              </a:rPr>
              <a:t>Links to S1.22 </a:t>
            </a:r>
            <a:r>
              <a:rPr lang="en-GB" sz="2000" dirty="0">
                <a:solidFill>
                  <a:srgbClr val="FF0000"/>
                </a:solidFill>
                <a:latin typeface="Arial" panose="020B0604020202020204" pitchFamily="34" charset="0"/>
                <a:cs typeface="Arial" panose="020B0604020202020204" pitchFamily="34" charset="0"/>
              </a:rPr>
              <a:t>–</a:t>
            </a:r>
            <a:r>
              <a:rPr lang="en-GB" sz="2000" dirty="0">
                <a:solidFill>
                  <a:srgbClr val="FF0000"/>
                </a:solidFill>
                <a:cs typeface="Arial"/>
              </a:rPr>
              <a:t> Support the development of non-cognitive skills.</a:t>
            </a:r>
            <a:endParaRPr lang="en-GB" sz="2000" dirty="0">
              <a:solidFill>
                <a:srgbClr val="000000"/>
              </a:solidFill>
              <a:cs typeface="Arial"/>
            </a:endParaRPr>
          </a:p>
          <a:p>
            <a:endParaRPr lang="en-US" dirty="0">
              <a:cs typeface="Arial"/>
            </a:endParaRPr>
          </a:p>
        </p:txBody>
      </p:sp>
      <p:sp>
        <p:nvSpPr>
          <p:cNvPr id="2" name="Slide Number Placeholder 1">
            <a:extLst>
              <a:ext uri="{FF2B5EF4-FFF2-40B4-BE49-F238E27FC236}">
                <a16:creationId xmlns:a16="http://schemas.microsoft.com/office/drawing/2014/main" id="{DAC1BC8A-ADDE-B288-F72A-A7D9C1D9CB6E}"/>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5" name="Footer Placeholder 4">
            <a:extLst>
              <a:ext uri="{FF2B5EF4-FFF2-40B4-BE49-F238E27FC236}">
                <a16:creationId xmlns:a16="http://schemas.microsoft.com/office/drawing/2014/main" id="{742E9C31-71A2-B436-3C30-D2A56B18B473}"/>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2479930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76FBF0F-01A4-EB84-77DF-30BA9DFB9AD0}"/>
              </a:ext>
            </a:extLst>
          </p:cNvPr>
          <p:cNvSpPr>
            <a:spLocks noGrp="1"/>
          </p:cNvSpPr>
          <p:nvPr>
            <p:ph type="title"/>
          </p:nvPr>
        </p:nvSpPr>
        <p:spPr/>
        <p:txBody>
          <a:bodyPr/>
          <a:lstStyle/>
          <a:p>
            <a:r>
              <a:rPr lang="en-US">
                <a:cs typeface="Arial"/>
              </a:rPr>
              <a:t>Discuss the following</a:t>
            </a:r>
            <a:endParaRPr lang="en-US"/>
          </a:p>
        </p:txBody>
      </p:sp>
      <p:sp>
        <p:nvSpPr>
          <p:cNvPr id="4" name="Text Placeholder 3">
            <a:extLst>
              <a:ext uri="{FF2B5EF4-FFF2-40B4-BE49-F238E27FC236}">
                <a16:creationId xmlns:a16="http://schemas.microsoft.com/office/drawing/2014/main" id="{2BA96047-56A7-65C3-52A2-4F8A2F70812E}"/>
              </a:ext>
            </a:extLst>
          </p:cNvPr>
          <p:cNvSpPr>
            <a:spLocks noGrp="1"/>
          </p:cNvSpPr>
          <p:nvPr>
            <p:ph type="body" sz="quarter" idx="12"/>
          </p:nvPr>
        </p:nvSpPr>
        <p:spPr/>
        <p:txBody>
          <a:bodyPr vert="horz" lIns="0" tIns="0" rIns="0" bIns="0" rtlCol="0" anchor="t">
            <a:noAutofit/>
          </a:bodyPr>
          <a:lstStyle/>
          <a:p>
            <a:r>
              <a:rPr lang="en-GB" sz="2000" dirty="0">
                <a:solidFill>
                  <a:srgbClr val="FF0000"/>
                </a:solidFill>
                <a:cs typeface="Arial"/>
              </a:rPr>
              <a:t>Links to K1.3 </a:t>
            </a:r>
            <a:r>
              <a:rPr lang="en-GB" sz="2000" dirty="0">
                <a:solidFill>
                  <a:srgbClr val="FF0000"/>
                </a:solidFill>
                <a:latin typeface="Arial" panose="020B0604020202020204" pitchFamily="34" charset="0"/>
                <a:cs typeface="Arial" panose="020B0604020202020204" pitchFamily="34" charset="0"/>
              </a:rPr>
              <a:t>– </a:t>
            </a:r>
            <a:r>
              <a:rPr lang="en-GB" sz="2000" dirty="0">
                <a:solidFill>
                  <a:srgbClr val="FF0000"/>
                </a:solidFill>
                <a:cs typeface="Arial"/>
              </a:rPr>
              <a:t>The student must understand how the following areas of children’s development can impact holistic development within play and early education: social and emotional.</a:t>
            </a:r>
          </a:p>
          <a:p>
            <a:endParaRPr lang="en-US" dirty="0"/>
          </a:p>
          <a:p>
            <a:pPr marL="342900" indent="-342900">
              <a:buFont typeface="Arial" panose="020B0604020202020204" pitchFamily="34" charset="0"/>
              <a:buChar char="•"/>
            </a:pPr>
            <a:r>
              <a:rPr lang="en-GB" sz="2000" dirty="0">
                <a:ea typeface="+mn-lt"/>
                <a:cs typeface="+mn-lt"/>
              </a:rPr>
              <a:t>How this supports children to regulate own emotions and behaviour to effectively adapt to settings, rules and routines.</a:t>
            </a:r>
          </a:p>
          <a:p>
            <a:pPr marL="342900" indent="-342900">
              <a:buFont typeface="Arial" panose="020B0604020202020204" pitchFamily="34" charset="0"/>
              <a:buChar char="•"/>
            </a:pPr>
            <a:r>
              <a:rPr lang="en-GB" sz="2000" dirty="0">
                <a:ea typeface="+mn-lt"/>
                <a:cs typeface="+mn-lt"/>
              </a:rPr>
              <a:t>How this supports children’s confidence and self-esteem </a:t>
            </a:r>
            <a:r>
              <a:rPr lang="en-GB" sz="2000">
                <a:ea typeface="+mn-lt"/>
                <a:cs typeface="+mn-lt"/>
              </a:rPr>
              <a:t>to co-operate </a:t>
            </a:r>
            <a:r>
              <a:rPr lang="en-GB" sz="2000" dirty="0">
                <a:ea typeface="+mn-lt"/>
                <a:cs typeface="+mn-lt"/>
              </a:rPr>
              <a:t>and play with others. </a:t>
            </a:r>
          </a:p>
          <a:p>
            <a:pPr marL="342900" indent="-342900">
              <a:buFont typeface="Arial" panose="020B0604020202020204" pitchFamily="34" charset="0"/>
              <a:buChar char="•"/>
            </a:pPr>
            <a:r>
              <a:rPr lang="en-GB" sz="2000" dirty="0">
                <a:ea typeface="+mn-lt"/>
                <a:cs typeface="+mn-lt"/>
              </a:rPr>
              <a:t>How social and emotional skills impact children’s school readiness.</a:t>
            </a:r>
          </a:p>
          <a:p>
            <a:pPr marL="285750" indent="-285750">
              <a:buFont typeface="Symbol"/>
              <a:buChar char="•"/>
            </a:pPr>
            <a:endParaRPr lang="en-GB" sz="2000" dirty="0">
              <a:ea typeface="+mn-lt"/>
              <a:cs typeface="+mn-lt"/>
            </a:endParaRPr>
          </a:p>
          <a:p>
            <a:endParaRPr lang="en-GB" dirty="0">
              <a:solidFill>
                <a:srgbClr val="FF0000"/>
              </a:solidFill>
              <a:cs typeface="Arial"/>
            </a:endParaRPr>
          </a:p>
          <a:p>
            <a:endParaRPr lang="en-GB" dirty="0">
              <a:solidFill>
                <a:srgbClr val="FF0000"/>
              </a:solidFill>
              <a:cs typeface="Arial"/>
            </a:endParaRPr>
          </a:p>
        </p:txBody>
      </p:sp>
      <p:sp>
        <p:nvSpPr>
          <p:cNvPr id="8" name="TextBox 7">
            <a:extLst>
              <a:ext uri="{FF2B5EF4-FFF2-40B4-BE49-F238E27FC236}">
                <a16:creationId xmlns:a16="http://schemas.microsoft.com/office/drawing/2014/main" id="{164D51F5-AD48-972E-44BB-F4B45ECBECE8}"/>
              </a:ext>
            </a:extLst>
          </p:cNvPr>
          <p:cNvSpPr txBox="1"/>
          <p:nvPr/>
        </p:nvSpPr>
        <p:spPr>
          <a:xfrm>
            <a:off x="7315200" y="335756"/>
            <a:ext cx="1714500" cy="20774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350">
                <a:cs typeface="Arial"/>
              </a:rPr>
              <a:t>Also links to S1.22</a:t>
            </a:r>
            <a:endParaRPr lang="en-US" sz="1350"/>
          </a:p>
        </p:txBody>
      </p:sp>
      <p:sp>
        <p:nvSpPr>
          <p:cNvPr id="2" name="Slide Number Placeholder 1">
            <a:extLst>
              <a:ext uri="{FF2B5EF4-FFF2-40B4-BE49-F238E27FC236}">
                <a16:creationId xmlns:a16="http://schemas.microsoft.com/office/drawing/2014/main" id="{95C96658-0A6C-CAA9-54E2-821B453E7F6E}"/>
              </a:ext>
            </a:extLst>
          </p:cNvPr>
          <p:cNvSpPr>
            <a:spLocks noGrp="1"/>
          </p:cNvSpPr>
          <p:nvPr>
            <p:ph type="sldNum" sz="quarter" idx="11"/>
          </p:nvPr>
        </p:nvSpPr>
        <p:spPr/>
        <p:txBody>
          <a:bodyPr/>
          <a:lstStyle/>
          <a:p>
            <a:fld id="{DA2C159E-F13C-4A85-9A41-E7669D3E0D70}" type="slidenum">
              <a:rPr lang="en-GB" smtClean="0"/>
              <a:pPr/>
              <a:t>16</a:t>
            </a:fld>
            <a:endParaRPr lang="en-GB"/>
          </a:p>
        </p:txBody>
      </p:sp>
      <p:sp>
        <p:nvSpPr>
          <p:cNvPr id="5" name="Footer Placeholder 4">
            <a:extLst>
              <a:ext uri="{FF2B5EF4-FFF2-40B4-BE49-F238E27FC236}">
                <a16:creationId xmlns:a16="http://schemas.microsoft.com/office/drawing/2014/main" id="{D6FBFC31-D03E-F8A5-829C-B486D9241473}"/>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39237386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4EBF56-1F03-D3A8-7F69-F2415ABC2799}"/>
              </a:ext>
            </a:extLst>
          </p:cNvPr>
          <p:cNvSpPr>
            <a:spLocks noGrp="1"/>
          </p:cNvSpPr>
          <p:nvPr>
            <p:ph type="title"/>
          </p:nvPr>
        </p:nvSpPr>
        <p:spPr/>
        <p:txBody>
          <a:bodyPr/>
          <a:lstStyle/>
          <a:p>
            <a:r>
              <a:rPr lang="en-US">
                <a:cs typeface="Arial"/>
              </a:rPr>
              <a:t>Plenary</a:t>
            </a:r>
            <a:endParaRPr lang="en-US"/>
          </a:p>
        </p:txBody>
      </p:sp>
      <p:sp>
        <p:nvSpPr>
          <p:cNvPr id="4" name="Text Placeholder 3">
            <a:extLst>
              <a:ext uri="{FF2B5EF4-FFF2-40B4-BE49-F238E27FC236}">
                <a16:creationId xmlns:a16="http://schemas.microsoft.com/office/drawing/2014/main" id="{03D1AFDC-3850-4CB9-2619-1BA5663D1CD7}"/>
              </a:ext>
            </a:extLst>
          </p:cNvPr>
          <p:cNvSpPr>
            <a:spLocks noGrp="1"/>
          </p:cNvSpPr>
          <p:nvPr>
            <p:ph type="body" sz="quarter" idx="12"/>
          </p:nvPr>
        </p:nvSpPr>
        <p:spPr>
          <a:xfrm>
            <a:off x="234000" y="722082"/>
            <a:ext cx="7667625" cy="3865892"/>
          </a:xfrm>
        </p:spPr>
        <p:txBody>
          <a:bodyPr vert="horz" lIns="0" tIns="0" rIns="0" bIns="0" rtlCol="0" anchor="t">
            <a:noAutofit/>
          </a:bodyPr>
          <a:lstStyle/>
          <a:p>
            <a:r>
              <a:rPr lang="en-GB" dirty="0">
                <a:ea typeface="+mn-lt"/>
                <a:cs typeface="+mn-lt"/>
              </a:rPr>
              <a:t>Write a short summary about the social and emotional skills required to be “school ready”.</a:t>
            </a:r>
            <a:endParaRPr lang="en-US" dirty="0">
              <a:ea typeface="+mn-lt"/>
              <a:cs typeface="+mn-lt"/>
            </a:endParaRPr>
          </a:p>
        </p:txBody>
      </p:sp>
      <p:pic>
        <p:nvPicPr>
          <p:cNvPr id="7" name="Picture 7" descr="Image of infant, in school unifrom, holding bag book">
            <a:extLst>
              <a:ext uri="{FF2B5EF4-FFF2-40B4-BE49-F238E27FC236}">
                <a16:creationId xmlns:a16="http://schemas.microsoft.com/office/drawing/2014/main" id="{58F141FC-062C-1E7D-3731-D13FDDEB570F}"/>
              </a:ext>
            </a:extLst>
          </p:cNvPr>
          <p:cNvPicPr>
            <a:picLocks noChangeAspect="1"/>
          </p:cNvPicPr>
          <p:nvPr/>
        </p:nvPicPr>
        <p:blipFill>
          <a:blip r:embed="rId2"/>
          <a:stretch>
            <a:fillRect/>
          </a:stretch>
        </p:blipFill>
        <p:spPr>
          <a:xfrm rot="-780000">
            <a:off x="404812" y="1840706"/>
            <a:ext cx="1590675" cy="2340769"/>
          </a:xfrm>
          <a:prstGeom prst="rect">
            <a:avLst/>
          </a:prstGeom>
        </p:spPr>
      </p:pic>
      <p:pic>
        <p:nvPicPr>
          <p:cNvPr id="6" name="Picture 6" descr="Image of two primary school children in uniform walking down the street">
            <a:extLst>
              <a:ext uri="{FF2B5EF4-FFF2-40B4-BE49-F238E27FC236}">
                <a16:creationId xmlns:a16="http://schemas.microsoft.com/office/drawing/2014/main" id="{24900DBC-CD94-1D97-D5E0-A2FB0F2C1C2E}"/>
              </a:ext>
            </a:extLst>
          </p:cNvPr>
          <p:cNvPicPr>
            <a:picLocks noChangeAspect="1"/>
          </p:cNvPicPr>
          <p:nvPr/>
        </p:nvPicPr>
        <p:blipFill>
          <a:blip r:embed="rId3"/>
          <a:stretch>
            <a:fillRect/>
          </a:stretch>
        </p:blipFill>
        <p:spPr>
          <a:xfrm rot="360000">
            <a:off x="2952750" y="2497931"/>
            <a:ext cx="2466975" cy="1847850"/>
          </a:xfrm>
          <a:prstGeom prst="rect">
            <a:avLst/>
          </a:prstGeom>
        </p:spPr>
      </p:pic>
      <p:pic>
        <p:nvPicPr>
          <p:cNvPr id="8" name="Picture 8" descr="Image of adult checking a school child's inform.">
            <a:extLst>
              <a:ext uri="{FF2B5EF4-FFF2-40B4-BE49-F238E27FC236}">
                <a16:creationId xmlns:a16="http://schemas.microsoft.com/office/drawing/2014/main" id="{D4AAD88B-F9FB-A657-D94E-D18733386481}"/>
              </a:ext>
            </a:extLst>
          </p:cNvPr>
          <p:cNvPicPr>
            <a:picLocks noChangeAspect="1"/>
          </p:cNvPicPr>
          <p:nvPr/>
        </p:nvPicPr>
        <p:blipFill>
          <a:blip r:embed="rId4"/>
          <a:stretch>
            <a:fillRect/>
          </a:stretch>
        </p:blipFill>
        <p:spPr>
          <a:xfrm rot="-1140000">
            <a:off x="6134100" y="2007393"/>
            <a:ext cx="2619375" cy="1743075"/>
          </a:xfrm>
          <a:prstGeom prst="rect">
            <a:avLst/>
          </a:prstGeom>
        </p:spPr>
      </p:pic>
      <p:sp>
        <p:nvSpPr>
          <p:cNvPr id="2" name="Slide Number Placeholder 1">
            <a:extLst>
              <a:ext uri="{FF2B5EF4-FFF2-40B4-BE49-F238E27FC236}">
                <a16:creationId xmlns:a16="http://schemas.microsoft.com/office/drawing/2014/main" id="{DCE52497-7662-0883-D75B-D347E48C8B7B}"/>
              </a:ext>
            </a:extLst>
          </p:cNvPr>
          <p:cNvSpPr>
            <a:spLocks noGrp="1"/>
          </p:cNvSpPr>
          <p:nvPr>
            <p:ph type="sldNum" sz="quarter" idx="11"/>
          </p:nvPr>
        </p:nvSpPr>
        <p:spPr/>
        <p:txBody>
          <a:bodyPr/>
          <a:lstStyle/>
          <a:p>
            <a:fld id="{DA2C159E-F13C-4A85-9A41-E7669D3E0D70}" type="slidenum">
              <a:rPr lang="en-GB" smtClean="0"/>
              <a:pPr/>
              <a:t>17</a:t>
            </a:fld>
            <a:endParaRPr lang="en-GB"/>
          </a:p>
        </p:txBody>
      </p:sp>
      <p:sp>
        <p:nvSpPr>
          <p:cNvPr id="5" name="Footer Placeholder 4">
            <a:extLst>
              <a:ext uri="{FF2B5EF4-FFF2-40B4-BE49-F238E27FC236}">
                <a16:creationId xmlns:a16="http://schemas.microsoft.com/office/drawing/2014/main" id="{F5F4C798-671F-1DF9-0362-3F0DDF1DC639}"/>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3656923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E4A24D-8849-C562-47E7-EE4F66828597}"/>
              </a:ext>
            </a:extLst>
          </p:cNvPr>
          <p:cNvSpPr>
            <a:spLocks noGrp="1"/>
          </p:cNvSpPr>
          <p:nvPr>
            <p:ph type="title"/>
          </p:nvPr>
        </p:nvSpPr>
        <p:spPr/>
        <p:txBody>
          <a:bodyPr/>
          <a:lstStyle/>
          <a:p>
            <a:r>
              <a:rPr lang="en-US">
                <a:cs typeface="Arial"/>
              </a:rPr>
              <a:t>Glossary of terms</a:t>
            </a:r>
            <a:endParaRPr lang="en-US"/>
          </a:p>
        </p:txBody>
      </p:sp>
      <p:sp>
        <p:nvSpPr>
          <p:cNvPr id="4" name="Text Placeholder 3">
            <a:extLst>
              <a:ext uri="{FF2B5EF4-FFF2-40B4-BE49-F238E27FC236}">
                <a16:creationId xmlns:a16="http://schemas.microsoft.com/office/drawing/2014/main" id="{845E1B2C-BE79-7F39-F581-43E574EA5BBA}"/>
              </a:ext>
            </a:extLst>
          </p:cNvPr>
          <p:cNvSpPr>
            <a:spLocks noGrp="1"/>
          </p:cNvSpPr>
          <p:nvPr>
            <p:ph type="body" sz="quarter" idx="12"/>
          </p:nvPr>
        </p:nvSpPr>
        <p:spPr/>
        <p:txBody>
          <a:bodyPr vert="horz" lIns="0" tIns="0" rIns="0" bIns="0" rtlCol="0" anchor="t">
            <a:noAutofit/>
          </a:bodyPr>
          <a:lstStyle/>
          <a:p>
            <a:r>
              <a:rPr lang="en-US" sz="1600" dirty="0">
                <a:cs typeface="Arial"/>
              </a:rPr>
              <a:t>Growth   Development   Knowledge   Skills   Neurons   Interconnected   Pruning   </a:t>
            </a:r>
          </a:p>
          <a:p>
            <a:r>
              <a:rPr lang="en-US" sz="1600" dirty="0">
                <a:cs typeface="Arial"/>
              </a:rPr>
              <a:t>Interpersonal   Attachment   Cognitive   Physical   Social   Emotional   </a:t>
            </a:r>
          </a:p>
          <a:p>
            <a:r>
              <a:rPr lang="en-US" sz="1600" dirty="0">
                <a:cs typeface="Arial"/>
              </a:rPr>
              <a:t>Communication   Language   Information</a:t>
            </a:r>
            <a:r>
              <a:rPr lang="en-US" sz="1600" dirty="0">
                <a:ea typeface="+mn-lt"/>
                <a:cs typeface="+mn-lt"/>
              </a:rPr>
              <a:t> processing   Memory   </a:t>
            </a:r>
          </a:p>
          <a:p>
            <a:r>
              <a:rPr lang="en-US" sz="1600" dirty="0">
                <a:ea typeface="+mn-lt"/>
                <a:cs typeface="+mn-lt"/>
              </a:rPr>
              <a:t>Problem-solving   Sensory perception   Decision-making   S</a:t>
            </a:r>
            <a:r>
              <a:rPr lang="en-GB" sz="1600" dirty="0" err="1">
                <a:ea typeface="+mn-lt"/>
                <a:cs typeface="+mn-lt"/>
              </a:rPr>
              <a:t>ensory</a:t>
            </a:r>
            <a:r>
              <a:rPr lang="en-GB" sz="1600" dirty="0">
                <a:ea typeface="+mn-lt"/>
                <a:cs typeface="+mn-lt"/>
              </a:rPr>
              <a:t>   Discovery   </a:t>
            </a:r>
          </a:p>
          <a:p>
            <a:r>
              <a:rPr lang="en-GB" sz="1600" dirty="0">
                <a:ea typeface="+mn-lt"/>
                <a:cs typeface="+mn-lt"/>
              </a:rPr>
              <a:t>Trial and error   Reasoning   Thinking   Metacognition   </a:t>
            </a:r>
            <a:r>
              <a:rPr lang="en-US" sz="1600" dirty="0">
                <a:ea typeface="+mn-lt"/>
                <a:cs typeface="+mn-lt"/>
              </a:rPr>
              <a:t>Playing   Exploring   </a:t>
            </a:r>
          </a:p>
          <a:p>
            <a:r>
              <a:rPr lang="en-US" sz="1600" dirty="0">
                <a:ea typeface="+mn-lt"/>
                <a:cs typeface="+mn-lt"/>
              </a:rPr>
              <a:t>Engagement   Active learning   Motivation   Creative thinking   Critical thinking </a:t>
            </a:r>
          </a:p>
          <a:p>
            <a:r>
              <a:rPr lang="en-US" sz="1600" dirty="0">
                <a:ea typeface="+mn-lt"/>
                <a:cs typeface="+mn-lt"/>
              </a:rPr>
              <a:t>Gross motor skills   Fine motor skills   Coordination   Control   Pedagogy   Attachment   Self-control   Self-concept   Self-esteem   Self-identity   Confidence       </a:t>
            </a:r>
          </a:p>
          <a:p>
            <a:r>
              <a:rPr lang="en-US" sz="1600" dirty="0">
                <a:ea typeface="+mn-lt"/>
                <a:cs typeface="+mn-lt"/>
              </a:rPr>
              <a:t>Resilience   Independence   Compassion   Self-regulation</a:t>
            </a:r>
            <a:endParaRPr lang="en-GB" sz="1600" dirty="0">
              <a:ea typeface="+mn-lt"/>
              <a:cs typeface="+mn-lt"/>
            </a:endParaRPr>
          </a:p>
          <a:p>
            <a:endParaRPr lang="en-GB" sz="1200" dirty="0">
              <a:ea typeface="+mn-lt"/>
              <a:cs typeface="+mn-lt"/>
            </a:endParaRPr>
          </a:p>
          <a:p>
            <a:endParaRPr lang="en-GB" sz="1200" dirty="0">
              <a:ea typeface="+mn-lt"/>
              <a:cs typeface="+mn-lt"/>
            </a:endParaRPr>
          </a:p>
          <a:p>
            <a:endParaRPr lang="en-US" sz="1200" dirty="0">
              <a:cs typeface="Arial"/>
            </a:endParaRPr>
          </a:p>
          <a:p>
            <a:endParaRPr lang="en-US" dirty="0">
              <a:cs typeface="Arial"/>
            </a:endParaRPr>
          </a:p>
        </p:txBody>
      </p:sp>
      <p:sp>
        <p:nvSpPr>
          <p:cNvPr id="2" name="Slide Number Placeholder 1">
            <a:extLst>
              <a:ext uri="{FF2B5EF4-FFF2-40B4-BE49-F238E27FC236}">
                <a16:creationId xmlns:a16="http://schemas.microsoft.com/office/drawing/2014/main" id="{8FDA68F2-AA4F-0BC5-A9B0-716FC14CA4FB}"/>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5" name="Footer Placeholder 4">
            <a:extLst>
              <a:ext uri="{FF2B5EF4-FFF2-40B4-BE49-F238E27FC236}">
                <a16:creationId xmlns:a16="http://schemas.microsoft.com/office/drawing/2014/main" id="{D76B777B-D9E5-7B97-E613-1BFD0434435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29364539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3ED7E31-0A20-431C-92C7-87EA77ED0CA9}"/>
              </a:ext>
            </a:extLst>
          </p:cNvPr>
          <p:cNvSpPr txBox="1">
            <a:spLocks noGrp="1"/>
          </p:cNvSpPr>
          <p:nvPr>
            <p:ph type="title" idx="4294967295"/>
          </p:nvPr>
        </p:nvSpPr>
        <p:spPr>
          <a:xfrm>
            <a:off x="1763688" y="1275606"/>
            <a:ext cx="1152128" cy="18466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tx1"/>
                </a:solidFill>
                <a:effectLst/>
                <a:uLnTx/>
                <a:uFillTx/>
                <a:latin typeface="+mn-lt"/>
                <a:ea typeface="+mn-ea"/>
                <a:cs typeface="+mn-cs"/>
              </a:rPr>
              <a:t>PRODUCED BY</a:t>
            </a:r>
          </a:p>
        </p:txBody>
      </p:sp>
      <p:pic>
        <p:nvPicPr>
          <p:cNvPr id="2" name="Picture 5" descr="Solihull College logo">
            <a:extLst>
              <a:ext uri="{FF2B5EF4-FFF2-40B4-BE49-F238E27FC236}">
                <a16:creationId xmlns:a16="http://schemas.microsoft.com/office/drawing/2014/main" id="{49E989F0-2281-1809-D39D-2D373175F8CD}"/>
              </a:ext>
            </a:extLst>
          </p:cNvPr>
          <p:cNvPicPr>
            <a:picLocks noChangeAspect="1"/>
          </p:cNvPicPr>
          <p:nvPr/>
        </p:nvPicPr>
        <p:blipFill>
          <a:blip r:embed="rId3"/>
          <a:stretch>
            <a:fillRect/>
          </a:stretch>
        </p:blipFill>
        <p:spPr>
          <a:xfrm>
            <a:off x="1107281" y="1684731"/>
            <a:ext cx="2743200" cy="845350"/>
          </a:xfrm>
          <a:prstGeom prst="rect">
            <a:avLst/>
          </a:prstGeom>
        </p:spPr>
      </p:pic>
      <p:sp>
        <p:nvSpPr>
          <p:cNvPr id="17" name="TextBox 16">
            <a:extLst>
              <a:ext uri="{FF2B5EF4-FFF2-40B4-BE49-F238E27FC236}">
                <a16:creationId xmlns:a16="http://schemas.microsoft.com/office/drawing/2014/main" id="{36B2AE06-62E2-47AC-A4B8-78F23C87D5EA}"/>
              </a:ext>
            </a:extLst>
          </p:cNvPr>
          <p:cNvSpPr txBox="1"/>
          <p:nvPr/>
        </p:nvSpPr>
        <p:spPr>
          <a:xfrm>
            <a:off x="1440928" y="2787774"/>
            <a:ext cx="2231107" cy="646331"/>
          </a:xfrm>
          <a:prstGeom prst="rect">
            <a:avLst/>
          </a:prstGeom>
          <a:noFill/>
        </p:spPr>
        <p:txBody>
          <a:bodyPr wrap="square" lIns="0" tIns="0" rIns="0" bIns="0" rtlCol="0" anchor="t">
            <a:spAutoFit/>
          </a:bodyPr>
          <a:lstStyle/>
          <a:p>
            <a:r>
              <a:rPr lang="en-GB" sz="1050"/>
              <a:t>(Solihull College &amp; University Centre) has produced this resource on behalf of the Education and Training Foundation</a:t>
            </a:r>
          </a:p>
        </p:txBody>
      </p:sp>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a:t>FUNDED BY</a:t>
            </a:r>
          </a:p>
        </p:txBody>
      </p:sp>
      <p:pic>
        <p:nvPicPr>
          <p:cNvPr id="14" name="Picture 13" descr="Department for Education logo">
            <a:extLst>
              <a:ext uri="{FF2B5EF4-FFF2-40B4-BE49-F238E27FC236}">
                <a16:creationId xmlns:a16="http://schemas.microsoft.com/office/drawing/2014/main" id="{0D793A73-0B68-41C6-96A3-4A06CB6B86A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a:t>This programme is funded by the Department for Education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a:solidFill>
                  <a:srgbClr val="E51C41"/>
                </a:solidFill>
              </a:rPr>
              <a:t>ET-FOUNDATION.CO.UK</a:t>
            </a:r>
          </a:p>
        </p:txBody>
      </p:sp>
      <p:pic>
        <p:nvPicPr>
          <p:cNvPr id="5" name="Picture 4" descr="Education &amp; Training Foundation logo">
            <a:extLst>
              <a:ext uri="{FF2B5EF4-FFF2-40B4-BE49-F238E27FC236}">
                <a16:creationId xmlns:a16="http://schemas.microsoft.com/office/drawing/2014/main" id="{BB2C64D5-4791-444B-9142-B07A38BD14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Tree>
    <p:extLst>
      <p:ext uri="{BB962C8B-B14F-4D97-AF65-F5344CB8AC3E}">
        <p14:creationId xmlns:p14="http://schemas.microsoft.com/office/powerpoint/2010/main" val="3269314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cs typeface="Arial"/>
              </a:rPr>
              <a:t>Learning Outcome and links to occupational specialism</a:t>
            </a:r>
            <a:endParaRPr lang="en-GB"/>
          </a:p>
        </p:txBody>
      </p:sp>
      <p:sp>
        <p:nvSpPr>
          <p:cNvPr id="5" name="Text Placeholder 4"/>
          <p:cNvSpPr>
            <a:spLocks noGrp="1"/>
          </p:cNvSpPr>
          <p:nvPr>
            <p:ph type="body" sz="quarter" idx="12"/>
          </p:nvPr>
        </p:nvSpPr>
        <p:spPr/>
        <p:txBody>
          <a:bodyPr vert="horz" lIns="0" tIns="0" rIns="0" bIns="0" rtlCol="0" anchor="t">
            <a:noAutofit/>
          </a:bodyPr>
          <a:lstStyle/>
          <a:p>
            <a:r>
              <a:rPr lang="en-GB" b="1" dirty="0"/>
              <a:t>7.1</a:t>
            </a:r>
            <a:r>
              <a:rPr lang="en-GB" dirty="0">
                <a:ea typeface="+mn-lt"/>
                <a:cs typeface="+mn-lt"/>
              </a:rPr>
              <a:t> </a:t>
            </a:r>
            <a:r>
              <a:rPr lang="en-GB" b="1" dirty="0">
                <a:ea typeface="+mn-lt"/>
                <a:cs typeface="+mn-lt"/>
              </a:rPr>
              <a:t>the expected patterns of children’s / young people’s development in infancy, early </a:t>
            </a:r>
            <a:endParaRPr lang="en-GB" dirty="0">
              <a:ea typeface="+mn-lt"/>
              <a:cs typeface="+mn-lt"/>
            </a:endParaRPr>
          </a:p>
          <a:p>
            <a:r>
              <a:rPr lang="en-GB" b="1" dirty="0">
                <a:ea typeface="+mn-lt"/>
                <a:cs typeface="+mn-lt"/>
              </a:rPr>
              <a:t>childhood, middle childhood and adolescence</a:t>
            </a:r>
            <a:endParaRPr lang="en-GB" dirty="0">
              <a:ea typeface="+mn-lt"/>
              <a:cs typeface="+mn-lt"/>
            </a:endParaRPr>
          </a:p>
          <a:p>
            <a:endParaRPr lang="en-GB" b="1" dirty="0">
              <a:solidFill>
                <a:srgbClr val="000000"/>
              </a:solidFill>
              <a:cs typeface="Arial"/>
            </a:endParaRPr>
          </a:p>
          <a:p>
            <a:r>
              <a:rPr lang="en-GB" b="1" dirty="0">
                <a:solidFill>
                  <a:srgbClr val="FF0000"/>
                </a:solidFill>
                <a:ea typeface="+mn-lt"/>
                <a:cs typeface="+mn-lt"/>
              </a:rPr>
              <a:t>Links to occupational specialism (OS) early years educator (EYE) performance outcome 1: Support and promote children’s play, development and early education </a:t>
            </a:r>
          </a:p>
          <a:p>
            <a:endParaRPr lang="en-GB" dirty="0">
              <a:solidFill>
                <a:srgbClr val="E51C41"/>
              </a:solidFill>
              <a:cs typeface="Arial"/>
            </a:endParaRPr>
          </a:p>
          <a:p>
            <a:endParaRPr lang="en-GB" dirty="0">
              <a:solidFill>
                <a:srgbClr val="E51C41"/>
              </a:solidFill>
              <a:cs typeface="Arial"/>
            </a:endParaRPr>
          </a:p>
          <a:p>
            <a:endParaRPr lang="en-GB" dirty="0">
              <a:solidFill>
                <a:srgbClr val="000000"/>
              </a:solidFill>
            </a:endParaRPr>
          </a:p>
          <a:p>
            <a:r>
              <a:rPr lang="en-GB" dirty="0">
                <a:solidFill>
                  <a:srgbClr val="E51C41"/>
                </a:solidFill>
              </a:rPr>
              <a:t> </a:t>
            </a:r>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spTree>
    <p:extLst>
      <p:ext uri="{BB962C8B-B14F-4D97-AF65-F5344CB8AC3E}">
        <p14:creationId xmlns:p14="http://schemas.microsoft.com/office/powerpoint/2010/main" val="4122748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CEBE86-B6A1-D059-7AA8-7DC212498EF7}"/>
              </a:ext>
            </a:extLst>
          </p:cNvPr>
          <p:cNvSpPr>
            <a:spLocks noGrp="1"/>
          </p:cNvSpPr>
          <p:nvPr>
            <p:ph type="title"/>
          </p:nvPr>
        </p:nvSpPr>
        <p:spPr/>
        <p:txBody>
          <a:bodyPr/>
          <a:lstStyle/>
          <a:p>
            <a:r>
              <a:rPr lang="en-US">
                <a:ea typeface="+mj-lt"/>
                <a:cs typeface="+mj-lt"/>
              </a:rPr>
              <a:t>By the end of this session, you will be able to:</a:t>
            </a:r>
            <a:endParaRPr lang="en-US"/>
          </a:p>
        </p:txBody>
      </p:sp>
      <p:sp>
        <p:nvSpPr>
          <p:cNvPr id="4" name="Text Placeholder 3">
            <a:extLst>
              <a:ext uri="{FF2B5EF4-FFF2-40B4-BE49-F238E27FC236}">
                <a16:creationId xmlns:a16="http://schemas.microsoft.com/office/drawing/2014/main" id="{8EA1E987-5A09-7A4F-EC53-3025868DDA68}"/>
              </a:ext>
            </a:extLst>
          </p:cNvPr>
          <p:cNvSpPr>
            <a:spLocks noGrp="1"/>
          </p:cNvSpPr>
          <p:nvPr>
            <p:ph type="body" sz="quarter" idx="12"/>
          </p:nvPr>
        </p:nvSpPr>
        <p:spPr>
          <a:xfrm>
            <a:off x="234000" y="600638"/>
            <a:ext cx="7667625" cy="3987336"/>
          </a:xfrm>
        </p:spPr>
        <p:txBody>
          <a:bodyPr vert="horz" lIns="0" tIns="0" rIns="0" bIns="0" rtlCol="0" anchor="t">
            <a:noAutofit/>
          </a:bodyPr>
          <a:lstStyle/>
          <a:p>
            <a:endParaRPr lang="en-US" dirty="0">
              <a:ea typeface="+mn-lt"/>
              <a:cs typeface="+mn-lt"/>
            </a:endParaRPr>
          </a:p>
          <a:p>
            <a:pPr marL="285750" indent="-285750">
              <a:buFont typeface="Symbol"/>
              <a:buChar char="•"/>
            </a:pPr>
            <a:r>
              <a:rPr lang="en-GB" dirty="0">
                <a:ea typeface="+mn-lt"/>
                <a:cs typeface="+mn-lt"/>
              </a:rPr>
              <a:t>analyse how specific areas of development can impact children’s holistic development</a:t>
            </a:r>
            <a:endParaRPr lang="en-US" dirty="0">
              <a:ea typeface="+mn-lt"/>
              <a:cs typeface="+mn-lt"/>
            </a:endParaRPr>
          </a:p>
          <a:p>
            <a:pPr marL="285750" indent="-285750">
              <a:buFont typeface="Symbol"/>
              <a:buChar char="•"/>
            </a:pPr>
            <a:r>
              <a:rPr lang="en-GB" dirty="0">
                <a:ea typeface="+mn-lt"/>
                <a:cs typeface="+mn-lt"/>
              </a:rPr>
              <a:t>understand stages and sequences in social and emotional development</a:t>
            </a:r>
            <a:endParaRPr lang="en-US" dirty="0">
              <a:ea typeface="+mn-lt"/>
              <a:cs typeface="+mn-lt"/>
            </a:endParaRPr>
          </a:p>
          <a:p>
            <a:pPr marL="285750" indent="-285750">
              <a:buFont typeface="Symbol"/>
              <a:buChar char="•"/>
            </a:pPr>
            <a:r>
              <a:rPr lang="en-GB" dirty="0">
                <a:ea typeface="+mn-lt"/>
                <a:cs typeface="+mn-lt"/>
              </a:rPr>
              <a:t>understand key terms and words in relation to social and emotional development</a:t>
            </a:r>
            <a:endParaRPr lang="en-US" dirty="0">
              <a:ea typeface="+mn-lt"/>
              <a:cs typeface="+mn-lt"/>
            </a:endParaRPr>
          </a:p>
          <a:p>
            <a:pPr marL="285750" indent="-285750">
              <a:buFont typeface="Symbol"/>
              <a:buChar char="•"/>
            </a:pPr>
            <a:r>
              <a:rPr lang="en-GB" dirty="0">
                <a:ea typeface="+mn-lt"/>
                <a:cs typeface="+mn-lt"/>
              </a:rPr>
              <a:t>describe the practitioner’s role in supporting social and emotional development.</a:t>
            </a:r>
            <a:endParaRPr lang="en-US" dirty="0">
              <a:ea typeface="+mn-lt"/>
              <a:cs typeface="+mn-lt"/>
            </a:endParaRPr>
          </a:p>
          <a:p>
            <a:endParaRPr lang="en-US" dirty="0">
              <a:cs typeface="Arial"/>
            </a:endParaRPr>
          </a:p>
        </p:txBody>
      </p:sp>
      <p:sp>
        <p:nvSpPr>
          <p:cNvPr id="2" name="Slide Number Placeholder 1">
            <a:extLst>
              <a:ext uri="{FF2B5EF4-FFF2-40B4-BE49-F238E27FC236}">
                <a16:creationId xmlns:a16="http://schemas.microsoft.com/office/drawing/2014/main" id="{EAF65CB7-F3DC-BD35-193F-9504B5D1543D}"/>
              </a:ext>
            </a:extLst>
          </p:cNvPr>
          <p:cNvSpPr>
            <a:spLocks noGrp="1"/>
          </p:cNvSpPr>
          <p:nvPr>
            <p:ph type="sldNum" sz="quarter" idx="11"/>
          </p:nvPr>
        </p:nvSpPr>
        <p:spPr/>
        <p:txBody>
          <a:bodyPr/>
          <a:lstStyle/>
          <a:p>
            <a:fld id="{DA2C159E-F13C-4A85-9A41-E7669D3E0D70}" type="slidenum">
              <a:rPr lang="en-GB" smtClean="0"/>
              <a:pPr/>
              <a:t>3</a:t>
            </a:fld>
            <a:endParaRPr lang="en-GB"/>
          </a:p>
        </p:txBody>
      </p:sp>
      <p:sp>
        <p:nvSpPr>
          <p:cNvPr id="5" name="Footer Placeholder 4">
            <a:extLst>
              <a:ext uri="{FF2B5EF4-FFF2-40B4-BE49-F238E27FC236}">
                <a16:creationId xmlns:a16="http://schemas.microsoft.com/office/drawing/2014/main" id="{D534C229-507C-EFEA-65FE-6A3C545E24BD}"/>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1677575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22E0DC-E1BA-0BAE-AA84-1C2C3D10E2B4}"/>
              </a:ext>
            </a:extLst>
          </p:cNvPr>
          <p:cNvSpPr>
            <a:spLocks noGrp="1"/>
          </p:cNvSpPr>
          <p:nvPr>
            <p:ph type="title"/>
          </p:nvPr>
        </p:nvSpPr>
        <p:spPr/>
        <p:txBody>
          <a:bodyPr/>
          <a:lstStyle/>
          <a:p>
            <a:r>
              <a:rPr lang="en-US">
                <a:cs typeface="Arial"/>
              </a:rPr>
              <a:t>Recall activity</a:t>
            </a:r>
            <a:endParaRPr lang="en-US"/>
          </a:p>
        </p:txBody>
      </p:sp>
      <p:sp>
        <p:nvSpPr>
          <p:cNvPr id="4" name="Text Placeholder 3">
            <a:extLst>
              <a:ext uri="{FF2B5EF4-FFF2-40B4-BE49-F238E27FC236}">
                <a16:creationId xmlns:a16="http://schemas.microsoft.com/office/drawing/2014/main" id="{8D026152-3BD0-7F1C-E36E-3DF4C0FCE2C9}"/>
              </a:ext>
            </a:extLst>
          </p:cNvPr>
          <p:cNvSpPr>
            <a:spLocks noGrp="1"/>
          </p:cNvSpPr>
          <p:nvPr>
            <p:ph type="body" sz="quarter" idx="12"/>
          </p:nvPr>
        </p:nvSpPr>
        <p:spPr/>
        <p:txBody>
          <a:bodyPr vert="horz" lIns="0" tIns="0" rIns="0" bIns="0" rtlCol="0" anchor="t">
            <a:noAutofit/>
          </a:bodyPr>
          <a:lstStyle/>
          <a:p>
            <a:r>
              <a:rPr lang="en-US" dirty="0">
                <a:cs typeface="Arial"/>
              </a:rPr>
              <a:t>Using Padlet, answer the following questions.</a:t>
            </a:r>
          </a:p>
          <a:p>
            <a:endParaRPr lang="en-US" dirty="0">
              <a:cs typeface="Arial"/>
            </a:endParaRPr>
          </a:p>
          <a:p>
            <a:pPr marL="457200" indent="-457200">
              <a:buChar char="•"/>
            </a:pPr>
            <a:r>
              <a:rPr lang="en-US" dirty="0">
                <a:cs typeface="Arial"/>
              </a:rPr>
              <a:t>What are the main things you remember about the characteristics of effective learning?</a:t>
            </a:r>
          </a:p>
          <a:p>
            <a:pPr marL="457200" indent="-457200">
              <a:buChar char="•"/>
            </a:pPr>
            <a:endParaRPr lang="en-US" dirty="0">
              <a:cs typeface="Arial"/>
            </a:endParaRPr>
          </a:p>
          <a:p>
            <a:pPr marL="457200" indent="-457200">
              <a:buChar char="•"/>
            </a:pPr>
            <a:r>
              <a:rPr lang="en-US" dirty="0">
                <a:cs typeface="Arial"/>
              </a:rPr>
              <a:t>Why is it important for you, the practitioner, to encourage physical skills?</a:t>
            </a:r>
          </a:p>
        </p:txBody>
      </p:sp>
      <p:sp>
        <p:nvSpPr>
          <p:cNvPr id="2" name="Slide Number Placeholder 1">
            <a:extLst>
              <a:ext uri="{FF2B5EF4-FFF2-40B4-BE49-F238E27FC236}">
                <a16:creationId xmlns:a16="http://schemas.microsoft.com/office/drawing/2014/main" id="{A3447D2E-9FF1-4E11-090A-674B6CB9689F}"/>
              </a:ext>
            </a:extLst>
          </p:cNvPr>
          <p:cNvSpPr>
            <a:spLocks noGrp="1"/>
          </p:cNvSpPr>
          <p:nvPr>
            <p:ph type="sldNum" sz="quarter" idx="11"/>
          </p:nvPr>
        </p:nvSpPr>
        <p:spPr/>
        <p:txBody>
          <a:bodyPr/>
          <a:lstStyle/>
          <a:p>
            <a:fld id="{DA2C159E-F13C-4A85-9A41-E7669D3E0D70}" type="slidenum">
              <a:rPr lang="en-GB" smtClean="0"/>
              <a:pPr/>
              <a:t>4</a:t>
            </a:fld>
            <a:endParaRPr lang="en-GB"/>
          </a:p>
        </p:txBody>
      </p:sp>
      <p:sp>
        <p:nvSpPr>
          <p:cNvPr id="5" name="Footer Placeholder 4">
            <a:extLst>
              <a:ext uri="{FF2B5EF4-FFF2-40B4-BE49-F238E27FC236}">
                <a16:creationId xmlns:a16="http://schemas.microsoft.com/office/drawing/2014/main" id="{A4ED90A9-CFA5-4ADA-A86F-E9CE5A450FFD}"/>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3771630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4F398B0-3A17-097F-1ED7-0868A3B9FF3C}"/>
              </a:ext>
            </a:extLst>
          </p:cNvPr>
          <p:cNvSpPr>
            <a:spLocks noGrp="1"/>
          </p:cNvSpPr>
          <p:nvPr>
            <p:ph type="title"/>
          </p:nvPr>
        </p:nvSpPr>
        <p:spPr>
          <a:xfrm>
            <a:off x="232950" y="249900"/>
            <a:ext cx="8437563" cy="699425"/>
          </a:xfrm>
        </p:spPr>
        <p:txBody>
          <a:bodyPr/>
          <a:lstStyle/>
          <a:p>
            <a:r>
              <a:rPr lang="en-US">
                <a:cs typeface="Arial"/>
              </a:rPr>
              <a:t>Recording contributions</a:t>
            </a:r>
            <a:endParaRPr lang="en-US"/>
          </a:p>
        </p:txBody>
      </p:sp>
      <p:sp>
        <p:nvSpPr>
          <p:cNvPr id="4" name="Text Placeholder 3">
            <a:extLst>
              <a:ext uri="{FF2B5EF4-FFF2-40B4-BE49-F238E27FC236}">
                <a16:creationId xmlns:a16="http://schemas.microsoft.com/office/drawing/2014/main" id="{EC0761FF-6F07-BCA4-7504-878CA61C9D99}"/>
              </a:ext>
            </a:extLst>
          </p:cNvPr>
          <p:cNvSpPr>
            <a:spLocks noGrp="1"/>
          </p:cNvSpPr>
          <p:nvPr>
            <p:ph type="body" sz="quarter" idx="12"/>
          </p:nvPr>
        </p:nvSpPr>
        <p:spPr>
          <a:xfrm>
            <a:off x="234000" y="986400"/>
            <a:ext cx="3960000" cy="3601574"/>
          </a:xfrm>
        </p:spPr>
        <p:txBody>
          <a:bodyPr vert="horz" lIns="0" tIns="0" rIns="0" bIns="0" rtlCol="0" anchor="t">
            <a:normAutofit/>
          </a:bodyPr>
          <a:lstStyle/>
          <a:p>
            <a:r>
              <a:rPr lang="en-US" dirty="0"/>
              <a:t>Insert Padlet or alternative method of recording learner's contributions.</a:t>
            </a:r>
          </a:p>
          <a:p>
            <a:endParaRPr lang="en-GB" sz="1600" b="0" dirty="0">
              <a:ea typeface="+mn-lt"/>
              <a:cs typeface="+mn-lt"/>
            </a:endParaRPr>
          </a:p>
          <a:p>
            <a:r>
              <a:rPr lang="en-GB" sz="1600" b="0" dirty="0">
                <a:ea typeface="+mn-lt"/>
                <a:cs typeface="+mn-lt"/>
              </a:rPr>
              <a:t>GDC1 </a:t>
            </a:r>
            <a:r>
              <a:rPr lang="en-GB" sz="1600" b="0" dirty="0">
                <a:latin typeface="Arial" panose="020B0604020202020204" pitchFamily="34" charset="0"/>
                <a:ea typeface="+mn-lt"/>
                <a:cs typeface="Arial" panose="020B0604020202020204" pitchFamily="34" charset="0"/>
              </a:rPr>
              <a:t>–</a:t>
            </a:r>
            <a:r>
              <a:rPr lang="en-GB" sz="1600" b="0" dirty="0">
                <a:ea typeface="+mn-lt"/>
                <a:cs typeface="+mn-lt"/>
              </a:rPr>
              <a:t> Use digital technology and media effectively</a:t>
            </a:r>
          </a:p>
          <a:p>
            <a:r>
              <a:rPr lang="en-GB" sz="1600" b="0" dirty="0">
                <a:ea typeface="+mn-lt"/>
                <a:cs typeface="+mn-lt"/>
              </a:rPr>
              <a:t>GEC6 </a:t>
            </a:r>
            <a:r>
              <a:rPr lang="en-GB" sz="1600" b="0" dirty="0">
                <a:latin typeface="Arial" panose="020B0604020202020204" pitchFamily="34" charset="0"/>
                <a:ea typeface="+mn-lt"/>
                <a:cs typeface="Arial" panose="020B0604020202020204" pitchFamily="34" charset="0"/>
              </a:rPr>
              <a:t>–</a:t>
            </a:r>
            <a:r>
              <a:rPr lang="en-GB" sz="1600" b="0" dirty="0">
                <a:ea typeface="+mn-lt"/>
                <a:cs typeface="+mn-lt"/>
              </a:rPr>
              <a:t> Take part in/lead discussions </a:t>
            </a:r>
            <a:r>
              <a:rPr lang="en-GB" b="0" dirty="0">
                <a:ea typeface="+mn-lt"/>
                <a:cs typeface="+mn-lt"/>
              </a:rPr>
              <a:t>   </a:t>
            </a:r>
            <a:endParaRPr lang="en-US" dirty="0">
              <a:ea typeface="+mn-lt"/>
              <a:cs typeface="+mn-lt"/>
            </a:endParaRPr>
          </a:p>
          <a:p>
            <a:endParaRPr lang="en-GB" b="0" dirty="0">
              <a:cs typeface="Arial"/>
            </a:endParaRPr>
          </a:p>
          <a:p>
            <a:endParaRPr lang="en-US" dirty="0">
              <a:cs typeface="Arial"/>
            </a:endParaRPr>
          </a:p>
          <a:p>
            <a:endParaRPr lang="en-US" dirty="0">
              <a:cs typeface="Arial"/>
            </a:endParaRPr>
          </a:p>
        </p:txBody>
      </p:sp>
      <p:pic>
        <p:nvPicPr>
          <p:cNvPr id="6" name="Picture 6" descr="Padlet logo">
            <a:extLst>
              <a:ext uri="{FF2B5EF4-FFF2-40B4-BE49-F238E27FC236}">
                <a16:creationId xmlns:a16="http://schemas.microsoft.com/office/drawing/2014/main" id="{D95C8C29-F532-3574-D508-FB3D860B64FD}"/>
              </a:ext>
            </a:extLst>
          </p:cNvPr>
          <p:cNvPicPr>
            <a:picLocks noGrp="1" noChangeAspect="1"/>
          </p:cNvPicPr>
          <p:nvPr>
            <p:ph sz="quarter" idx="13"/>
          </p:nvPr>
        </p:nvPicPr>
        <p:blipFill>
          <a:blip r:embed="rId2"/>
          <a:stretch>
            <a:fillRect/>
          </a:stretch>
        </p:blipFill>
        <p:spPr>
          <a:xfrm>
            <a:off x="4931396" y="1987550"/>
            <a:ext cx="2847975" cy="1600200"/>
          </a:xfrm>
        </p:spPr>
      </p:pic>
      <p:sp>
        <p:nvSpPr>
          <p:cNvPr id="2" name="Slide Number Placeholder 1">
            <a:extLst>
              <a:ext uri="{FF2B5EF4-FFF2-40B4-BE49-F238E27FC236}">
                <a16:creationId xmlns:a16="http://schemas.microsoft.com/office/drawing/2014/main" id="{FC22970A-C828-711A-0140-5A2C67EF76C3}"/>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5</a:t>
            </a:fld>
            <a:endParaRPr lang="en-GB"/>
          </a:p>
        </p:txBody>
      </p:sp>
      <p:sp>
        <p:nvSpPr>
          <p:cNvPr id="5" name="Footer Placeholder 4">
            <a:extLst>
              <a:ext uri="{FF2B5EF4-FFF2-40B4-BE49-F238E27FC236}">
                <a16:creationId xmlns:a16="http://schemas.microsoft.com/office/drawing/2014/main" id="{8EBEDFF1-0C68-3820-EB11-E1D167E642AA}"/>
              </a:ext>
            </a:extLst>
          </p:cNvPr>
          <p:cNvSpPr>
            <a:spLocks noGrp="1"/>
          </p:cNvSpPr>
          <p:nvPr>
            <p:ph type="ftr" sz="quarter" idx="10"/>
          </p:nvPr>
        </p:nvSpPr>
        <p:spPr>
          <a:xfrm>
            <a:off x="234000" y="4767263"/>
            <a:ext cx="7686376" cy="273844"/>
          </a:xfrm>
        </p:spPr>
        <p:txBody>
          <a:bodyPr anchor="t">
            <a:normAutofit/>
          </a:bodyPr>
          <a:lstStyle/>
          <a:p>
            <a:pPr>
              <a:spcAft>
                <a:spcPts val="600"/>
              </a:spcAft>
            </a:pPr>
            <a:r>
              <a:rPr lang="en-GB"/>
              <a:t>Education &amp; Training Foundation</a:t>
            </a:r>
          </a:p>
        </p:txBody>
      </p:sp>
    </p:spTree>
    <p:extLst>
      <p:ext uri="{BB962C8B-B14F-4D97-AF65-F5344CB8AC3E}">
        <p14:creationId xmlns:p14="http://schemas.microsoft.com/office/powerpoint/2010/main" val="10259734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E69789-5021-A328-3C58-BAB2159D8E35}"/>
              </a:ext>
            </a:extLst>
          </p:cNvPr>
          <p:cNvSpPr>
            <a:spLocks noGrp="1"/>
          </p:cNvSpPr>
          <p:nvPr>
            <p:ph type="title"/>
          </p:nvPr>
        </p:nvSpPr>
        <p:spPr>
          <a:xfrm>
            <a:off x="232950" y="249900"/>
            <a:ext cx="8437563" cy="699425"/>
          </a:xfrm>
        </p:spPr>
        <p:txBody>
          <a:bodyPr anchor="t">
            <a:normAutofit/>
          </a:bodyPr>
          <a:lstStyle/>
          <a:p>
            <a:r>
              <a:rPr lang="en-US"/>
              <a:t>Large group discussion</a:t>
            </a:r>
          </a:p>
        </p:txBody>
      </p:sp>
      <p:sp>
        <p:nvSpPr>
          <p:cNvPr id="4" name="Text Placeholder 3">
            <a:extLst>
              <a:ext uri="{FF2B5EF4-FFF2-40B4-BE49-F238E27FC236}">
                <a16:creationId xmlns:a16="http://schemas.microsoft.com/office/drawing/2014/main" id="{1B355362-1335-B903-D5B7-EA24AEF3A754}"/>
              </a:ext>
            </a:extLst>
          </p:cNvPr>
          <p:cNvSpPr>
            <a:spLocks noGrp="1"/>
          </p:cNvSpPr>
          <p:nvPr>
            <p:ph type="body" sz="quarter" idx="12"/>
          </p:nvPr>
        </p:nvSpPr>
        <p:spPr>
          <a:xfrm>
            <a:off x="234000" y="986400"/>
            <a:ext cx="3960000" cy="3601574"/>
          </a:xfrm>
        </p:spPr>
        <p:txBody>
          <a:bodyPr vert="horz" lIns="0" tIns="0" rIns="0" bIns="0" rtlCol="0">
            <a:normAutofit/>
          </a:bodyPr>
          <a:lstStyle/>
          <a:p>
            <a:r>
              <a:rPr lang="en-GB"/>
              <a:t>What do you need to consider as a practitioner if you are going to be successful in promoting development? </a:t>
            </a:r>
            <a:endParaRPr lang="en-US"/>
          </a:p>
        </p:txBody>
      </p:sp>
      <p:pic>
        <p:nvPicPr>
          <p:cNvPr id="6" name="Picture 6" descr="Image of children sitting on the carpet with two adults - in a classroom setting.">
            <a:extLst>
              <a:ext uri="{FF2B5EF4-FFF2-40B4-BE49-F238E27FC236}">
                <a16:creationId xmlns:a16="http://schemas.microsoft.com/office/drawing/2014/main" id="{D061ECD5-E055-534A-BDEC-CB581445CA7F}"/>
              </a:ext>
            </a:extLst>
          </p:cNvPr>
          <p:cNvPicPr>
            <a:picLocks noChangeAspect="1"/>
          </p:cNvPicPr>
          <p:nvPr/>
        </p:nvPicPr>
        <p:blipFill rotWithShape="1">
          <a:blip r:embed="rId3"/>
          <a:srcRect l="18873" r="31700" b="2"/>
          <a:stretch/>
        </p:blipFill>
        <p:spPr>
          <a:xfrm>
            <a:off x="4572000" y="987425"/>
            <a:ext cx="3384550" cy="3600450"/>
          </a:xfrm>
          <a:prstGeom prst="rect">
            <a:avLst/>
          </a:prstGeom>
          <a:noFill/>
        </p:spPr>
      </p:pic>
      <p:sp>
        <p:nvSpPr>
          <p:cNvPr id="2" name="Slide Number Placeholder 1">
            <a:extLst>
              <a:ext uri="{FF2B5EF4-FFF2-40B4-BE49-F238E27FC236}">
                <a16:creationId xmlns:a16="http://schemas.microsoft.com/office/drawing/2014/main" id="{CA351F21-2EF7-21AF-B270-2398FF689A2E}"/>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6</a:t>
            </a:fld>
            <a:endParaRPr lang="en-GB"/>
          </a:p>
        </p:txBody>
      </p:sp>
      <p:sp>
        <p:nvSpPr>
          <p:cNvPr id="5" name="Footer Placeholder 4">
            <a:extLst>
              <a:ext uri="{FF2B5EF4-FFF2-40B4-BE49-F238E27FC236}">
                <a16:creationId xmlns:a16="http://schemas.microsoft.com/office/drawing/2014/main" id="{4D00D4BE-75D3-0C26-FEC4-B7E87A2DB8B8}"/>
              </a:ext>
            </a:extLst>
          </p:cNvPr>
          <p:cNvSpPr>
            <a:spLocks noGrp="1"/>
          </p:cNvSpPr>
          <p:nvPr>
            <p:ph type="ftr" sz="quarter" idx="10"/>
          </p:nvPr>
        </p:nvSpPr>
        <p:spPr>
          <a:xfrm>
            <a:off x="234000" y="4767263"/>
            <a:ext cx="7686376" cy="273844"/>
          </a:xfrm>
        </p:spPr>
        <p:txBody>
          <a:bodyPr anchor="t">
            <a:normAutofit/>
          </a:bodyPr>
          <a:lstStyle/>
          <a:p>
            <a:pPr>
              <a:spcAft>
                <a:spcPts val="600"/>
              </a:spcAft>
            </a:pPr>
            <a:r>
              <a:rPr lang="en-GB"/>
              <a:t>Education &amp; Training Foundation</a:t>
            </a:r>
          </a:p>
        </p:txBody>
      </p:sp>
    </p:spTree>
    <p:extLst>
      <p:ext uri="{BB962C8B-B14F-4D97-AF65-F5344CB8AC3E}">
        <p14:creationId xmlns:p14="http://schemas.microsoft.com/office/powerpoint/2010/main" val="985030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85D9D1-7E4E-C168-B80C-E672D64D86C6}"/>
              </a:ext>
            </a:extLst>
          </p:cNvPr>
          <p:cNvSpPr>
            <a:spLocks noGrp="1"/>
          </p:cNvSpPr>
          <p:nvPr>
            <p:ph type="title"/>
          </p:nvPr>
        </p:nvSpPr>
        <p:spPr/>
        <p:txBody>
          <a:bodyPr>
            <a:normAutofit fontScale="90000"/>
          </a:bodyPr>
          <a:lstStyle/>
          <a:p>
            <a:r>
              <a:rPr lang="en-US" dirty="0">
                <a:cs typeface="Arial"/>
              </a:rPr>
              <a:t>Development matters – revised 2021</a:t>
            </a:r>
            <a:br>
              <a:rPr lang="en-US" dirty="0">
                <a:cs typeface="Arial"/>
              </a:rPr>
            </a:br>
            <a:r>
              <a:rPr lang="en-US" sz="800" b="0" dirty="0">
                <a:ea typeface="+mj-lt"/>
                <a:cs typeface="+mj-lt"/>
                <a:hlinkClick r:id="rId2"/>
              </a:rPr>
              <a:t>https://assets.publishing.service.gov.uk/government/uploads/system/uploads/attachment_data/file/1007446/6.7534_DfE_Development_Matters_Report_and_illustrations_web__2_.pdf</a:t>
            </a:r>
            <a:br>
              <a:rPr lang="en-US" sz="800" b="0" dirty="0">
                <a:ea typeface="+mj-lt"/>
                <a:cs typeface="+mj-lt"/>
              </a:rPr>
            </a:br>
            <a:endParaRPr lang="en-US" sz="800" dirty="0">
              <a:cs typeface="Arial"/>
            </a:endParaRPr>
          </a:p>
        </p:txBody>
      </p:sp>
      <p:sp>
        <p:nvSpPr>
          <p:cNvPr id="4" name="Text Placeholder 3">
            <a:extLst>
              <a:ext uri="{FF2B5EF4-FFF2-40B4-BE49-F238E27FC236}">
                <a16:creationId xmlns:a16="http://schemas.microsoft.com/office/drawing/2014/main" id="{F9A0EF0C-C958-7D1E-064E-C44189254674}"/>
              </a:ext>
            </a:extLst>
          </p:cNvPr>
          <p:cNvSpPr>
            <a:spLocks noGrp="1"/>
          </p:cNvSpPr>
          <p:nvPr>
            <p:ph type="body" sz="quarter" idx="12"/>
          </p:nvPr>
        </p:nvSpPr>
        <p:spPr>
          <a:xfrm>
            <a:off x="412594" y="950681"/>
            <a:ext cx="7667625" cy="3944474"/>
          </a:xfrm>
        </p:spPr>
        <p:txBody>
          <a:bodyPr vert="horz" lIns="0" tIns="0" rIns="0" bIns="0" rtlCol="0" anchor="t">
            <a:noAutofit/>
          </a:bodyPr>
          <a:lstStyle/>
          <a:p>
            <a:r>
              <a:rPr lang="en-US">
                <a:cs typeface="Arial"/>
              </a:rPr>
              <a:t>Development matters identifies seven key features of effective practice:</a:t>
            </a:r>
          </a:p>
          <a:p>
            <a:r>
              <a:rPr lang="en-US" sz="2000">
                <a:cs typeface="Arial"/>
              </a:rPr>
              <a:t>1.The best for every child (narrowing the gap)</a:t>
            </a:r>
          </a:p>
          <a:p>
            <a:r>
              <a:rPr lang="en-US" sz="2000">
                <a:cs typeface="Arial"/>
              </a:rPr>
              <a:t>2.High quality care</a:t>
            </a:r>
          </a:p>
          <a:p>
            <a:r>
              <a:rPr lang="en-US" sz="2000">
                <a:cs typeface="Arial"/>
              </a:rPr>
              <a:t>3.The curriculum: what we want children to learn</a:t>
            </a:r>
          </a:p>
          <a:p>
            <a:r>
              <a:rPr lang="en-US" sz="2000">
                <a:cs typeface="Arial"/>
              </a:rPr>
              <a:t>4.Pedagogy: helping children to learn</a:t>
            </a:r>
          </a:p>
          <a:p>
            <a:r>
              <a:rPr lang="en-US" sz="2000">
                <a:cs typeface="Arial"/>
              </a:rPr>
              <a:t>5.Assessment: checking what children have learnt</a:t>
            </a:r>
          </a:p>
          <a:p>
            <a:r>
              <a:rPr lang="en-US" sz="2000">
                <a:cs typeface="Arial"/>
              </a:rPr>
              <a:t>6.Self-regulation and executive function</a:t>
            </a:r>
          </a:p>
          <a:p>
            <a:r>
              <a:rPr lang="en-US" sz="2000">
                <a:cs typeface="Arial"/>
              </a:rPr>
              <a:t>7.</a:t>
            </a:r>
            <a:r>
              <a:rPr lang="en-US" sz="2000">
                <a:ea typeface="+mn-lt"/>
                <a:cs typeface="+mn-lt"/>
              </a:rPr>
              <a:t>Partnership with parents</a:t>
            </a:r>
            <a:endParaRPr lang="en-US" sz="2000"/>
          </a:p>
        </p:txBody>
      </p:sp>
      <p:pic>
        <p:nvPicPr>
          <p:cNvPr id="7" name="Picture 7" descr="Image showing DfE Development Matters publication">
            <a:extLst>
              <a:ext uri="{FF2B5EF4-FFF2-40B4-BE49-F238E27FC236}">
                <a16:creationId xmlns:a16="http://schemas.microsoft.com/office/drawing/2014/main" id="{73FDAE06-56EB-DD8B-EAF4-F89F75C22232}"/>
              </a:ext>
            </a:extLst>
          </p:cNvPr>
          <p:cNvPicPr>
            <a:picLocks noChangeAspect="1"/>
          </p:cNvPicPr>
          <p:nvPr/>
        </p:nvPicPr>
        <p:blipFill>
          <a:blip r:embed="rId3"/>
          <a:stretch>
            <a:fillRect/>
          </a:stretch>
        </p:blipFill>
        <p:spPr>
          <a:xfrm>
            <a:off x="6329363" y="3026568"/>
            <a:ext cx="2200275" cy="1590675"/>
          </a:xfrm>
          <a:prstGeom prst="rect">
            <a:avLst/>
          </a:prstGeom>
        </p:spPr>
      </p:pic>
      <p:sp>
        <p:nvSpPr>
          <p:cNvPr id="2" name="Slide Number Placeholder 1">
            <a:extLst>
              <a:ext uri="{FF2B5EF4-FFF2-40B4-BE49-F238E27FC236}">
                <a16:creationId xmlns:a16="http://schemas.microsoft.com/office/drawing/2014/main" id="{AB0C7103-C1DD-28E9-4852-881795EDD57E}"/>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8" name="Footer Placeholder 4">
            <a:extLst>
              <a:ext uri="{FF2B5EF4-FFF2-40B4-BE49-F238E27FC236}">
                <a16:creationId xmlns:a16="http://schemas.microsoft.com/office/drawing/2014/main" id="{99685A2E-1541-A944-76E6-4107C6411C45}"/>
              </a:ext>
            </a:extLst>
          </p:cNvPr>
          <p:cNvSpPr>
            <a:spLocks noGrp="1"/>
          </p:cNvSpPr>
          <p:nvPr/>
        </p:nvSpPr>
        <p:spPr>
          <a:xfrm>
            <a:off x="234000" y="4767263"/>
            <a:ext cx="7686376" cy="273844"/>
          </a:xfrm>
          <a:prstGeom prst="rect">
            <a:avLst/>
          </a:prstGeom>
        </p:spPr>
        <p:txBody>
          <a:bodyPr vert="horz" lIns="0" tIns="0" rIns="0" bIns="0" rtlCol="0" anchor="t" anchorCtr="0"/>
          <a:lstStyle>
            <a:defPPr>
              <a:defRPr lang="en-US"/>
            </a:defPPr>
            <a:lvl1pPr marL="0" algn="l" defTabSz="914400" rtl="0" eaLnBrk="1" latinLnBrk="0" hangingPunct="1">
              <a:defRPr sz="700" b="1" kern="1200" cap="all" baseline="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&amp; Training Foundation</a:t>
            </a:r>
          </a:p>
        </p:txBody>
      </p:sp>
    </p:spTree>
    <p:extLst>
      <p:ext uri="{BB962C8B-B14F-4D97-AF65-F5344CB8AC3E}">
        <p14:creationId xmlns:p14="http://schemas.microsoft.com/office/powerpoint/2010/main" val="13558418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BCBE08-A0A0-3CA8-43A0-627A2AEA1AAB}"/>
              </a:ext>
            </a:extLst>
          </p:cNvPr>
          <p:cNvSpPr>
            <a:spLocks noGrp="1"/>
          </p:cNvSpPr>
          <p:nvPr>
            <p:ph type="title"/>
          </p:nvPr>
        </p:nvSpPr>
        <p:spPr/>
        <p:txBody>
          <a:bodyPr/>
          <a:lstStyle/>
          <a:p>
            <a:r>
              <a:rPr lang="en-US">
                <a:cs typeface="Arial"/>
              </a:rPr>
              <a:t>Positive relationships</a:t>
            </a:r>
            <a:endParaRPr lang="en-US"/>
          </a:p>
        </p:txBody>
      </p:sp>
      <p:sp>
        <p:nvSpPr>
          <p:cNvPr id="4" name="Text Placeholder 3">
            <a:extLst>
              <a:ext uri="{FF2B5EF4-FFF2-40B4-BE49-F238E27FC236}">
                <a16:creationId xmlns:a16="http://schemas.microsoft.com/office/drawing/2014/main" id="{067E6F1E-18A4-CE44-BBD3-F2F8DA4E2788}"/>
              </a:ext>
            </a:extLst>
          </p:cNvPr>
          <p:cNvSpPr>
            <a:spLocks noGrp="1"/>
          </p:cNvSpPr>
          <p:nvPr>
            <p:ph type="body" sz="quarter" idx="12"/>
          </p:nvPr>
        </p:nvSpPr>
        <p:spPr>
          <a:xfrm>
            <a:off x="284006" y="772087"/>
            <a:ext cx="7767637" cy="3601574"/>
          </a:xfrm>
        </p:spPr>
        <p:txBody>
          <a:bodyPr vert="horz" lIns="0" tIns="0" rIns="0" bIns="0" rtlCol="0" anchor="t">
            <a:noAutofit/>
          </a:bodyPr>
          <a:lstStyle/>
          <a:p>
            <a:r>
              <a:rPr lang="en-US" sz="2000" dirty="0">
                <a:ea typeface="+mn-lt"/>
                <a:cs typeface="+mn-lt"/>
              </a:rPr>
              <a:t>Today, our focus is social and emotional development… what do these words mean?</a:t>
            </a:r>
          </a:p>
          <a:p>
            <a:endParaRPr lang="en-US" sz="2000" dirty="0">
              <a:ea typeface="+mn-lt"/>
              <a:cs typeface="+mn-lt"/>
            </a:endParaRPr>
          </a:p>
          <a:p>
            <a:endParaRPr lang="en-US" sz="2000" dirty="0">
              <a:ea typeface="+mn-lt"/>
              <a:cs typeface="+mn-lt"/>
            </a:endParaRPr>
          </a:p>
          <a:p>
            <a:endParaRPr lang="en-US" sz="800" dirty="0">
              <a:ea typeface="+mn-lt"/>
              <a:cs typeface="+mn-lt"/>
            </a:endParaRPr>
          </a:p>
          <a:p>
            <a:endParaRPr lang="en-US" sz="800" dirty="0">
              <a:ea typeface="+mn-lt"/>
              <a:cs typeface="+mn-lt"/>
            </a:endParaRPr>
          </a:p>
          <a:p>
            <a:endParaRPr lang="en-US" sz="800" dirty="0">
              <a:ea typeface="+mn-lt"/>
              <a:cs typeface="+mn-lt"/>
            </a:endParaRPr>
          </a:p>
          <a:p>
            <a:endParaRPr lang="en-US" sz="800" dirty="0">
              <a:ea typeface="+mn-lt"/>
              <a:cs typeface="+mn-lt"/>
            </a:endParaRPr>
          </a:p>
          <a:p>
            <a:endParaRPr lang="en-US" sz="800" dirty="0">
              <a:ea typeface="+mn-lt"/>
              <a:cs typeface="+mn-lt"/>
            </a:endParaRPr>
          </a:p>
          <a:p>
            <a:endParaRPr lang="en-US" sz="800" dirty="0">
              <a:ea typeface="+mn-lt"/>
              <a:cs typeface="+mn-lt"/>
            </a:endParaRPr>
          </a:p>
          <a:p>
            <a:endParaRPr lang="en-US" sz="800" dirty="0">
              <a:ea typeface="+mn-lt"/>
              <a:cs typeface="+mn-lt"/>
            </a:endParaRPr>
          </a:p>
          <a:p>
            <a:endParaRPr lang="en-US" sz="800" dirty="0">
              <a:ea typeface="+mn-lt"/>
              <a:cs typeface="+mn-lt"/>
            </a:endParaRPr>
          </a:p>
          <a:p>
            <a:r>
              <a:rPr lang="en-US" sz="800" dirty="0">
                <a:ea typeface="+mn-lt"/>
                <a:cs typeface="+mn-lt"/>
              </a:rPr>
              <a:t>https://birthto5matters.org.uk/wp-content/uploads/2021/04/Birthto5Matters-download.pdf</a:t>
            </a:r>
            <a:endParaRPr lang="en-US" sz="800" dirty="0">
              <a:cs typeface="Arial"/>
            </a:endParaRPr>
          </a:p>
        </p:txBody>
      </p:sp>
      <p:pic>
        <p:nvPicPr>
          <p:cNvPr id="6" name="Picture 6" descr="A picture containing two young children playing hide and seek">
            <a:extLst>
              <a:ext uri="{FF2B5EF4-FFF2-40B4-BE49-F238E27FC236}">
                <a16:creationId xmlns:a16="http://schemas.microsoft.com/office/drawing/2014/main" id="{C63323C8-7A85-3F7B-BAE6-CD6A0CDC92C8}"/>
              </a:ext>
            </a:extLst>
          </p:cNvPr>
          <p:cNvPicPr>
            <a:picLocks noChangeAspect="1"/>
          </p:cNvPicPr>
          <p:nvPr/>
        </p:nvPicPr>
        <p:blipFill>
          <a:blip r:embed="rId2"/>
          <a:stretch>
            <a:fillRect/>
          </a:stretch>
        </p:blipFill>
        <p:spPr>
          <a:xfrm>
            <a:off x="4262439" y="1635919"/>
            <a:ext cx="4255293" cy="2836068"/>
          </a:xfrm>
          <a:prstGeom prst="rect">
            <a:avLst/>
          </a:prstGeom>
        </p:spPr>
      </p:pic>
      <p:sp>
        <p:nvSpPr>
          <p:cNvPr id="2" name="Slide Number Placeholder 1">
            <a:extLst>
              <a:ext uri="{FF2B5EF4-FFF2-40B4-BE49-F238E27FC236}">
                <a16:creationId xmlns:a16="http://schemas.microsoft.com/office/drawing/2014/main" id="{5F76E4F0-725F-086C-144D-4D4A3D006EBA}"/>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5" name="Footer Placeholder 4">
            <a:extLst>
              <a:ext uri="{FF2B5EF4-FFF2-40B4-BE49-F238E27FC236}">
                <a16:creationId xmlns:a16="http://schemas.microsoft.com/office/drawing/2014/main" id="{233D09B5-1469-74F4-1C8B-B2F295FC278B}"/>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2522806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806581"/>
          </a:xfrm>
        </p:spPr>
        <p:txBody>
          <a:bodyPr anchor="t">
            <a:normAutofit/>
          </a:bodyPr>
          <a:lstStyle/>
          <a:p>
            <a:r>
              <a:rPr lang="en-GB" dirty="0"/>
              <a:t>Large group activity: social and emotional development is closely linked to the relationships that children and young people have with adults, especially their close family.</a:t>
            </a:r>
            <a:endParaRPr lang="en-GB" dirty="0">
              <a:cs typeface="Arial"/>
            </a:endParaRPr>
          </a:p>
        </p:txBody>
      </p:sp>
      <p:sp>
        <p:nvSpPr>
          <p:cNvPr id="5" name="Text Placeholder 4"/>
          <p:cNvSpPr>
            <a:spLocks noGrp="1"/>
          </p:cNvSpPr>
          <p:nvPr>
            <p:ph sz="quarter" idx="18"/>
          </p:nvPr>
        </p:nvSpPr>
        <p:spPr>
          <a:xfrm>
            <a:off x="232588" y="1144248"/>
            <a:ext cx="3992387" cy="3443626"/>
          </a:xfrm>
        </p:spPr>
        <p:txBody>
          <a:bodyPr vert="horz" lIns="0" tIns="0" rIns="0" bIns="0" rtlCol="0" anchor="t">
            <a:normAutofit fontScale="77500" lnSpcReduction="20000"/>
          </a:bodyPr>
          <a:lstStyle/>
          <a:p>
            <a:r>
              <a:rPr lang="en-GB" sz="1400" b="0" dirty="0">
                <a:ea typeface="+mn-lt"/>
                <a:cs typeface="+mn-lt"/>
              </a:rPr>
              <a:t>In your group, work in pairs to research the terms and agree on a short description of each.</a:t>
            </a:r>
            <a:endParaRPr lang="en-US" sz="1400" b="0" dirty="0">
              <a:ea typeface="+mn-lt"/>
              <a:cs typeface="+mn-lt"/>
            </a:endParaRPr>
          </a:p>
          <a:p>
            <a:r>
              <a:rPr lang="en-GB" sz="1400" b="0" dirty="0">
                <a:cs typeface="Arial"/>
              </a:rPr>
              <a:t>These descriptions will then be shared with your group.</a:t>
            </a:r>
            <a:endParaRPr lang="en-GB" sz="1400" b="0" dirty="0">
              <a:ea typeface="+mn-lt"/>
              <a:cs typeface="+mn-lt"/>
            </a:endParaRPr>
          </a:p>
          <a:p>
            <a:pPr marL="285750" indent="-285750">
              <a:buFont typeface="Arial,Sans-Serif"/>
              <a:buChar char="•"/>
            </a:pPr>
            <a:r>
              <a:rPr lang="en-GB" sz="1400" b="0" dirty="0">
                <a:ea typeface="+mn-lt"/>
                <a:cs typeface="+mn-lt"/>
              </a:rPr>
              <a:t>Bonding and attachment</a:t>
            </a:r>
          </a:p>
          <a:p>
            <a:pPr marL="285750" indent="-285750">
              <a:buFont typeface="Arial,Sans-Serif"/>
              <a:buChar char="•"/>
            </a:pPr>
            <a:r>
              <a:rPr lang="en-GB" sz="1400" b="0" dirty="0">
                <a:ea typeface="+mn-lt"/>
                <a:cs typeface="+mn-lt"/>
              </a:rPr>
              <a:t>Expressing feelings</a:t>
            </a:r>
          </a:p>
          <a:p>
            <a:pPr marL="285750" indent="-285750">
              <a:buFont typeface="Arial,Sans-Serif"/>
              <a:buChar char="•"/>
            </a:pPr>
            <a:r>
              <a:rPr lang="en-GB" sz="1400" b="0" dirty="0">
                <a:ea typeface="+mn-lt"/>
                <a:cs typeface="+mn-lt"/>
              </a:rPr>
              <a:t>Self-control</a:t>
            </a:r>
          </a:p>
          <a:p>
            <a:pPr marL="285750" indent="-285750">
              <a:buFont typeface="Arial,Sans-Serif"/>
              <a:buChar char="•"/>
            </a:pPr>
            <a:r>
              <a:rPr lang="en-GB" sz="1400" b="0" dirty="0">
                <a:cs typeface="Arial"/>
              </a:rPr>
              <a:t>Self-concept</a:t>
            </a:r>
          </a:p>
          <a:p>
            <a:r>
              <a:rPr lang="en-GB" sz="1400" b="0" dirty="0">
                <a:ea typeface="+mn-lt"/>
                <a:cs typeface="+mn-lt"/>
              </a:rPr>
              <a:t>Links to core element 4 – Do you know the three elements to forming a self-concept? </a:t>
            </a:r>
            <a:r>
              <a:rPr lang="en-GB" sz="1400" dirty="0">
                <a:ea typeface="+mn-lt"/>
                <a:cs typeface="+mn-lt"/>
              </a:rPr>
              <a:t>Find out.</a:t>
            </a:r>
          </a:p>
          <a:p>
            <a:pPr marL="285750" indent="-285750">
              <a:buChar char="•"/>
            </a:pPr>
            <a:endParaRPr lang="en-GB" sz="1400" b="0" dirty="0">
              <a:ea typeface="+mn-lt"/>
              <a:cs typeface="+mn-lt"/>
            </a:endParaRPr>
          </a:p>
          <a:p>
            <a:r>
              <a:rPr lang="en-US" sz="1400" b="0" dirty="0">
                <a:ea typeface="+mn-lt"/>
                <a:cs typeface="+mn-lt"/>
              </a:rPr>
              <a:t>Discuss each of the key words in the context of the stage of development to reinforce understanding.</a:t>
            </a:r>
            <a:endParaRPr lang="en-GB" sz="1400" b="0" dirty="0">
              <a:ea typeface="+mn-lt"/>
              <a:cs typeface="+mn-lt"/>
            </a:endParaRPr>
          </a:p>
          <a:p>
            <a:r>
              <a:rPr lang="en-GB" dirty="0">
                <a:cs typeface="Arial"/>
              </a:rPr>
              <a:t>This activity will help you to develop these English competencies.</a:t>
            </a:r>
          </a:p>
          <a:p>
            <a:pPr>
              <a:lnSpc>
                <a:spcPct val="100000"/>
              </a:lnSpc>
              <a:spcBef>
                <a:spcPts val="0"/>
              </a:spcBef>
            </a:pPr>
            <a:r>
              <a:rPr lang="en-GB" dirty="0">
                <a:solidFill>
                  <a:srgbClr val="FF0000"/>
                </a:solidFill>
                <a:ea typeface="+mn-lt"/>
                <a:cs typeface="+mn-lt"/>
              </a:rPr>
              <a:t>GEC2. Present information and ideas</a:t>
            </a:r>
            <a:endParaRPr lang="en-US" b="0" dirty="0">
              <a:solidFill>
                <a:srgbClr val="FF0000"/>
              </a:solidFill>
              <a:ea typeface="+mn-lt"/>
              <a:cs typeface="+mn-lt"/>
            </a:endParaRPr>
          </a:p>
          <a:p>
            <a:pPr>
              <a:lnSpc>
                <a:spcPct val="100000"/>
              </a:lnSpc>
              <a:spcBef>
                <a:spcPts val="0"/>
              </a:spcBef>
            </a:pPr>
            <a:r>
              <a:rPr lang="en-GB" dirty="0">
                <a:solidFill>
                  <a:srgbClr val="FF0000"/>
                </a:solidFill>
                <a:ea typeface="+mn-lt"/>
                <a:cs typeface="+mn-lt"/>
              </a:rPr>
              <a:t>GEC4. Summarise information/ideas </a:t>
            </a:r>
            <a:endParaRPr lang="en-US" b="0" dirty="0">
              <a:solidFill>
                <a:srgbClr val="FF0000"/>
              </a:solidFill>
              <a:ea typeface="+mn-lt"/>
              <a:cs typeface="+mn-lt"/>
            </a:endParaRPr>
          </a:p>
          <a:p>
            <a:pPr>
              <a:lnSpc>
                <a:spcPct val="100000"/>
              </a:lnSpc>
              <a:spcBef>
                <a:spcPts val="0"/>
              </a:spcBef>
            </a:pPr>
            <a:r>
              <a:rPr lang="en-GB" dirty="0">
                <a:solidFill>
                  <a:srgbClr val="FF0000"/>
                </a:solidFill>
                <a:ea typeface="+mn-lt"/>
                <a:cs typeface="+mn-lt"/>
              </a:rPr>
              <a:t>GEC6. Take part in/lead discussions</a:t>
            </a:r>
            <a:endParaRPr lang="en-US" b="0" dirty="0">
              <a:solidFill>
                <a:srgbClr val="FF0000"/>
              </a:solidFill>
              <a:ea typeface="+mn-lt"/>
              <a:cs typeface="+mn-lt"/>
            </a:endParaRPr>
          </a:p>
          <a:p>
            <a:pPr>
              <a:lnSpc>
                <a:spcPct val="100000"/>
              </a:lnSpc>
              <a:spcBef>
                <a:spcPts val="0"/>
              </a:spcBef>
            </a:pPr>
            <a:endParaRPr lang="en-GB" dirty="0">
              <a:solidFill>
                <a:srgbClr val="7030A0"/>
              </a:solidFill>
              <a:ea typeface="+mn-lt"/>
              <a:cs typeface="+mn-lt"/>
            </a:endParaRPr>
          </a:p>
          <a:p>
            <a:endParaRPr lang="en-GB" dirty="0">
              <a:cs typeface="Arial"/>
            </a:endParaRPr>
          </a:p>
        </p:txBody>
      </p:sp>
      <p:pic>
        <p:nvPicPr>
          <p:cNvPr id="8" name="Picture 7" descr="Adults sitting around the table smiling and discussing.  Table covered in documents and books.">
            <a:extLst>
              <a:ext uri="{FF2B5EF4-FFF2-40B4-BE49-F238E27FC236}">
                <a16:creationId xmlns:a16="http://schemas.microsoft.com/office/drawing/2014/main" id="{AF8D90AF-EDC0-D586-9ABF-2D509509C7A8}"/>
              </a:ext>
            </a:extLst>
          </p:cNvPr>
          <p:cNvPicPr>
            <a:picLocks noChangeAspect="1"/>
          </p:cNvPicPr>
          <p:nvPr/>
        </p:nvPicPr>
        <p:blipFill rotWithShape="1">
          <a:blip r:embed="rId3"/>
          <a:srcRect l="10985" r="19743"/>
          <a:stretch/>
        </p:blipFill>
        <p:spPr>
          <a:xfrm>
            <a:off x="4500564" y="1059582"/>
            <a:ext cx="4362450" cy="3508405"/>
          </a:xfrm>
          <a:prstGeom prst="rect">
            <a:avLst/>
          </a:prstGeom>
          <a:noFill/>
        </p:spPr>
      </p:pic>
      <p:sp>
        <p:nvSpPr>
          <p:cNvPr id="4" name="Slide Number Placeholder 3"/>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9</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nchor="t">
            <a:normAutofit/>
          </a:bodyPr>
          <a:lstStyle/>
          <a:p>
            <a:pPr>
              <a:spcAft>
                <a:spcPts val="600"/>
              </a:spcAft>
            </a:pPr>
            <a:r>
              <a:rPr lang="en-GB"/>
              <a:t>Education &amp; Training Foundation</a:t>
            </a:r>
          </a:p>
        </p:txBody>
      </p:sp>
    </p:spTree>
    <p:extLst>
      <p:ext uri="{BB962C8B-B14F-4D97-AF65-F5344CB8AC3E}">
        <p14:creationId xmlns:p14="http://schemas.microsoft.com/office/powerpoint/2010/main" val="1436013444"/>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729C5E-FC3E-4187-92B8-5FE37E61E9DA}">
  <ds:schemaRefs>
    <ds:schemaRef ds:uri="http://schemas.microsoft.com/sharepoint/v3/contenttype/forms"/>
  </ds:schemaRefs>
</ds:datastoreItem>
</file>

<file path=customXml/itemProps2.xml><?xml version="1.0" encoding="utf-8"?>
<ds:datastoreItem xmlns:ds="http://schemas.openxmlformats.org/officeDocument/2006/customXml" ds:itemID="{4A76E745-D9E8-4D93-8B7F-BCE1E4A491AA}">
  <ds:schemaRefs>
    <ds:schemaRef ds:uri="2847a094-2edf-4950-a853-13ec668231ed"/>
    <ds:schemaRef ds:uri="2cad9ee3-266f-4df1-a0a4-a7ab5fc9d767"/>
    <ds:schemaRef ds:uri="414d2ded-29cc-4abd-a1df-c646721ce55b"/>
    <ds:schemaRef ds:uri="aa65e753-7ef3-4185-8a9d-79e4f03af24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4"/>
    <ds:schemaRef ds:uri="http://schemas.openxmlformats.org/package/2006/metadata/core-properties"/>
    <ds:schemaRef ds:uri="http://www.w3.org/XML/1998/namespace"/>
    <ds:schemaRef ds:uri="5b445847-c24f-4193-86d7-f1d3b43b6266"/>
    <ds:schemaRef ds:uri="1e93ca30-efe2-4bb4-90cd-d2db97fb21cd"/>
  </ds:schemaRefs>
</ds:datastoreItem>
</file>

<file path=customXml/itemProps3.xml><?xml version="1.0" encoding="utf-8"?>
<ds:datastoreItem xmlns:ds="http://schemas.openxmlformats.org/officeDocument/2006/customXml" ds:itemID="{D8FF701D-5D9D-4606-BDA8-215BC7B1F86E}"/>
</file>

<file path=docProps/app.xml><?xml version="1.0" encoding="utf-8"?>
<Properties xmlns="http://schemas.openxmlformats.org/officeDocument/2006/extended-properties" xmlns:vt="http://schemas.openxmlformats.org/officeDocument/2006/docPropsVTypes">
  <TotalTime>1</TotalTime>
  <Words>1316</Words>
  <Application>Microsoft Office PowerPoint</Application>
  <PresentationFormat>On-screen Show (16:9)</PresentationFormat>
  <Paragraphs>182</Paragraphs>
  <Slides>19</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Arial,Sans-Serif</vt:lpstr>
      <vt:lpstr>Calibri</vt:lpstr>
      <vt:lpstr>Symbol</vt:lpstr>
      <vt:lpstr>ETF Master</vt:lpstr>
      <vt:lpstr>Supporting holistic delivery: developing learning activities to integrate core and occupational specialism content in T Level Education and Childcare</vt:lpstr>
      <vt:lpstr>Learning Outcome and links to occupational specialism</vt:lpstr>
      <vt:lpstr>By the end of this session, you will be able to:</vt:lpstr>
      <vt:lpstr>Recall activity</vt:lpstr>
      <vt:lpstr>Recording contributions</vt:lpstr>
      <vt:lpstr>Large group discussion</vt:lpstr>
      <vt:lpstr>Development matters – revised 2021 https://assets.publishing.service.gov.uk/government/uploads/system/uploads/attachment_data/file/1007446/6.7534_DfE_Development_Matters_Report_and_illustrations_web__2_.pdf </vt:lpstr>
      <vt:lpstr>Positive relationships</vt:lpstr>
      <vt:lpstr>Large group activity: social and emotional development is closely linked to the relationships that children and young people have with adults, especially their close family.</vt:lpstr>
      <vt:lpstr>Personal social and emotional development in the early years foundation stage (EYFS)</vt:lpstr>
      <vt:lpstr>Positive relationships in ‘Birth to Five Matters’</vt:lpstr>
      <vt:lpstr>Key points page 33</vt:lpstr>
      <vt:lpstr>Stages and sequences of development for children 0–19 years.  </vt:lpstr>
      <vt:lpstr>Sequencing activity</vt:lpstr>
      <vt:lpstr>Additional key terms relating to social and emotional development</vt:lpstr>
      <vt:lpstr>Discuss the following</vt:lpstr>
      <vt:lpstr>Plenary</vt:lpstr>
      <vt:lpstr>Glossary of terms</vt:lpstr>
      <vt:lpstr>PRODUCED BY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Matthew Hinchley</cp:lastModifiedBy>
  <cp:revision>12</cp:revision>
  <dcterms:created xsi:type="dcterms:W3CDTF">2020-10-20T08:50:32Z</dcterms:created>
  <dcterms:modified xsi:type="dcterms:W3CDTF">2023-03-14T09:41:43Z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