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handoutMasterIdLst>
    <p:handoutMasterId r:id="rId27"/>
  </p:handoutMasterIdLst>
  <p:sldIdLst>
    <p:sldId id="303" r:id="rId5"/>
    <p:sldId id="299" r:id="rId6"/>
    <p:sldId id="304" r:id="rId7"/>
    <p:sldId id="305" r:id="rId8"/>
    <p:sldId id="307" r:id="rId9"/>
    <p:sldId id="317" r:id="rId10"/>
    <p:sldId id="315" r:id="rId11"/>
    <p:sldId id="306" r:id="rId12"/>
    <p:sldId id="308" r:id="rId13"/>
    <p:sldId id="316" r:id="rId14"/>
    <p:sldId id="309" r:id="rId15"/>
    <p:sldId id="310" r:id="rId16"/>
    <p:sldId id="311" r:id="rId17"/>
    <p:sldId id="312" r:id="rId18"/>
    <p:sldId id="314" r:id="rId19"/>
    <p:sldId id="313" r:id="rId20"/>
    <p:sldId id="320" r:id="rId21"/>
    <p:sldId id="321" r:id="rId22"/>
    <p:sldId id="319" r:id="rId23"/>
    <p:sldId id="318" r:id="rId24"/>
    <p:sldId id="262"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57F8962F-A25F-C59B-8D18-8B512374B299}" name="gaillydon@me.com" initials="ga" userId="S::gaillydon_me.com#ext#@aoctenant.onmicrosoft.com::f8886d07-ae06-416f-a89b-1b6937040910" providerId="AD"/>
  <p188:author id="{30F8B83B-EF72-826F-7D8A-7978EBEED5E8}" name="Susan Homer" initials="SH" userId="S::susan.homer_solihull.ac.uk#ext#@aoctenant.onmicrosoft.com::8026524e-7bc6-49ad-b3d4-767a8cc941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55A9F8-5E17-4107-B01B-006DB355A236}" v="3" dt="2023-01-18T09:37:52.435"/>
    <p1510:client id="{1F617681-AE00-4066-B352-378C21CEC2B9}" v="69" dt="2022-12-12T14:25:13.097"/>
    <p1510:client id="{2DC764BB-1C90-43E2-9DE5-A89AE5047DF0}" v="4" dt="2022-12-09T13:08:30.189"/>
    <p1510:client id="{51BA5C3C-17DD-4321-9304-385DB9D53F89}" v="6" dt="2023-01-11T14:29:32.769"/>
    <p1510:client id="{59350119-9835-4DA6-8A11-2A7EB8B0580B}" v="5" dt="2023-01-18T09:46:44.867"/>
    <p1510:client id="{67572841-E266-43FE-8229-40B14D95B52D}" v="21" dt="2022-12-09T13:23:04.018"/>
    <p1510:client id="{7330B18C-18C2-4E8B-BD10-3E7D83560298}" v="8" dt="2022-11-22T10:15:09.176"/>
    <p1510:client id="{87AE937C-8D98-86A0-02E4-4F8CE911B8EB}" v="1" dt="2022-12-08T12:39:48.121"/>
    <p1510:client id="{A2152B83-4674-4903-9DAE-559C7A3625A8}" v="20" dt="2023-01-11T10:23:29.773"/>
    <p1510:client id="{AB9D60B8-499A-435A-86EE-D23F7EEEED96}" vWet="4" dt="2022-12-06T11:08:51.641"/>
    <p1510:client id="{C7CE0910-C78D-445E-8040-A0E39BCCEAF7}" v="102" dt="2023-01-16T10:51:28.542"/>
    <p1510:client id="{CAA89F2D-1FEE-7E3D-3AF5-7A505C538D2D}" v="2140" dt="2022-12-07T14:26:27.523"/>
    <p1510:client id="{F3E4BC45-B50C-0F4A-C542-17496B4A1635}" v="1" dt="2022-12-20T14:16:10.1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5031" autoAdjust="0"/>
  </p:normalViewPr>
  <p:slideViewPr>
    <p:cSldViewPr snapToGrid="0">
      <p:cViewPr varScale="1">
        <p:scale>
          <a:sx n="90" d="100"/>
          <a:sy n="90" d="100"/>
        </p:scale>
        <p:origin x="600" y="6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illydon@me.com" userId="S::gaillydon_me.com#ext#@aoctenant.onmicrosoft.com::f8886d07-ae06-416f-a89b-1b6937040910" providerId="AD" clId="Web-{59350119-9835-4DA6-8A11-2A7EB8B0580B}"/>
    <pc:docChg chg="">
      <pc:chgData name="gaillydon@me.com" userId="S::gaillydon_me.com#ext#@aoctenant.onmicrosoft.com::f8886d07-ae06-416f-a89b-1b6937040910" providerId="AD" clId="Web-{59350119-9835-4DA6-8A11-2A7EB8B0580B}" dt="2023-01-18T09:46:44.867" v="4"/>
      <pc:docMkLst>
        <pc:docMk/>
      </pc:docMkLst>
      <pc:sldChg chg="delCm">
        <pc:chgData name="gaillydon@me.com" userId="S::gaillydon_me.com#ext#@aoctenant.onmicrosoft.com::f8886d07-ae06-416f-a89b-1b6937040910" providerId="AD" clId="Web-{59350119-9835-4DA6-8A11-2A7EB8B0580B}" dt="2023-01-18T09:45:40.459" v="1"/>
        <pc:sldMkLst>
          <pc:docMk/>
          <pc:sldMk cId="1045507596" sldId="309"/>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59350119-9835-4DA6-8A11-2A7EB8B0580B}" dt="2023-01-18T09:45:40.459" v="1"/>
              <pc2:cmMkLst xmlns:pc2="http://schemas.microsoft.com/office/powerpoint/2019/9/main/command">
                <pc:docMk/>
                <pc:sldMk cId="1045507596" sldId="309"/>
                <pc2:cmMk id="{1E07FD04-6112-44AE-8D88-EC8B51A4CAC5}"/>
              </pc2:cmMkLst>
            </pc226:cmChg>
          </p:ext>
        </pc:extLst>
      </pc:sldChg>
      <pc:sldChg chg="delCm">
        <pc:chgData name="gaillydon@me.com" userId="S::gaillydon_me.com#ext#@aoctenant.onmicrosoft.com::f8886d07-ae06-416f-a89b-1b6937040910" providerId="AD" clId="Web-{59350119-9835-4DA6-8A11-2A7EB8B0580B}" dt="2023-01-18T09:45:54.694" v="2"/>
        <pc:sldMkLst>
          <pc:docMk/>
          <pc:sldMk cId="2718045333" sldId="313"/>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59350119-9835-4DA6-8A11-2A7EB8B0580B}" dt="2023-01-18T09:45:54.694" v="2"/>
              <pc2:cmMkLst xmlns:pc2="http://schemas.microsoft.com/office/powerpoint/2019/9/main/command">
                <pc:docMk/>
                <pc:sldMk cId="2718045333" sldId="313"/>
                <pc2:cmMk id="{9E55EBA7-B539-4E7A-80A9-AEE356342053}"/>
              </pc2:cmMkLst>
            </pc226:cmChg>
          </p:ext>
        </pc:extLst>
      </pc:sldChg>
      <pc:sldChg chg="delCm">
        <pc:chgData name="gaillydon@me.com" userId="S::gaillydon_me.com#ext#@aoctenant.onmicrosoft.com::f8886d07-ae06-416f-a89b-1b6937040910" providerId="AD" clId="Web-{59350119-9835-4DA6-8A11-2A7EB8B0580B}" dt="2023-01-18T09:45:33.959" v="0"/>
        <pc:sldMkLst>
          <pc:docMk/>
          <pc:sldMk cId="104492500" sldId="316"/>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59350119-9835-4DA6-8A11-2A7EB8B0580B}" dt="2023-01-18T09:45:33.959" v="0"/>
              <pc2:cmMkLst xmlns:pc2="http://schemas.microsoft.com/office/powerpoint/2019/9/main/command">
                <pc:docMk/>
                <pc:sldMk cId="104492500" sldId="316"/>
                <pc2:cmMk id="{F3014FE0-C386-49B6-82F6-7927DC8F7FC8}"/>
              </pc2:cmMkLst>
            </pc226:cmChg>
          </p:ext>
        </pc:extLst>
      </pc:sldChg>
      <pc:sldChg chg="delCm">
        <pc:chgData name="gaillydon@me.com" userId="S::gaillydon_me.com#ext#@aoctenant.onmicrosoft.com::f8886d07-ae06-416f-a89b-1b6937040910" providerId="AD" clId="Web-{59350119-9835-4DA6-8A11-2A7EB8B0580B}" dt="2023-01-18T09:46:44.867" v="4"/>
        <pc:sldMkLst>
          <pc:docMk/>
          <pc:sldMk cId="3379207158" sldId="319"/>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59350119-9835-4DA6-8A11-2A7EB8B0580B}" dt="2023-01-18T09:46:44.867" v="4"/>
              <pc2:cmMkLst xmlns:pc2="http://schemas.microsoft.com/office/powerpoint/2019/9/main/command">
                <pc:docMk/>
                <pc:sldMk cId="3379207158" sldId="319"/>
                <pc2:cmMk id="{4FCDAA40-1A48-4B46-BB7A-4186661486BB}"/>
              </pc2:cmMkLst>
            </pc226:cmChg>
          </p:ext>
        </pc:extLst>
      </pc:sldChg>
      <pc:sldChg chg="delCm">
        <pc:chgData name="gaillydon@me.com" userId="S::gaillydon_me.com#ext#@aoctenant.onmicrosoft.com::f8886d07-ae06-416f-a89b-1b6937040910" providerId="AD" clId="Web-{59350119-9835-4DA6-8A11-2A7EB8B0580B}" dt="2023-01-18T09:46:32.929" v="3"/>
        <pc:sldMkLst>
          <pc:docMk/>
          <pc:sldMk cId="2783314172" sldId="321"/>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59350119-9835-4DA6-8A11-2A7EB8B0580B}" dt="2023-01-18T09:46:32.929" v="3"/>
              <pc2:cmMkLst xmlns:pc2="http://schemas.microsoft.com/office/powerpoint/2019/9/main/command">
                <pc:docMk/>
                <pc:sldMk cId="2783314172" sldId="321"/>
                <pc2:cmMk id="{CC408245-7254-4CD9-86B0-79136DE76928}"/>
              </pc2:cmMkLst>
            </pc226:cmChg>
          </p:ext>
        </pc:extLst>
      </pc:sldChg>
    </pc:docChg>
  </pc:docChgLst>
  <pc:docChgLst>
    <pc:chgData name="Susan Homer" userId="S::susan.homer_solihull.ac.uk#ext#@aoctenant.onmicrosoft.com::8026524e-7bc6-49ad-b3d4-767a8cc9418f" providerId="AD" clId="Web-{51BA5C3C-17DD-4321-9304-385DB9D53F89}"/>
    <pc:docChg chg="modSld">
      <pc:chgData name="Susan Homer" userId="S::susan.homer_solihull.ac.uk#ext#@aoctenant.onmicrosoft.com::8026524e-7bc6-49ad-b3d4-767a8cc9418f" providerId="AD" clId="Web-{51BA5C3C-17DD-4321-9304-385DB9D53F89}" dt="2023-01-11T14:29:32.769" v="5"/>
      <pc:docMkLst>
        <pc:docMk/>
      </pc:docMkLst>
      <pc:sldChg chg="modCm">
        <pc:chgData name="Susan Homer" userId="S::susan.homer_solihull.ac.uk#ext#@aoctenant.onmicrosoft.com::8026524e-7bc6-49ad-b3d4-767a8cc9418f" providerId="AD" clId="Web-{51BA5C3C-17DD-4321-9304-385DB9D53F89}" dt="2023-01-11T14:28:21.015" v="4"/>
        <pc:sldMkLst>
          <pc:docMk/>
          <pc:sldMk cId="2718045333" sldId="313"/>
        </pc:sldMkLst>
      </pc:sldChg>
      <pc:sldChg chg="modSp">
        <pc:chgData name="Susan Homer" userId="S::susan.homer_solihull.ac.uk#ext#@aoctenant.onmicrosoft.com::8026524e-7bc6-49ad-b3d4-767a8cc9418f" providerId="AD" clId="Web-{51BA5C3C-17DD-4321-9304-385DB9D53F89}" dt="2023-01-11T14:02:24.498" v="3" actId="20577"/>
        <pc:sldMkLst>
          <pc:docMk/>
          <pc:sldMk cId="104492500" sldId="316"/>
        </pc:sldMkLst>
        <pc:spChg chg="mod">
          <ac:chgData name="Susan Homer" userId="S::susan.homer_solihull.ac.uk#ext#@aoctenant.onmicrosoft.com::8026524e-7bc6-49ad-b3d4-767a8cc9418f" providerId="AD" clId="Web-{51BA5C3C-17DD-4321-9304-385DB9D53F89}" dt="2023-01-11T14:02:24.498" v="3" actId="20577"/>
          <ac:spMkLst>
            <pc:docMk/>
            <pc:sldMk cId="104492500" sldId="316"/>
            <ac:spMk id="4" creationId="{0C21A7AC-7E46-6EB3-316D-DE167581FD03}"/>
          </ac:spMkLst>
        </pc:spChg>
      </pc:sldChg>
      <pc:sldChg chg="modCm">
        <pc:chgData name="Susan Homer" userId="S::susan.homer_solihull.ac.uk#ext#@aoctenant.onmicrosoft.com::8026524e-7bc6-49ad-b3d4-767a8cc9418f" providerId="AD" clId="Web-{51BA5C3C-17DD-4321-9304-385DB9D53F89}" dt="2023-01-11T14:29:32.769" v="5"/>
        <pc:sldMkLst>
          <pc:docMk/>
          <pc:sldMk cId="3379207158" sldId="319"/>
        </pc:sldMkLst>
      </pc:sldChg>
    </pc:docChg>
  </pc:docChgLst>
  <pc:docChgLst>
    <pc:chgData name="gaillydon@me.com" userId="S::gaillydon_me.com#ext#@aoctenant.onmicrosoft.com::f8886d07-ae06-416f-a89b-1b6937040910" providerId="AD" clId="Web-{C7CE0910-C78D-445E-8040-A0E39BCCEAF7}"/>
    <pc:docChg chg="modSld">
      <pc:chgData name="gaillydon@me.com" userId="S::gaillydon_me.com#ext#@aoctenant.onmicrosoft.com::f8886d07-ae06-416f-a89b-1b6937040910" providerId="AD" clId="Web-{C7CE0910-C78D-445E-8040-A0E39BCCEAF7}" dt="2023-01-16T10:51:28.542" v="98"/>
      <pc:docMkLst>
        <pc:docMk/>
      </pc:docMkLst>
      <pc:sldChg chg="modSp">
        <pc:chgData name="gaillydon@me.com" userId="S::gaillydon_me.com#ext#@aoctenant.onmicrosoft.com::f8886d07-ae06-416f-a89b-1b6937040910" providerId="AD" clId="Web-{C7CE0910-C78D-445E-8040-A0E39BCCEAF7}" dt="2023-01-16T10:51:28.542" v="98"/>
        <pc:sldMkLst>
          <pc:docMk/>
          <pc:sldMk cId="3269314659" sldId="262"/>
        </pc:sldMkLst>
        <pc:spChg chg="ord">
          <ac:chgData name="gaillydon@me.com" userId="S::gaillydon_me.com#ext#@aoctenant.onmicrosoft.com::f8886d07-ae06-416f-a89b-1b6937040910" providerId="AD" clId="Web-{C7CE0910-C78D-445E-8040-A0E39BCCEAF7}" dt="2023-01-16T10:49:43.789" v="92"/>
          <ac:spMkLst>
            <pc:docMk/>
            <pc:sldMk cId="3269314659" sldId="262"/>
            <ac:spMk id="4" creationId="{00000000-0000-0000-0000-000000000000}"/>
          </ac:spMkLst>
        </pc:spChg>
        <pc:spChg chg="mod ord">
          <ac:chgData name="gaillydon@me.com" userId="S::gaillydon_me.com#ext#@aoctenant.onmicrosoft.com::f8886d07-ae06-416f-a89b-1b6937040910" providerId="AD" clId="Web-{C7CE0910-C78D-445E-8040-A0E39BCCEAF7}" dt="2023-01-16T10:49:04.194" v="65"/>
          <ac:spMkLst>
            <pc:docMk/>
            <pc:sldMk cId="3269314659" sldId="262"/>
            <ac:spMk id="9" creationId="{93ED7E31-0A20-431C-92C7-87EA77ED0CA9}"/>
          </ac:spMkLst>
        </pc:spChg>
        <pc:spChg chg="ord">
          <ac:chgData name="gaillydon@me.com" userId="S::gaillydon_me.com#ext#@aoctenant.onmicrosoft.com::f8886d07-ae06-416f-a89b-1b6937040910" providerId="AD" clId="Web-{C7CE0910-C78D-445E-8040-A0E39BCCEAF7}" dt="2023-01-16T10:49:19.428" v="81"/>
          <ac:spMkLst>
            <pc:docMk/>
            <pc:sldMk cId="3269314659" sldId="262"/>
            <ac:spMk id="15" creationId="{5E3E1E1C-19A4-4F4A-B678-E274A9DA15DB}"/>
          </ac:spMkLst>
        </pc:spChg>
        <pc:spChg chg="ord">
          <ac:chgData name="gaillydon@me.com" userId="S::gaillydon_me.com#ext#@aoctenant.onmicrosoft.com::f8886d07-ae06-416f-a89b-1b6937040910" providerId="AD" clId="Web-{C7CE0910-C78D-445E-8040-A0E39BCCEAF7}" dt="2023-01-16T10:49:12.553" v="76"/>
          <ac:spMkLst>
            <pc:docMk/>
            <pc:sldMk cId="3269314659" sldId="262"/>
            <ac:spMk id="16" creationId="{3F2C459C-FDFD-413A-AA47-C10B685C2A01}"/>
          </ac:spMkLst>
        </pc:spChg>
        <pc:spChg chg="ord">
          <ac:chgData name="gaillydon@me.com" userId="S::gaillydon_me.com#ext#@aoctenant.onmicrosoft.com::f8886d07-ae06-416f-a89b-1b6937040910" providerId="AD" clId="Web-{C7CE0910-C78D-445E-8040-A0E39BCCEAF7}" dt="2023-01-16T10:49:25.632" v="84"/>
          <ac:spMkLst>
            <pc:docMk/>
            <pc:sldMk cId="3269314659" sldId="262"/>
            <ac:spMk id="17" creationId="{36B2AE06-62E2-47AC-A4B8-78F23C87D5EA}"/>
          </ac:spMkLst>
        </pc:spChg>
        <pc:spChg chg="ord">
          <ac:chgData name="gaillydon@me.com" userId="S::gaillydon_me.com#ext#@aoctenant.onmicrosoft.com::f8886d07-ae06-416f-a89b-1b6937040910" providerId="AD" clId="Web-{C7CE0910-C78D-445E-8040-A0E39BCCEAF7}" dt="2023-01-16T10:49:43.445" v="91"/>
          <ac:spMkLst>
            <pc:docMk/>
            <pc:sldMk cId="3269314659" sldId="262"/>
            <ac:spMk id="18" creationId="{CA481ADA-FC14-4FE3-9F8D-6121602D1055}"/>
          </ac:spMkLst>
        </pc:spChg>
        <pc:picChg chg="mod ord">
          <ac:chgData name="gaillydon@me.com" userId="S::gaillydon_me.com#ext#@aoctenant.onmicrosoft.com::f8886d07-ae06-416f-a89b-1b6937040910" providerId="AD" clId="Web-{C7CE0910-C78D-445E-8040-A0E39BCCEAF7}" dt="2023-01-16T10:51:07.245" v="97"/>
          <ac:picMkLst>
            <pc:docMk/>
            <pc:sldMk cId="3269314659" sldId="262"/>
            <ac:picMk id="2" creationId="{03FE837E-D7D7-3F70-5D04-7110BC31F3A4}"/>
          </ac:picMkLst>
        </pc:picChg>
        <pc:picChg chg="mod ord">
          <ac:chgData name="gaillydon@me.com" userId="S::gaillydon_me.com#ext#@aoctenant.onmicrosoft.com::f8886d07-ae06-416f-a89b-1b6937040910" providerId="AD" clId="Web-{C7CE0910-C78D-445E-8040-A0E39BCCEAF7}" dt="2023-01-16T10:51:28.542" v="98"/>
          <ac:picMkLst>
            <pc:docMk/>
            <pc:sldMk cId="3269314659" sldId="262"/>
            <ac:picMk id="5" creationId="{BB2C64D5-4791-444B-9142-B07A38BD14F6}"/>
          </ac:picMkLst>
        </pc:picChg>
        <pc:picChg chg="mod ord">
          <ac:chgData name="gaillydon@me.com" userId="S::gaillydon_me.com#ext#@aoctenant.onmicrosoft.com::f8886d07-ae06-416f-a89b-1b6937040910" providerId="AD" clId="Web-{C7CE0910-C78D-445E-8040-A0E39BCCEAF7}" dt="2023-01-16T10:49:11.975" v="74"/>
          <ac:picMkLst>
            <pc:docMk/>
            <pc:sldMk cId="3269314659" sldId="262"/>
            <ac:picMk id="14" creationId="{0D793A73-0B68-41C6-96A3-4A06CB6B86A6}"/>
          </ac:picMkLst>
        </pc:picChg>
      </pc:sldChg>
      <pc:sldChg chg="modSp">
        <pc:chgData name="gaillydon@me.com" userId="S::gaillydon_me.com#ext#@aoctenant.onmicrosoft.com::f8886d07-ae06-416f-a89b-1b6937040910" providerId="AD" clId="Web-{C7CE0910-C78D-445E-8040-A0E39BCCEAF7}" dt="2023-01-16T10:45:44.593" v="32"/>
        <pc:sldMkLst>
          <pc:docMk/>
          <pc:sldMk cId="868582376" sldId="304"/>
        </pc:sldMkLst>
        <pc:spChg chg="ord">
          <ac:chgData name="gaillydon@me.com" userId="S::gaillydon_me.com#ext#@aoctenant.onmicrosoft.com::f8886d07-ae06-416f-a89b-1b6937040910" providerId="AD" clId="Web-{C7CE0910-C78D-445E-8040-A0E39BCCEAF7}" dt="2023-01-16T10:45:42.390" v="31"/>
          <ac:spMkLst>
            <pc:docMk/>
            <pc:sldMk cId="868582376" sldId="304"/>
            <ac:spMk id="3" creationId="{694F8F67-DFD4-6CF0-CEC1-77FE23E4AF3D}"/>
          </ac:spMkLst>
        </pc:spChg>
        <pc:spChg chg="ord">
          <ac:chgData name="gaillydon@me.com" userId="S::gaillydon_me.com#ext#@aoctenant.onmicrosoft.com::f8886d07-ae06-416f-a89b-1b6937040910" providerId="AD" clId="Web-{C7CE0910-C78D-445E-8040-A0E39BCCEAF7}" dt="2023-01-16T10:45:44.593" v="32"/>
          <ac:spMkLst>
            <pc:docMk/>
            <pc:sldMk cId="868582376" sldId="304"/>
            <ac:spMk id="4" creationId="{AEE48545-EAB2-91B1-C97F-B4A4DD3F5EE1}"/>
          </ac:spMkLst>
        </pc:spChg>
      </pc:sldChg>
      <pc:sldChg chg="modSp">
        <pc:chgData name="gaillydon@me.com" userId="S::gaillydon_me.com#ext#@aoctenant.onmicrosoft.com::f8886d07-ae06-416f-a89b-1b6937040910" providerId="AD" clId="Web-{C7CE0910-C78D-445E-8040-A0E39BCCEAF7}" dt="2023-01-16T10:45:52.828" v="34"/>
        <pc:sldMkLst>
          <pc:docMk/>
          <pc:sldMk cId="1191190404" sldId="305"/>
        </pc:sldMkLst>
        <pc:spChg chg="ord">
          <ac:chgData name="gaillydon@me.com" userId="S::gaillydon_me.com#ext#@aoctenant.onmicrosoft.com::f8886d07-ae06-416f-a89b-1b6937040910" providerId="AD" clId="Web-{C7CE0910-C78D-445E-8040-A0E39BCCEAF7}" dt="2023-01-16T10:45:51.156" v="33"/>
          <ac:spMkLst>
            <pc:docMk/>
            <pc:sldMk cId="1191190404" sldId="305"/>
            <ac:spMk id="3" creationId="{2A22E0DC-E1BA-0BAE-AA84-1C2C3D10E2B4}"/>
          </ac:spMkLst>
        </pc:spChg>
        <pc:spChg chg="ord">
          <ac:chgData name="gaillydon@me.com" userId="S::gaillydon_me.com#ext#@aoctenant.onmicrosoft.com::f8886d07-ae06-416f-a89b-1b6937040910" providerId="AD" clId="Web-{C7CE0910-C78D-445E-8040-A0E39BCCEAF7}" dt="2023-01-16T10:45:52.828" v="34"/>
          <ac:spMkLst>
            <pc:docMk/>
            <pc:sldMk cId="1191190404" sldId="305"/>
            <ac:spMk id="4" creationId="{8D026152-3BD0-7F1C-E36E-3DF4C0FCE2C9}"/>
          </ac:spMkLst>
        </pc:spChg>
      </pc:sldChg>
      <pc:sldChg chg="modSp">
        <pc:chgData name="gaillydon@me.com" userId="S::gaillydon_me.com#ext#@aoctenant.onmicrosoft.com::f8886d07-ae06-416f-a89b-1b6937040910" providerId="AD" clId="Web-{C7CE0910-C78D-445E-8040-A0E39BCCEAF7}" dt="2023-01-16T10:46:32.376" v="38"/>
        <pc:sldMkLst>
          <pc:docMk/>
          <pc:sldMk cId="353357579" sldId="306"/>
        </pc:sldMkLst>
        <pc:spChg chg="ord">
          <ac:chgData name="gaillydon@me.com" userId="S::gaillydon_me.com#ext#@aoctenant.onmicrosoft.com::f8886d07-ae06-416f-a89b-1b6937040910" providerId="AD" clId="Web-{C7CE0910-C78D-445E-8040-A0E39BCCEAF7}" dt="2023-01-16T10:46:30.641" v="37"/>
          <ac:spMkLst>
            <pc:docMk/>
            <pc:sldMk cId="353357579" sldId="306"/>
            <ac:spMk id="3" creationId="{A0CEBE86-B6A1-D059-7AA8-7DC212498EF7}"/>
          </ac:spMkLst>
        </pc:spChg>
        <pc:spChg chg="ord">
          <ac:chgData name="gaillydon@me.com" userId="S::gaillydon_me.com#ext#@aoctenant.onmicrosoft.com::f8886d07-ae06-416f-a89b-1b6937040910" providerId="AD" clId="Web-{C7CE0910-C78D-445E-8040-A0E39BCCEAF7}" dt="2023-01-16T10:46:32.376" v="38"/>
          <ac:spMkLst>
            <pc:docMk/>
            <pc:sldMk cId="353357579" sldId="306"/>
            <ac:spMk id="4" creationId="{8EA1E987-5A09-7A4F-EC53-3025868DDA68}"/>
          </ac:spMkLst>
        </pc:spChg>
      </pc:sldChg>
      <pc:sldChg chg="modSp">
        <pc:chgData name="gaillydon@me.com" userId="S::gaillydon_me.com#ext#@aoctenant.onmicrosoft.com::f8886d07-ae06-416f-a89b-1b6937040910" providerId="AD" clId="Web-{C7CE0910-C78D-445E-8040-A0E39BCCEAF7}" dt="2023-01-16T10:50:24.196" v="95"/>
        <pc:sldMkLst>
          <pc:docMk/>
          <pc:sldMk cId="3086863215" sldId="307"/>
        </pc:sldMkLst>
        <pc:spChg chg="mod">
          <ac:chgData name="gaillydon@me.com" userId="S::gaillydon_me.com#ext#@aoctenant.onmicrosoft.com::f8886d07-ae06-416f-a89b-1b6937040910" providerId="AD" clId="Web-{C7CE0910-C78D-445E-8040-A0E39BCCEAF7}" dt="2023-01-16T10:44:02.793" v="10" actId="20577"/>
          <ac:spMkLst>
            <pc:docMk/>
            <pc:sldMk cId="3086863215" sldId="307"/>
            <ac:spMk id="10" creationId="{24F398B0-3A17-097F-1ED7-0868A3B9FF3C}"/>
          </ac:spMkLst>
        </pc:spChg>
        <pc:picChg chg="mod">
          <ac:chgData name="gaillydon@me.com" userId="S::gaillydon_me.com#ext#@aoctenant.onmicrosoft.com::f8886d07-ae06-416f-a89b-1b6937040910" providerId="AD" clId="Web-{C7CE0910-C78D-445E-8040-A0E39BCCEAF7}" dt="2023-01-16T10:50:24.196" v="95"/>
          <ac:picMkLst>
            <pc:docMk/>
            <pc:sldMk cId="3086863215" sldId="307"/>
            <ac:picMk id="6" creationId="{D95C8C29-F532-3574-D508-FB3D860B64FD}"/>
          </ac:picMkLst>
        </pc:picChg>
      </pc:sldChg>
      <pc:sldChg chg="modSp">
        <pc:chgData name="gaillydon@me.com" userId="S::gaillydon_me.com#ext#@aoctenant.onmicrosoft.com::f8886d07-ae06-416f-a89b-1b6937040910" providerId="AD" clId="Web-{C7CE0910-C78D-445E-8040-A0E39BCCEAF7}" dt="2023-01-16T10:46:42.079" v="40"/>
        <pc:sldMkLst>
          <pc:docMk/>
          <pc:sldMk cId="2993482141" sldId="308"/>
        </pc:sldMkLst>
        <pc:spChg chg="ord">
          <ac:chgData name="gaillydon@me.com" userId="S::gaillydon_me.com#ext#@aoctenant.onmicrosoft.com::f8886d07-ae06-416f-a89b-1b6937040910" providerId="AD" clId="Web-{C7CE0910-C78D-445E-8040-A0E39BCCEAF7}" dt="2023-01-16T10:46:40.486" v="39"/>
          <ac:spMkLst>
            <pc:docMk/>
            <pc:sldMk cId="2993482141" sldId="308"/>
            <ac:spMk id="3" creationId="{1E0B4BA0-2D62-1FDC-F0AB-A8CDA1A1AD09}"/>
          </ac:spMkLst>
        </pc:spChg>
        <pc:spChg chg="ord">
          <ac:chgData name="gaillydon@me.com" userId="S::gaillydon_me.com#ext#@aoctenant.onmicrosoft.com::f8886d07-ae06-416f-a89b-1b6937040910" providerId="AD" clId="Web-{C7CE0910-C78D-445E-8040-A0E39BCCEAF7}" dt="2023-01-16T10:46:42.079" v="40"/>
          <ac:spMkLst>
            <pc:docMk/>
            <pc:sldMk cId="2993482141" sldId="308"/>
            <ac:spMk id="4" creationId="{10775BCA-B415-35A7-3E2B-96235B830854}"/>
          </ac:spMkLst>
        </pc:spChg>
      </pc:sldChg>
      <pc:sldChg chg="modSp">
        <pc:chgData name="gaillydon@me.com" userId="S::gaillydon_me.com#ext#@aoctenant.onmicrosoft.com::f8886d07-ae06-416f-a89b-1b6937040910" providerId="AD" clId="Web-{C7CE0910-C78D-445E-8040-A0E39BCCEAF7}" dt="2023-01-16T10:50:48.931" v="96"/>
        <pc:sldMkLst>
          <pc:docMk/>
          <pc:sldMk cId="1045507596" sldId="309"/>
        </pc:sldMkLst>
        <pc:spChg chg="mod modVis">
          <ac:chgData name="gaillydon@me.com" userId="S::gaillydon_me.com#ext#@aoctenant.onmicrosoft.com::f8886d07-ae06-416f-a89b-1b6937040910" providerId="AD" clId="Web-{C7CE0910-C78D-445E-8040-A0E39BCCEAF7}" dt="2023-01-16T10:47:02.596" v="45"/>
          <ac:spMkLst>
            <pc:docMk/>
            <pc:sldMk cId="1045507596" sldId="309"/>
            <ac:spMk id="2" creationId="{DA31FAB3-1763-9B3B-DCD8-2A18C3DC2836}"/>
          </ac:spMkLst>
        </pc:spChg>
        <pc:spChg chg="mod ord">
          <ac:chgData name="gaillydon@me.com" userId="S::gaillydon_me.com#ext#@aoctenant.onmicrosoft.com::f8886d07-ae06-416f-a89b-1b6937040910" providerId="AD" clId="Web-{C7CE0910-C78D-445E-8040-A0E39BCCEAF7}" dt="2023-01-16T10:47:01.236" v="44"/>
          <ac:spMkLst>
            <pc:docMk/>
            <pc:sldMk cId="1045507596" sldId="309"/>
            <ac:spMk id="7" creationId="{FDE28E44-9F2B-80C1-FE7F-FFF0C4F03FC1}"/>
          </ac:spMkLst>
        </pc:spChg>
        <pc:picChg chg="mod">
          <ac:chgData name="gaillydon@me.com" userId="S::gaillydon_me.com#ext#@aoctenant.onmicrosoft.com::f8886d07-ae06-416f-a89b-1b6937040910" providerId="AD" clId="Web-{C7CE0910-C78D-445E-8040-A0E39BCCEAF7}" dt="2023-01-16T10:50:48.931" v="96"/>
          <ac:picMkLst>
            <pc:docMk/>
            <pc:sldMk cId="1045507596" sldId="309"/>
            <ac:picMk id="6" creationId="{297636AE-35AE-BE05-DFAC-79CBE3468486}"/>
          </ac:picMkLst>
        </pc:picChg>
      </pc:sldChg>
      <pc:sldChg chg="modSp">
        <pc:chgData name="gaillydon@me.com" userId="S::gaillydon_me.com#ext#@aoctenant.onmicrosoft.com::f8886d07-ae06-416f-a89b-1b6937040910" providerId="AD" clId="Web-{C7CE0910-C78D-445E-8040-A0E39BCCEAF7}" dt="2023-01-16T10:47:15.549" v="47"/>
        <pc:sldMkLst>
          <pc:docMk/>
          <pc:sldMk cId="2084730966" sldId="310"/>
        </pc:sldMkLst>
        <pc:spChg chg="ord">
          <ac:chgData name="gaillydon@me.com" userId="S::gaillydon_me.com#ext#@aoctenant.onmicrosoft.com::f8886d07-ae06-416f-a89b-1b6937040910" providerId="AD" clId="Web-{C7CE0910-C78D-445E-8040-A0E39BCCEAF7}" dt="2023-01-16T10:47:13.846" v="46"/>
          <ac:spMkLst>
            <pc:docMk/>
            <pc:sldMk cId="2084730966" sldId="310"/>
            <ac:spMk id="3" creationId="{CA6F2676-4B8D-10AC-91F6-C504CFF78F0A}"/>
          </ac:spMkLst>
        </pc:spChg>
        <pc:spChg chg="ord">
          <ac:chgData name="gaillydon@me.com" userId="S::gaillydon_me.com#ext#@aoctenant.onmicrosoft.com::f8886d07-ae06-416f-a89b-1b6937040910" providerId="AD" clId="Web-{C7CE0910-C78D-445E-8040-A0E39BCCEAF7}" dt="2023-01-16T10:47:15.549" v="47"/>
          <ac:spMkLst>
            <pc:docMk/>
            <pc:sldMk cId="2084730966" sldId="310"/>
            <ac:spMk id="4" creationId="{3F2ED687-CBEF-A014-3CE9-734D72D5F12E}"/>
          </ac:spMkLst>
        </pc:spChg>
      </pc:sldChg>
      <pc:sldChg chg="modSp">
        <pc:chgData name="gaillydon@me.com" userId="S::gaillydon_me.com#ext#@aoctenant.onmicrosoft.com::f8886d07-ae06-416f-a89b-1b6937040910" providerId="AD" clId="Web-{C7CE0910-C78D-445E-8040-A0E39BCCEAF7}" dt="2023-01-16T10:47:23.565" v="49"/>
        <pc:sldMkLst>
          <pc:docMk/>
          <pc:sldMk cId="693495841" sldId="311"/>
        </pc:sldMkLst>
        <pc:spChg chg="ord">
          <ac:chgData name="gaillydon@me.com" userId="S::gaillydon_me.com#ext#@aoctenant.onmicrosoft.com::f8886d07-ae06-416f-a89b-1b6937040910" providerId="AD" clId="Web-{C7CE0910-C78D-445E-8040-A0E39BCCEAF7}" dt="2023-01-16T10:47:21.940" v="48"/>
          <ac:spMkLst>
            <pc:docMk/>
            <pc:sldMk cId="693495841" sldId="311"/>
            <ac:spMk id="3" creationId="{828C58B9-38AF-68FA-A72C-AA83E2761D5B}"/>
          </ac:spMkLst>
        </pc:spChg>
        <pc:spChg chg="ord">
          <ac:chgData name="gaillydon@me.com" userId="S::gaillydon_me.com#ext#@aoctenant.onmicrosoft.com::f8886d07-ae06-416f-a89b-1b6937040910" providerId="AD" clId="Web-{C7CE0910-C78D-445E-8040-A0E39BCCEAF7}" dt="2023-01-16T10:47:23.565" v="49"/>
          <ac:spMkLst>
            <pc:docMk/>
            <pc:sldMk cId="693495841" sldId="311"/>
            <ac:spMk id="4" creationId="{E7DB4B7A-C21E-A4A3-0038-87455C23EFB9}"/>
          </ac:spMkLst>
        </pc:spChg>
      </pc:sldChg>
      <pc:sldChg chg="modSp">
        <pc:chgData name="gaillydon@me.com" userId="S::gaillydon_me.com#ext#@aoctenant.onmicrosoft.com::f8886d07-ae06-416f-a89b-1b6937040910" providerId="AD" clId="Web-{C7CE0910-C78D-445E-8040-A0E39BCCEAF7}" dt="2023-01-16T10:47:39.956" v="51"/>
        <pc:sldMkLst>
          <pc:docMk/>
          <pc:sldMk cId="1564178184" sldId="312"/>
        </pc:sldMkLst>
        <pc:spChg chg="ord">
          <ac:chgData name="gaillydon@me.com" userId="S::gaillydon_me.com#ext#@aoctenant.onmicrosoft.com::f8886d07-ae06-416f-a89b-1b6937040910" providerId="AD" clId="Web-{C7CE0910-C78D-445E-8040-A0E39BCCEAF7}" dt="2023-01-16T10:47:38.519" v="50"/>
          <ac:spMkLst>
            <pc:docMk/>
            <pc:sldMk cId="1564178184" sldId="312"/>
            <ac:spMk id="3" creationId="{986DF2B8-71F0-CDD4-E7D2-544E006C99DB}"/>
          </ac:spMkLst>
        </pc:spChg>
        <pc:spChg chg="ord">
          <ac:chgData name="gaillydon@me.com" userId="S::gaillydon_me.com#ext#@aoctenant.onmicrosoft.com::f8886d07-ae06-416f-a89b-1b6937040910" providerId="AD" clId="Web-{C7CE0910-C78D-445E-8040-A0E39BCCEAF7}" dt="2023-01-16T10:47:39.956" v="51"/>
          <ac:spMkLst>
            <pc:docMk/>
            <pc:sldMk cId="1564178184" sldId="312"/>
            <ac:spMk id="4" creationId="{D52FEF1B-59FD-73C9-5612-35DFE7BE7025}"/>
          </ac:spMkLst>
        </pc:spChg>
      </pc:sldChg>
      <pc:sldChg chg="modSp">
        <pc:chgData name="gaillydon@me.com" userId="S::gaillydon_me.com#ext#@aoctenant.onmicrosoft.com::f8886d07-ae06-416f-a89b-1b6937040910" providerId="AD" clId="Web-{C7CE0910-C78D-445E-8040-A0E39BCCEAF7}" dt="2023-01-16T10:48:00.941" v="55"/>
        <pc:sldMkLst>
          <pc:docMk/>
          <pc:sldMk cId="2718045333" sldId="313"/>
        </pc:sldMkLst>
        <pc:spChg chg="ord">
          <ac:chgData name="gaillydon@me.com" userId="S::gaillydon_me.com#ext#@aoctenant.onmicrosoft.com::f8886d07-ae06-416f-a89b-1b6937040910" providerId="AD" clId="Web-{C7CE0910-C78D-445E-8040-A0E39BCCEAF7}" dt="2023-01-16T10:47:59.129" v="54"/>
          <ac:spMkLst>
            <pc:docMk/>
            <pc:sldMk cId="2718045333" sldId="313"/>
            <ac:spMk id="3" creationId="{695F3C82-5542-B397-224F-1652FB357986}"/>
          </ac:spMkLst>
        </pc:spChg>
        <pc:spChg chg="ord">
          <ac:chgData name="gaillydon@me.com" userId="S::gaillydon_me.com#ext#@aoctenant.onmicrosoft.com::f8886d07-ae06-416f-a89b-1b6937040910" providerId="AD" clId="Web-{C7CE0910-C78D-445E-8040-A0E39BCCEAF7}" dt="2023-01-16T10:48:00.941" v="55"/>
          <ac:spMkLst>
            <pc:docMk/>
            <pc:sldMk cId="2718045333" sldId="313"/>
            <ac:spMk id="4" creationId="{BCD8928C-2F5E-D4E9-84DD-2F90F2AFCE19}"/>
          </ac:spMkLst>
        </pc:spChg>
      </pc:sldChg>
      <pc:sldChg chg="modSp">
        <pc:chgData name="gaillydon@me.com" userId="S::gaillydon_me.com#ext#@aoctenant.onmicrosoft.com::f8886d07-ae06-416f-a89b-1b6937040910" providerId="AD" clId="Web-{C7CE0910-C78D-445E-8040-A0E39BCCEAF7}" dt="2023-01-16T10:47:50.129" v="53"/>
        <pc:sldMkLst>
          <pc:docMk/>
          <pc:sldMk cId="3114200138" sldId="314"/>
        </pc:sldMkLst>
        <pc:spChg chg="ord">
          <ac:chgData name="gaillydon@me.com" userId="S::gaillydon_me.com#ext#@aoctenant.onmicrosoft.com::f8886d07-ae06-416f-a89b-1b6937040910" providerId="AD" clId="Web-{C7CE0910-C78D-445E-8040-A0E39BCCEAF7}" dt="2023-01-16T10:47:48.332" v="52"/>
          <ac:spMkLst>
            <pc:docMk/>
            <pc:sldMk cId="3114200138" sldId="314"/>
            <ac:spMk id="3" creationId="{AF836391-6F62-C7A1-F42F-2B30B656C9FC}"/>
          </ac:spMkLst>
        </pc:spChg>
        <pc:spChg chg="ord">
          <ac:chgData name="gaillydon@me.com" userId="S::gaillydon_me.com#ext#@aoctenant.onmicrosoft.com::f8886d07-ae06-416f-a89b-1b6937040910" providerId="AD" clId="Web-{C7CE0910-C78D-445E-8040-A0E39BCCEAF7}" dt="2023-01-16T10:47:50.129" v="53"/>
          <ac:spMkLst>
            <pc:docMk/>
            <pc:sldMk cId="3114200138" sldId="314"/>
            <ac:spMk id="4" creationId="{F0972E96-794B-34A5-4BB3-72B6C9C8FA3E}"/>
          </ac:spMkLst>
        </pc:spChg>
      </pc:sldChg>
      <pc:sldChg chg="delSp modSp">
        <pc:chgData name="gaillydon@me.com" userId="S::gaillydon_me.com#ext#@aoctenant.onmicrosoft.com::f8886d07-ae06-416f-a89b-1b6937040910" providerId="AD" clId="Web-{C7CE0910-C78D-445E-8040-A0E39BCCEAF7}" dt="2023-01-16T10:44:21.340" v="21" actId="20577"/>
        <pc:sldMkLst>
          <pc:docMk/>
          <pc:sldMk cId="3581982232" sldId="315"/>
        </pc:sldMkLst>
        <pc:spChg chg="del">
          <ac:chgData name="gaillydon@me.com" userId="S::gaillydon_me.com#ext#@aoctenant.onmicrosoft.com::f8886d07-ae06-416f-a89b-1b6937040910" providerId="AD" clId="Web-{C7CE0910-C78D-445E-8040-A0E39BCCEAF7}" dt="2023-01-16T10:43:09.791" v="3"/>
          <ac:spMkLst>
            <pc:docMk/>
            <pc:sldMk cId="3581982232" sldId="315"/>
            <ac:spMk id="3" creationId="{9BF86914-82C3-0988-A2A2-868C191564CF}"/>
          </ac:spMkLst>
        </pc:spChg>
        <pc:spChg chg="mod">
          <ac:chgData name="gaillydon@me.com" userId="S::gaillydon_me.com#ext#@aoctenant.onmicrosoft.com::f8886d07-ae06-416f-a89b-1b6937040910" providerId="AD" clId="Web-{C7CE0910-C78D-445E-8040-A0E39BCCEAF7}" dt="2023-01-16T10:44:21.340" v="21" actId="20577"/>
          <ac:spMkLst>
            <pc:docMk/>
            <pc:sldMk cId="3581982232" sldId="315"/>
            <ac:spMk id="8" creationId="{AA1EADED-6ECE-484F-6795-8431281D068A}"/>
          </ac:spMkLst>
        </pc:spChg>
        <pc:picChg chg="mod">
          <ac:chgData name="gaillydon@me.com" userId="S::gaillydon_me.com#ext#@aoctenant.onmicrosoft.com::f8886d07-ae06-416f-a89b-1b6937040910" providerId="AD" clId="Web-{C7CE0910-C78D-445E-8040-A0E39BCCEAF7}" dt="2023-01-16T10:43:02.728" v="2"/>
          <ac:picMkLst>
            <pc:docMk/>
            <pc:sldMk cId="3581982232" sldId="315"/>
            <ac:picMk id="6" creationId="{0C98AD28-B2BE-24B7-3CB7-85807E22C18F}"/>
          </ac:picMkLst>
        </pc:picChg>
      </pc:sldChg>
      <pc:sldChg chg="modSp">
        <pc:chgData name="gaillydon@me.com" userId="S::gaillydon_me.com#ext#@aoctenant.onmicrosoft.com::f8886d07-ae06-416f-a89b-1b6937040910" providerId="AD" clId="Web-{C7CE0910-C78D-445E-8040-A0E39BCCEAF7}" dt="2023-01-16T10:46:50.611" v="42"/>
        <pc:sldMkLst>
          <pc:docMk/>
          <pc:sldMk cId="104492500" sldId="316"/>
        </pc:sldMkLst>
        <pc:spChg chg="ord">
          <ac:chgData name="gaillydon@me.com" userId="S::gaillydon_me.com#ext#@aoctenant.onmicrosoft.com::f8886d07-ae06-416f-a89b-1b6937040910" providerId="AD" clId="Web-{C7CE0910-C78D-445E-8040-A0E39BCCEAF7}" dt="2023-01-16T10:46:49.423" v="41"/>
          <ac:spMkLst>
            <pc:docMk/>
            <pc:sldMk cId="104492500" sldId="316"/>
            <ac:spMk id="3" creationId="{7ECF9EF0-F078-3FA2-04A4-2315BCDA2022}"/>
          </ac:spMkLst>
        </pc:spChg>
        <pc:spChg chg="ord">
          <ac:chgData name="gaillydon@me.com" userId="S::gaillydon_me.com#ext#@aoctenant.onmicrosoft.com::f8886d07-ae06-416f-a89b-1b6937040910" providerId="AD" clId="Web-{C7CE0910-C78D-445E-8040-A0E39BCCEAF7}" dt="2023-01-16T10:46:50.611" v="42"/>
          <ac:spMkLst>
            <pc:docMk/>
            <pc:sldMk cId="104492500" sldId="316"/>
            <ac:spMk id="4" creationId="{0C21A7AC-7E46-6EB3-316D-DE167581FD03}"/>
          </ac:spMkLst>
        </pc:spChg>
      </pc:sldChg>
      <pc:sldChg chg="modSp">
        <pc:chgData name="gaillydon@me.com" userId="S::gaillydon_me.com#ext#@aoctenant.onmicrosoft.com::f8886d07-ae06-416f-a89b-1b6937040910" providerId="AD" clId="Web-{C7CE0910-C78D-445E-8040-A0E39BCCEAF7}" dt="2023-01-16T10:46:14.657" v="36"/>
        <pc:sldMkLst>
          <pc:docMk/>
          <pc:sldMk cId="2314872540" sldId="317"/>
        </pc:sldMkLst>
        <pc:spChg chg="ord">
          <ac:chgData name="gaillydon@me.com" userId="S::gaillydon_me.com#ext#@aoctenant.onmicrosoft.com::f8886d07-ae06-416f-a89b-1b6937040910" providerId="AD" clId="Web-{C7CE0910-C78D-445E-8040-A0E39BCCEAF7}" dt="2023-01-16T10:46:12.407" v="35"/>
          <ac:spMkLst>
            <pc:docMk/>
            <pc:sldMk cId="2314872540" sldId="317"/>
            <ac:spMk id="3" creationId="{3984C4DF-B72C-AF27-8C44-360ECD97A956}"/>
          </ac:spMkLst>
        </pc:spChg>
        <pc:spChg chg="ord">
          <ac:chgData name="gaillydon@me.com" userId="S::gaillydon_me.com#ext#@aoctenant.onmicrosoft.com::f8886d07-ae06-416f-a89b-1b6937040910" providerId="AD" clId="Web-{C7CE0910-C78D-445E-8040-A0E39BCCEAF7}" dt="2023-01-16T10:46:14.657" v="36"/>
          <ac:spMkLst>
            <pc:docMk/>
            <pc:sldMk cId="2314872540" sldId="317"/>
            <ac:spMk id="4" creationId="{9BC5B0BA-1503-D32A-4B5E-9EBBE53572CA}"/>
          </ac:spMkLst>
        </pc:spChg>
      </pc:sldChg>
      <pc:sldChg chg="delSp modSp">
        <pc:chgData name="gaillydon@me.com" userId="S::gaillydon_me.com#ext#@aoctenant.onmicrosoft.com::f8886d07-ae06-416f-a89b-1b6937040910" providerId="AD" clId="Web-{C7CE0910-C78D-445E-8040-A0E39BCCEAF7}" dt="2023-01-16T10:48:51.693" v="63"/>
        <pc:sldMkLst>
          <pc:docMk/>
          <pc:sldMk cId="486123874" sldId="318"/>
        </pc:sldMkLst>
        <pc:spChg chg="ord">
          <ac:chgData name="gaillydon@me.com" userId="S::gaillydon_me.com#ext#@aoctenant.onmicrosoft.com::f8886d07-ae06-416f-a89b-1b6937040910" providerId="AD" clId="Web-{C7CE0910-C78D-445E-8040-A0E39BCCEAF7}" dt="2023-01-16T10:48:47.740" v="62"/>
          <ac:spMkLst>
            <pc:docMk/>
            <pc:sldMk cId="486123874" sldId="318"/>
            <ac:spMk id="3" creationId="{74E4A24D-8849-C562-47E7-EE4F66828597}"/>
          </ac:spMkLst>
        </pc:spChg>
        <pc:spChg chg="ord">
          <ac:chgData name="gaillydon@me.com" userId="S::gaillydon_me.com#ext#@aoctenant.onmicrosoft.com::f8886d07-ae06-416f-a89b-1b6937040910" providerId="AD" clId="Web-{C7CE0910-C78D-445E-8040-A0E39BCCEAF7}" dt="2023-01-16T10:48:51.693" v="63"/>
          <ac:spMkLst>
            <pc:docMk/>
            <pc:sldMk cId="486123874" sldId="318"/>
            <ac:spMk id="4" creationId="{845E1B2C-BE79-7F39-F581-43E574EA5BBA}"/>
          </ac:spMkLst>
        </pc:spChg>
        <pc:spChg chg="del">
          <ac:chgData name="gaillydon@me.com" userId="S::gaillydon_me.com#ext#@aoctenant.onmicrosoft.com::f8886d07-ae06-416f-a89b-1b6937040910" providerId="AD" clId="Web-{C7CE0910-C78D-445E-8040-A0E39BCCEAF7}" dt="2023-01-16T10:43:16.916" v="4"/>
          <ac:spMkLst>
            <pc:docMk/>
            <pc:sldMk cId="486123874" sldId="318"/>
            <ac:spMk id="8" creationId="{6DA201B4-FF67-638E-8A2F-829E0DE935B3}"/>
          </ac:spMkLst>
        </pc:spChg>
      </pc:sldChg>
      <pc:sldChg chg="modSp">
        <pc:chgData name="gaillydon@me.com" userId="S::gaillydon_me.com#ext#@aoctenant.onmicrosoft.com::f8886d07-ae06-416f-a89b-1b6937040910" providerId="AD" clId="Web-{C7CE0910-C78D-445E-8040-A0E39BCCEAF7}" dt="2023-01-16T10:48:39.302" v="61"/>
        <pc:sldMkLst>
          <pc:docMk/>
          <pc:sldMk cId="3379207158" sldId="319"/>
        </pc:sldMkLst>
        <pc:spChg chg="mod ord">
          <ac:chgData name="gaillydon@me.com" userId="S::gaillydon_me.com#ext#@aoctenant.onmicrosoft.com::f8886d07-ae06-416f-a89b-1b6937040910" providerId="AD" clId="Web-{C7CE0910-C78D-445E-8040-A0E39BCCEAF7}" dt="2023-01-16T10:48:37.568" v="60"/>
          <ac:spMkLst>
            <pc:docMk/>
            <pc:sldMk cId="3379207158" sldId="319"/>
            <ac:spMk id="3" creationId="{14A766C4-5932-4F9A-BCF2-BA44A8873B53}"/>
          </ac:spMkLst>
        </pc:spChg>
        <pc:spChg chg="ord">
          <ac:chgData name="gaillydon@me.com" userId="S::gaillydon_me.com#ext#@aoctenant.onmicrosoft.com::f8886d07-ae06-416f-a89b-1b6937040910" providerId="AD" clId="Web-{C7CE0910-C78D-445E-8040-A0E39BCCEAF7}" dt="2023-01-16T10:48:39.302" v="61"/>
          <ac:spMkLst>
            <pc:docMk/>
            <pc:sldMk cId="3379207158" sldId="319"/>
            <ac:spMk id="4" creationId="{98EF0149-A1BC-43F0-42DC-C7D32B558F80}"/>
          </ac:spMkLst>
        </pc:spChg>
      </pc:sldChg>
      <pc:sldChg chg="modSp">
        <pc:chgData name="gaillydon@me.com" userId="S::gaillydon_me.com#ext#@aoctenant.onmicrosoft.com::f8886d07-ae06-416f-a89b-1b6937040910" providerId="AD" clId="Web-{C7CE0910-C78D-445E-8040-A0E39BCCEAF7}" dt="2023-01-16T10:48:11.582" v="57"/>
        <pc:sldMkLst>
          <pc:docMk/>
          <pc:sldMk cId="1847301418" sldId="320"/>
        </pc:sldMkLst>
        <pc:spChg chg="ord">
          <ac:chgData name="gaillydon@me.com" userId="S::gaillydon_me.com#ext#@aoctenant.onmicrosoft.com::f8886d07-ae06-416f-a89b-1b6937040910" providerId="AD" clId="Web-{C7CE0910-C78D-445E-8040-A0E39BCCEAF7}" dt="2023-01-16T10:48:09.598" v="56"/>
          <ac:spMkLst>
            <pc:docMk/>
            <pc:sldMk cId="1847301418" sldId="320"/>
            <ac:spMk id="3" creationId="{511F104A-75AD-4A89-5DCF-DAD805D2D58C}"/>
          </ac:spMkLst>
        </pc:spChg>
        <pc:spChg chg="ord">
          <ac:chgData name="gaillydon@me.com" userId="S::gaillydon_me.com#ext#@aoctenant.onmicrosoft.com::f8886d07-ae06-416f-a89b-1b6937040910" providerId="AD" clId="Web-{C7CE0910-C78D-445E-8040-A0E39BCCEAF7}" dt="2023-01-16T10:48:11.582" v="57"/>
          <ac:spMkLst>
            <pc:docMk/>
            <pc:sldMk cId="1847301418" sldId="320"/>
            <ac:spMk id="4" creationId="{DC16248E-0C3E-2D4F-E242-189A62FCCFFA}"/>
          </ac:spMkLst>
        </pc:spChg>
      </pc:sldChg>
      <pc:sldChg chg="modSp">
        <pc:chgData name="gaillydon@me.com" userId="S::gaillydon_me.com#ext#@aoctenant.onmicrosoft.com::f8886d07-ae06-416f-a89b-1b6937040910" providerId="AD" clId="Web-{C7CE0910-C78D-445E-8040-A0E39BCCEAF7}" dt="2023-01-16T10:48:19.223" v="59"/>
        <pc:sldMkLst>
          <pc:docMk/>
          <pc:sldMk cId="2783314172" sldId="321"/>
        </pc:sldMkLst>
        <pc:spChg chg="ord">
          <ac:chgData name="gaillydon@me.com" userId="S::gaillydon_me.com#ext#@aoctenant.onmicrosoft.com::f8886d07-ae06-416f-a89b-1b6937040910" providerId="AD" clId="Web-{C7CE0910-C78D-445E-8040-A0E39BCCEAF7}" dt="2023-01-16T10:48:17.895" v="58"/>
          <ac:spMkLst>
            <pc:docMk/>
            <pc:sldMk cId="2783314172" sldId="321"/>
            <ac:spMk id="3" creationId="{88528F5A-1F10-D5D9-1C65-C8E296779E24}"/>
          </ac:spMkLst>
        </pc:spChg>
        <pc:spChg chg="ord">
          <ac:chgData name="gaillydon@me.com" userId="S::gaillydon_me.com#ext#@aoctenant.onmicrosoft.com::f8886d07-ae06-416f-a89b-1b6937040910" providerId="AD" clId="Web-{C7CE0910-C78D-445E-8040-A0E39BCCEAF7}" dt="2023-01-16T10:48:19.223" v="59"/>
          <ac:spMkLst>
            <pc:docMk/>
            <pc:sldMk cId="2783314172" sldId="321"/>
            <ac:spMk id="4" creationId="{2032C44C-0145-33D0-4146-7897087F2EBD}"/>
          </ac:spMkLst>
        </pc:spChg>
      </pc:sldChg>
    </pc:docChg>
  </pc:docChgLst>
  <pc:docChgLst>
    <pc:chgData name="gaillydon@me.com" userId="S::gaillydon_me.com#ext#@aoctenant.onmicrosoft.com::f8886d07-ae06-416f-a89b-1b6937040910" providerId="AD" clId="Web-{2DC764BB-1C90-43E2-9DE5-A89AE5047DF0}"/>
    <pc:docChg chg="modSld">
      <pc:chgData name="gaillydon@me.com" userId="S::gaillydon_me.com#ext#@aoctenant.onmicrosoft.com::f8886d07-ae06-416f-a89b-1b6937040910" providerId="AD" clId="Web-{2DC764BB-1C90-43E2-9DE5-A89AE5047DF0}" dt="2022-12-09T13:08:30.189" v="3" actId="20577"/>
      <pc:docMkLst>
        <pc:docMk/>
      </pc:docMkLst>
      <pc:sldChg chg="modSp">
        <pc:chgData name="gaillydon@me.com" userId="S::gaillydon_me.com#ext#@aoctenant.onmicrosoft.com::f8886d07-ae06-416f-a89b-1b6937040910" providerId="AD" clId="Web-{2DC764BB-1C90-43E2-9DE5-A89AE5047DF0}" dt="2022-12-09T13:08:30.189" v="3" actId="20577"/>
        <pc:sldMkLst>
          <pc:docMk/>
          <pc:sldMk cId="1532482866" sldId="303"/>
        </pc:sldMkLst>
        <pc:spChg chg="mod">
          <ac:chgData name="gaillydon@me.com" userId="S::gaillydon_me.com#ext#@aoctenant.onmicrosoft.com::f8886d07-ae06-416f-a89b-1b6937040910" providerId="AD" clId="Web-{2DC764BB-1C90-43E2-9DE5-A89AE5047DF0}" dt="2022-12-09T13:08:30.189" v="3" actId="20577"/>
          <ac:spMkLst>
            <pc:docMk/>
            <pc:sldMk cId="1532482866" sldId="303"/>
            <ac:spMk id="2" creationId="{A6D78D02-1841-5541-B0EB-134EDB52DFA0}"/>
          </ac:spMkLst>
        </pc:spChg>
      </pc:sldChg>
    </pc:docChg>
  </pc:docChgLst>
  <pc:docChgLst>
    <pc:chgData name="Susan Homer" userId="S::susan.homer@solihull.ac.uk::6f054113-c067-4273-8af3-667aec520ed6" providerId="AD" clId="Web-{87AE937C-8D98-86A0-02E4-4F8CE911B8EB}"/>
    <pc:docChg chg="modSld">
      <pc:chgData name="Susan Homer" userId="S::susan.homer@solihull.ac.uk::6f054113-c067-4273-8af3-667aec520ed6" providerId="AD" clId="Web-{87AE937C-8D98-86A0-02E4-4F8CE911B8EB}" dt="2022-12-08T12:39:48.121" v="0" actId="20577"/>
      <pc:docMkLst>
        <pc:docMk/>
      </pc:docMkLst>
      <pc:sldChg chg="modSp">
        <pc:chgData name="Susan Homer" userId="S::susan.homer@solihull.ac.uk::6f054113-c067-4273-8af3-667aec520ed6" providerId="AD" clId="Web-{87AE937C-8D98-86A0-02E4-4F8CE911B8EB}" dt="2022-12-08T12:39:48.121" v="0" actId="20577"/>
        <pc:sldMkLst>
          <pc:docMk/>
          <pc:sldMk cId="486123874" sldId="318"/>
        </pc:sldMkLst>
        <pc:spChg chg="mod">
          <ac:chgData name="Susan Homer" userId="S::susan.homer@solihull.ac.uk::6f054113-c067-4273-8af3-667aec520ed6" providerId="AD" clId="Web-{87AE937C-8D98-86A0-02E4-4F8CE911B8EB}" dt="2022-12-08T12:39:48.121" v="0" actId="20577"/>
          <ac:spMkLst>
            <pc:docMk/>
            <pc:sldMk cId="486123874" sldId="318"/>
            <ac:spMk id="4" creationId="{845E1B2C-BE79-7F39-F581-43E574EA5BBA}"/>
          </ac:spMkLst>
        </pc:spChg>
      </pc:sldChg>
    </pc:docChg>
  </pc:docChgLst>
  <pc:docChgLst>
    <pc:chgData name="gaillydon@me.com" userId="S::gaillydon_me.com#ext#@aoctenant.onmicrosoft.com::f8886d07-ae06-416f-a89b-1b6937040910" providerId="AD" clId="Web-{1B55A9F8-5E17-4107-B01B-006DB355A236}"/>
    <pc:docChg chg="modSld">
      <pc:chgData name="gaillydon@me.com" userId="S::gaillydon_me.com#ext#@aoctenant.onmicrosoft.com::f8886d07-ae06-416f-a89b-1b6937040910" providerId="AD" clId="Web-{1B55A9F8-5E17-4107-B01B-006DB355A236}" dt="2023-01-18T09:38:38.890" v="7"/>
      <pc:docMkLst>
        <pc:docMk/>
      </pc:docMkLst>
      <pc:sldChg chg="delCm">
        <pc:chgData name="gaillydon@me.com" userId="S::gaillydon_me.com#ext#@aoctenant.onmicrosoft.com::f8886d07-ae06-416f-a89b-1b6937040910" providerId="AD" clId="Web-{1B55A9F8-5E17-4107-B01B-006DB355A236}" dt="2023-01-18T09:37:45.013" v="1"/>
        <pc:sldMkLst>
          <pc:docMk/>
          <pc:sldMk cId="2993482141" sldId="308"/>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1B55A9F8-5E17-4107-B01B-006DB355A236}" dt="2023-01-18T09:37:45.013" v="1"/>
              <pc2:cmMkLst xmlns:pc2="http://schemas.microsoft.com/office/powerpoint/2019/9/main/command">
                <pc:docMk/>
                <pc:sldMk cId="2993482141" sldId="308"/>
                <pc2:cmMk id="{C930B714-10B2-4808-9D49-CC212273437D}"/>
              </pc2:cmMkLst>
            </pc226:cmChg>
          </p:ext>
        </pc:extLst>
      </pc:sldChg>
      <pc:sldChg chg="delCm">
        <pc:chgData name="gaillydon@me.com" userId="S::gaillydon_me.com#ext#@aoctenant.onmicrosoft.com::f8886d07-ae06-416f-a89b-1b6937040910" providerId="AD" clId="Web-{1B55A9F8-5E17-4107-B01B-006DB355A236}" dt="2023-01-18T09:37:36.857" v="0"/>
        <pc:sldMkLst>
          <pc:docMk/>
          <pc:sldMk cId="3581982232" sldId="315"/>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1B55A9F8-5E17-4107-B01B-006DB355A236}" dt="2023-01-18T09:37:36.857" v="0"/>
              <pc2:cmMkLst xmlns:pc2="http://schemas.microsoft.com/office/powerpoint/2019/9/main/command">
                <pc:docMk/>
                <pc:sldMk cId="3581982232" sldId="315"/>
                <pc2:cmMk id="{6C2AECBF-D51C-4063-B0C2-D6D6D27B1E13}"/>
              </pc2:cmMkLst>
            </pc226:cmChg>
          </p:ext>
        </pc:extLst>
      </pc:sldChg>
      <pc:sldChg chg="delCm modNotes">
        <pc:chgData name="gaillydon@me.com" userId="S::gaillydon_me.com#ext#@aoctenant.onmicrosoft.com::f8886d07-ae06-416f-a89b-1b6937040910" providerId="AD" clId="Web-{1B55A9F8-5E17-4107-B01B-006DB355A236}" dt="2023-01-18T09:38:38.890" v="7"/>
        <pc:sldMkLst>
          <pc:docMk/>
          <pc:sldMk cId="104492500" sldId="316"/>
        </pc:sldMkLst>
        <pc:extLst>
          <p:ext xmlns:p="http://schemas.openxmlformats.org/presentationml/2006/main" uri="{D6D511B9-2390-475A-947B-AFAB55BFBCF1}">
            <pc226:cmChg xmlns:pc226="http://schemas.microsoft.com/office/powerpoint/2022/06/main/command" xmlns="" chg="del">
              <pc226:chgData name="gaillydon@me.com" userId="S::gaillydon_me.com#ext#@aoctenant.onmicrosoft.com::f8886d07-ae06-416f-a89b-1b6937040910" providerId="AD" clId="Web-{1B55A9F8-5E17-4107-B01B-006DB355A236}" dt="2023-01-18T09:37:52.435" v="2"/>
              <pc2:cmMkLst xmlns:pc2="http://schemas.microsoft.com/office/powerpoint/2019/9/main/command">
                <pc:docMk/>
                <pc:sldMk cId="104492500" sldId="316"/>
                <pc2:cmMk id="{77B896E4-3F8F-4A67-8DBE-E1560AC2A490}"/>
              </pc2:cmMkLst>
            </pc226:cmChg>
          </p:ext>
        </pc:extLst>
      </pc:sldChg>
    </pc:docChg>
  </pc:docChgLst>
  <pc:docChgLst>
    <pc:chgData name="Susan Homer" userId="S::susan.homer@solihull.ac.uk::6f054113-c067-4273-8af3-667aec520ed6" providerId="AD" clId="Web-{CAA89F2D-1FEE-7E3D-3AF5-7A505C538D2D}"/>
    <pc:docChg chg="addSld delSld modSld sldOrd">
      <pc:chgData name="Susan Homer" userId="S::susan.homer@solihull.ac.uk::6f054113-c067-4273-8af3-667aec520ed6" providerId="AD" clId="Web-{CAA89F2D-1FEE-7E3D-3AF5-7A505C538D2D}" dt="2022-12-07T14:26:24.882" v="2071" actId="20577"/>
      <pc:docMkLst>
        <pc:docMk/>
      </pc:docMkLst>
      <pc:sldChg chg="addSp delSp modSp">
        <pc:chgData name="Susan Homer" userId="S::susan.homer@solihull.ac.uk::6f054113-c067-4273-8af3-667aec520ed6" providerId="AD" clId="Web-{CAA89F2D-1FEE-7E3D-3AF5-7A505C538D2D}" dt="2022-12-06T11:09:52.621" v="40" actId="1076"/>
        <pc:sldMkLst>
          <pc:docMk/>
          <pc:sldMk cId="3269314659" sldId="262"/>
        </pc:sldMkLst>
        <pc:spChg chg="del">
          <ac:chgData name="Susan Homer" userId="S::susan.homer@solihull.ac.uk::6f054113-c067-4273-8af3-667aec520ed6" providerId="AD" clId="Web-{CAA89F2D-1FEE-7E3D-3AF5-7A505C538D2D}" dt="2022-12-06T11:09:49.636" v="39"/>
          <ac:spMkLst>
            <pc:docMk/>
            <pc:sldMk cId="3269314659" sldId="262"/>
            <ac:spMk id="13" creationId="{E2C579EE-E5CC-4F9A-A5AE-7CAF0043E178}"/>
          </ac:spMkLst>
        </pc:spChg>
        <pc:spChg chg="mod">
          <ac:chgData name="Susan Homer" userId="S::susan.homer@solihull.ac.uk::6f054113-c067-4273-8af3-667aec520ed6" providerId="AD" clId="Web-{CAA89F2D-1FEE-7E3D-3AF5-7A505C538D2D}" dt="2022-12-06T11:09:41.370" v="37" actId="14100"/>
          <ac:spMkLst>
            <pc:docMk/>
            <pc:sldMk cId="3269314659" sldId="262"/>
            <ac:spMk id="17" creationId="{36B2AE06-62E2-47AC-A4B8-78F23C87D5EA}"/>
          </ac:spMkLst>
        </pc:spChg>
        <pc:picChg chg="add mod">
          <ac:chgData name="Susan Homer" userId="S::susan.homer@solihull.ac.uk::6f054113-c067-4273-8af3-667aec520ed6" providerId="AD" clId="Web-{CAA89F2D-1FEE-7E3D-3AF5-7A505C538D2D}" dt="2022-12-06T11:09:52.621" v="40" actId="1076"/>
          <ac:picMkLst>
            <pc:docMk/>
            <pc:sldMk cId="3269314659" sldId="262"/>
            <ac:picMk id="2" creationId="{03FE837E-D7D7-3F70-5D04-7110BC31F3A4}"/>
          </ac:picMkLst>
        </pc:picChg>
      </pc:sldChg>
      <pc:sldChg chg="del ord">
        <pc:chgData name="Susan Homer" userId="S::susan.homer@solihull.ac.uk::6f054113-c067-4273-8af3-667aec520ed6" providerId="AD" clId="Web-{CAA89F2D-1FEE-7E3D-3AF5-7A505C538D2D}" dt="2022-12-06T17:23:58.956" v="1950"/>
        <pc:sldMkLst>
          <pc:docMk/>
          <pc:sldMk cId="4258874400" sldId="263"/>
        </pc:sldMkLst>
      </pc:sldChg>
      <pc:sldChg chg="delSp modSp del">
        <pc:chgData name="Susan Homer" userId="S::susan.homer@solihull.ac.uk::6f054113-c067-4273-8af3-667aec520ed6" providerId="AD" clId="Web-{CAA89F2D-1FEE-7E3D-3AF5-7A505C538D2D}" dt="2022-12-06T11:27:04.944" v="60"/>
        <pc:sldMkLst>
          <pc:docMk/>
          <pc:sldMk cId="325678688" sldId="298"/>
        </pc:sldMkLst>
        <pc:spChg chg="mod">
          <ac:chgData name="Susan Homer" userId="S::susan.homer@solihull.ac.uk::6f054113-c067-4273-8af3-667aec520ed6" providerId="AD" clId="Web-{CAA89F2D-1FEE-7E3D-3AF5-7A505C538D2D}" dt="2022-12-06T11:25:32.940" v="58" actId="20577"/>
          <ac:spMkLst>
            <pc:docMk/>
            <pc:sldMk cId="325678688" sldId="298"/>
            <ac:spMk id="2" creationId="{A6D78D02-1841-5541-B0EB-134EDB52DFA0}"/>
          </ac:spMkLst>
        </pc:spChg>
        <pc:spChg chg="del mod">
          <ac:chgData name="Susan Homer" userId="S::susan.homer@solihull.ac.uk::6f054113-c067-4273-8af3-667aec520ed6" providerId="AD" clId="Web-{CAA89F2D-1FEE-7E3D-3AF5-7A505C538D2D}" dt="2022-12-06T11:24:05.343" v="49"/>
          <ac:spMkLst>
            <pc:docMk/>
            <pc:sldMk cId="325678688" sldId="298"/>
            <ac:spMk id="3" creationId="{A39FE6D9-D96B-E748-810E-8BBC981DD009}"/>
          </ac:spMkLst>
        </pc:spChg>
      </pc:sldChg>
      <pc:sldChg chg="modSp ord">
        <pc:chgData name="Susan Homer" userId="S::susan.homer@solihull.ac.uk::6f054113-c067-4273-8af3-667aec520ed6" providerId="AD" clId="Web-{CAA89F2D-1FEE-7E3D-3AF5-7A505C538D2D}" dt="2022-12-07T14:26:24.882" v="2071" actId="20577"/>
        <pc:sldMkLst>
          <pc:docMk/>
          <pc:sldMk cId="2623175481" sldId="299"/>
        </pc:sldMkLst>
        <pc:spChg chg="mod">
          <ac:chgData name="Susan Homer" userId="S::susan.homer@solihull.ac.uk::6f054113-c067-4273-8af3-667aec520ed6" providerId="AD" clId="Web-{CAA89F2D-1FEE-7E3D-3AF5-7A505C538D2D}" dt="2022-12-07T14:26:24.882" v="2071" actId="20577"/>
          <ac:spMkLst>
            <pc:docMk/>
            <pc:sldMk cId="2623175481" sldId="299"/>
            <ac:spMk id="5" creationId="{00000000-0000-0000-0000-000000000000}"/>
          </ac:spMkLst>
        </pc:spChg>
        <pc:spChg chg="mod">
          <ac:chgData name="Susan Homer" userId="S::susan.homer@solihull.ac.uk::6f054113-c067-4273-8af3-667aec520ed6" providerId="AD" clId="Web-{CAA89F2D-1FEE-7E3D-3AF5-7A505C538D2D}" dt="2022-12-06T15:52:04.193" v="1303" actId="20577"/>
          <ac:spMkLst>
            <pc:docMk/>
            <pc:sldMk cId="2623175481" sldId="299"/>
            <ac:spMk id="12" creationId="{00000000-0000-0000-0000-000000000000}"/>
          </ac:spMkLst>
        </pc:spChg>
      </pc:sldChg>
      <pc:sldChg chg="del">
        <pc:chgData name="Susan Homer" userId="S::susan.homer@solihull.ac.uk::6f054113-c067-4273-8af3-667aec520ed6" providerId="AD" clId="Web-{CAA89F2D-1FEE-7E3D-3AF5-7A505C538D2D}" dt="2022-12-06T17:24:08.300" v="1953"/>
        <pc:sldMkLst>
          <pc:docMk/>
          <pc:sldMk cId="3072831491" sldId="300"/>
        </pc:sldMkLst>
      </pc:sldChg>
      <pc:sldChg chg="del">
        <pc:chgData name="Susan Homer" userId="S::susan.homer@solihull.ac.uk::6f054113-c067-4273-8af3-667aec520ed6" providerId="AD" clId="Web-{CAA89F2D-1FEE-7E3D-3AF5-7A505C538D2D}" dt="2022-12-06T17:24:05.612" v="1952"/>
        <pc:sldMkLst>
          <pc:docMk/>
          <pc:sldMk cId="2903473761" sldId="301"/>
        </pc:sldMkLst>
      </pc:sldChg>
      <pc:sldChg chg="del">
        <pc:chgData name="Susan Homer" userId="S::susan.homer@solihull.ac.uk::6f054113-c067-4273-8af3-667aec520ed6" providerId="AD" clId="Web-{CAA89F2D-1FEE-7E3D-3AF5-7A505C538D2D}" dt="2022-12-06T17:24:02.362" v="1951"/>
        <pc:sldMkLst>
          <pc:docMk/>
          <pc:sldMk cId="4090225419" sldId="302"/>
        </pc:sldMkLst>
      </pc:sldChg>
      <pc:sldChg chg="modSp add">
        <pc:chgData name="Susan Homer" userId="S::susan.homer@solihull.ac.uk::6f054113-c067-4273-8af3-667aec520ed6" providerId="AD" clId="Web-{CAA89F2D-1FEE-7E3D-3AF5-7A505C538D2D}" dt="2022-12-06T11:35:31.777" v="219" actId="20577"/>
        <pc:sldMkLst>
          <pc:docMk/>
          <pc:sldMk cId="1532482866" sldId="303"/>
        </pc:sldMkLst>
        <pc:spChg chg="mod">
          <ac:chgData name="Susan Homer" userId="S::susan.homer@solihull.ac.uk::6f054113-c067-4273-8af3-667aec520ed6" providerId="AD" clId="Web-{CAA89F2D-1FEE-7E3D-3AF5-7A505C538D2D}" dt="2022-12-06T11:35:07.620" v="205" actId="20577"/>
          <ac:spMkLst>
            <pc:docMk/>
            <pc:sldMk cId="1532482866" sldId="303"/>
            <ac:spMk id="2" creationId="{A6D78D02-1841-5541-B0EB-134EDB52DFA0}"/>
          </ac:spMkLst>
        </pc:spChg>
        <pc:spChg chg="mod">
          <ac:chgData name="Susan Homer" userId="S::susan.homer@solihull.ac.uk::6f054113-c067-4273-8af3-667aec520ed6" providerId="AD" clId="Web-{CAA89F2D-1FEE-7E3D-3AF5-7A505C538D2D}" dt="2022-12-06T11:35:31.777" v="219" actId="20577"/>
          <ac:spMkLst>
            <pc:docMk/>
            <pc:sldMk cId="1532482866" sldId="303"/>
            <ac:spMk id="3" creationId="{A39FE6D9-D96B-E748-810E-8BBC981DD009}"/>
          </ac:spMkLst>
        </pc:spChg>
      </pc:sldChg>
      <pc:sldChg chg="modSp new ord">
        <pc:chgData name="Susan Homer" userId="S::susan.homer@solihull.ac.uk::6f054113-c067-4273-8af3-667aec520ed6" providerId="AD" clId="Web-{CAA89F2D-1FEE-7E3D-3AF5-7A505C538D2D}" dt="2022-12-07T14:19:56.996" v="2032"/>
        <pc:sldMkLst>
          <pc:docMk/>
          <pc:sldMk cId="868582376" sldId="304"/>
        </pc:sldMkLst>
        <pc:spChg chg="mod">
          <ac:chgData name="Susan Homer" userId="S::susan.homer@solihull.ac.uk::6f054113-c067-4273-8af3-667aec520ed6" providerId="AD" clId="Web-{CAA89F2D-1FEE-7E3D-3AF5-7A505C538D2D}" dt="2022-12-06T11:37:45.767" v="227" actId="20577"/>
          <ac:spMkLst>
            <pc:docMk/>
            <pc:sldMk cId="868582376" sldId="304"/>
            <ac:spMk id="3" creationId="{694F8F67-DFD4-6CF0-CEC1-77FE23E4AF3D}"/>
          </ac:spMkLst>
        </pc:spChg>
        <pc:spChg chg="mod">
          <ac:chgData name="Susan Homer" userId="S::susan.homer@solihull.ac.uk::6f054113-c067-4273-8af3-667aec520ed6" providerId="AD" clId="Web-{CAA89F2D-1FEE-7E3D-3AF5-7A505C538D2D}" dt="2022-12-07T14:19:42.980" v="2030" actId="20577"/>
          <ac:spMkLst>
            <pc:docMk/>
            <pc:sldMk cId="868582376" sldId="304"/>
            <ac:spMk id="4" creationId="{AEE48545-EAB2-91B1-C97F-B4A4DD3F5EE1}"/>
          </ac:spMkLst>
        </pc:spChg>
      </pc:sldChg>
      <pc:sldChg chg="modSp new ord">
        <pc:chgData name="Susan Homer" userId="S::susan.homer@solihull.ac.uk::6f054113-c067-4273-8af3-667aec520ed6" providerId="AD" clId="Web-{CAA89F2D-1FEE-7E3D-3AF5-7A505C538D2D}" dt="2022-12-07T14:20:10.137" v="2033"/>
        <pc:sldMkLst>
          <pc:docMk/>
          <pc:sldMk cId="1191190404" sldId="305"/>
        </pc:sldMkLst>
        <pc:spChg chg="mod">
          <ac:chgData name="Susan Homer" userId="S::susan.homer@solihull.ac.uk::6f054113-c067-4273-8af3-667aec520ed6" providerId="AD" clId="Web-{CAA89F2D-1FEE-7E3D-3AF5-7A505C538D2D}" dt="2022-12-06T12:14:26.060" v="326" actId="20577"/>
          <ac:spMkLst>
            <pc:docMk/>
            <pc:sldMk cId="1191190404" sldId="305"/>
            <ac:spMk id="3" creationId="{2A22E0DC-E1BA-0BAE-AA84-1C2C3D10E2B4}"/>
          </ac:spMkLst>
        </pc:spChg>
        <pc:spChg chg="mod">
          <ac:chgData name="Susan Homer" userId="S::susan.homer@solihull.ac.uk::6f054113-c067-4273-8af3-667aec520ed6" providerId="AD" clId="Web-{CAA89F2D-1FEE-7E3D-3AF5-7A505C538D2D}" dt="2022-12-06T17:10:05.072" v="1599" actId="20577"/>
          <ac:spMkLst>
            <pc:docMk/>
            <pc:sldMk cId="1191190404" sldId="305"/>
            <ac:spMk id="4" creationId="{8D026152-3BD0-7F1C-E36E-3DF4C0FCE2C9}"/>
          </ac:spMkLst>
        </pc:spChg>
      </pc:sldChg>
      <pc:sldChg chg="modSp new addAnim delAnim modAnim">
        <pc:chgData name="Susan Homer" userId="S::susan.homer@solihull.ac.uk::6f054113-c067-4273-8af3-667aec520ed6" providerId="AD" clId="Web-{CAA89F2D-1FEE-7E3D-3AF5-7A505C538D2D}" dt="2022-12-06T15:07:37.135" v="1123" actId="20577"/>
        <pc:sldMkLst>
          <pc:docMk/>
          <pc:sldMk cId="353357579" sldId="306"/>
        </pc:sldMkLst>
        <pc:spChg chg="mod">
          <ac:chgData name="Susan Homer" userId="S::susan.homer@solihull.ac.uk::6f054113-c067-4273-8af3-667aec520ed6" providerId="AD" clId="Web-{CAA89F2D-1FEE-7E3D-3AF5-7A505C538D2D}" dt="2022-12-06T12:08:13.654" v="299" actId="20577"/>
          <ac:spMkLst>
            <pc:docMk/>
            <pc:sldMk cId="353357579" sldId="306"/>
            <ac:spMk id="3" creationId="{A0CEBE86-B6A1-D059-7AA8-7DC212498EF7}"/>
          </ac:spMkLst>
        </pc:spChg>
        <pc:spChg chg="mod">
          <ac:chgData name="Susan Homer" userId="S::susan.homer@solihull.ac.uk::6f054113-c067-4273-8af3-667aec520ed6" providerId="AD" clId="Web-{CAA89F2D-1FEE-7E3D-3AF5-7A505C538D2D}" dt="2022-12-06T15:07:37.135" v="1123" actId="20577"/>
          <ac:spMkLst>
            <pc:docMk/>
            <pc:sldMk cId="353357579" sldId="306"/>
            <ac:spMk id="4" creationId="{8EA1E987-5A09-7A4F-EC53-3025868DDA68}"/>
          </ac:spMkLst>
        </pc:spChg>
      </pc:sldChg>
      <pc:sldChg chg="addSp delSp modSp new mod ord modClrScheme chgLayout">
        <pc:chgData name="Susan Homer" userId="S::susan.homer@solihull.ac.uk::6f054113-c067-4273-8af3-667aec520ed6" providerId="AD" clId="Web-{CAA89F2D-1FEE-7E3D-3AF5-7A505C538D2D}" dt="2022-12-07T14:20:21.606" v="2034"/>
        <pc:sldMkLst>
          <pc:docMk/>
          <pc:sldMk cId="3086863215" sldId="307"/>
        </pc:sldMkLst>
        <pc:spChg chg="mod ord">
          <ac:chgData name="Susan Homer" userId="S::susan.homer@solihull.ac.uk::6f054113-c067-4273-8af3-667aec520ed6" providerId="AD" clId="Web-{CAA89F2D-1FEE-7E3D-3AF5-7A505C538D2D}" dt="2022-12-06T11:57:51.191" v="241"/>
          <ac:spMkLst>
            <pc:docMk/>
            <pc:sldMk cId="3086863215" sldId="307"/>
            <ac:spMk id="2" creationId="{FC22970A-C828-711A-0140-5A2C67EF76C3}"/>
          </ac:spMkLst>
        </pc:spChg>
        <pc:spChg chg="del">
          <ac:chgData name="Susan Homer" userId="S::susan.homer@solihull.ac.uk::6f054113-c067-4273-8af3-667aec520ed6" providerId="AD" clId="Web-{CAA89F2D-1FEE-7E3D-3AF5-7A505C538D2D}" dt="2022-12-06T11:57:51.191" v="241"/>
          <ac:spMkLst>
            <pc:docMk/>
            <pc:sldMk cId="3086863215" sldId="307"/>
            <ac:spMk id="3" creationId="{A596BAD6-27AA-ECEB-0B96-25971BA5FCBC}"/>
          </ac:spMkLst>
        </pc:spChg>
        <pc:spChg chg="mod">
          <ac:chgData name="Susan Homer" userId="S::susan.homer@solihull.ac.uk::6f054113-c067-4273-8af3-667aec520ed6" providerId="AD" clId="Web-{CAA89F2D-1FEE-7E3D-3AF5-7A505C538D2D}" dt="2022-12-06T12:07:44.215" v="285" actId="20577"/>
          <ac:spMkLst>
            <pc:docMk/>
            <pc:sldMk cId="3086863215" sldId="307"/>
            <ac:spMk id="4" creationId="{EC0761FF-6F07-BCA4-7504-878CA61C9D99}"/>
          </ac:spMkLst>
        </pc:spChg>
        <pc:spChg chg="mod">
          <ac:chgData name="Susan Homer" userId="S::susan.homer@solihull.ac.uk::6f054113-c067-4273-8af3-667aec520ed6" providerId="AD" clId="Web-{CAA89F2D-1FEE-7E3D-3AF5-7A505C538D2D}" dt="2022-12-06T11:57:51.191" v="241"/>
          <ac:spMkLst>
            <pc:docMk/>
            <pc:sldMk cId="3086863215" sldId="307"/>
            <ac:spMk id="5" creationId="{8EBEDFF1-0C68-3820-EB11-E1D167E642AA}"/>
          </ac:spMkLst>
        </pc:spChg>
        <pc:spChg chg="add mod">
          <ac:chgData name="Susan Homer" userId="S::susan.homer@solihull.ac.uk::6f054113-c067-4273-8af3-667aec520ed6" providerId="AD" clId="Web-{CAA89F2D-1FEE-7E3D-3AF5-7A505C538D2D}" dt="2022-12-06T11:57:51.191" v="241"/>
          <ac:spMkLst>
            <pc:docMk/>
            <pc:sldMk cId="3086863215" sldId="307"/>
            <ac:spMk id="10" creationId="{24F398B0-3A17-097F-1ED7-0868A3B9FF3C}"/>
          </ac:spMkLst>
        </pc:spChg>
        <pc:spChg chg="add del mod">
          <ac:chgData name="Susan Homer" userId="S::susan.homer@solihull.ac.uk::6f054113-c067-4273-8af3-667aec520ed6" providerId="AD" clId="Web-{CAA89F2D-1FEE-7E3D-3AF5-7A505C538D2D}" dt="2022-12-06T11:58:43.459" v="242"/>
          <ac:spMkLst>
            <pc:docMk/>
            <pc:sldMk cId="3086863215" sldId="307"/>
            <ac:spMk id="12" creationId="{718713A3-3625-FB96-9D82-736AE752E172}"/>
          </ac:spMkLst>
        </pc:spChg>
        <pc:picChg chg="add mod ord">
          <ac:chgData name="Susan Homer" userId="S::susan.homer@solihull.ac.uk::6f054113-c067-4273-8af3-667aec520ed6" providerId="AD" clId="Web-{CAA89F2D-1FEE-7E3D-3AF5-7A505C538D2D}" dt="2022-12-06T12:04:21.332" v="277" actId="1076"/>
          <ac:picMkLst>
            <pc:docMk/>
            <pc:sldMk cId="3086863215" sldId="307"/>
            <ac:picMk id="6" creationId="{D95C8C29-F532-3574-D508-FB3D860B64FD}"/>
          </ac:picMkLst>
        </pc:picChg>
      </pc:sldChg>
      <pc:sldChg chg="modSp new">
        <pc:chgData name="Susan Homer" userId="S::susan.homer@solihull.ac.uk::6f054113-c067-4273-8af3-667aec520ed6" providerId="AD" clId="Web-{CAA89F2D-1FEE-7E3D-3AF5-7A505C538D2D}" dt="2022-12-07T14:24:13.050" v="2055" actId="20577"/>
        <pc:sldMkLst>
          <pc:docMk/>
          <pc:sldMk cId="2993482141" sldId="308"/>
        </pc:sldMkLst>
        <pc:spChg chg="mod">
          <ac:chgData name="Susan Homer" userId="S::susan.homer@solihull.ac.uk::6f054113-c067-4273-8af3-667aec520ed6" providerId="AD" clId="Web-{CAA89F2D-1FEE-7E3D-3AF5-7A505C538D2D}" dt="2022-12-06T12:51:13.861" v="338" actId="20577"/>
          <ac:spMkLst>
            <pc:docMk/>
            <pc:sldMk cId="2993482141" sldId="308"/>
            <ac:spMk id="3" creationId="{1E0B4BA0-2D62-1FDC-F0AB-A8CDA1A1AD09}"/>
          </ac:spMkLst>
        </pc:spChg>
        <pc:spChg chg="mod">
          <ac:chgData name="Susan Homer" userId="S::susan.homer@solihull.ac.uk::6f054113-c067-4273-8af3-667aec520ed6" providerId="AD" clId="Web-{CAA89F2D-1FEE-7E3D-3AF5-7A505C538D2D}" dt="2022-12-07T14:24:13.050" v="2055" actId="20577"/>
          <ac:spMkLst>
            <pc:docMk/>
            <pc:sldMk cId="2993482141" sldId="308"/>
            <ac:spMk id="4" creationId="{10775BCA-B415-35A7-3E2B-96235B830854}"/>
          </ac:spMkLst>
        </pc:spChg>
      </pc:sldChg>
      <pc:sldChg chg="addSp delSp modSp new mod modClrScheme chgLayout">
        <pc:chgData name="Susan Homer" userId="S::susan.homer@solihull.ac.uk::6f054113-c067-4273-8af3-667aec520ed6" providerId="AD" clId="Web-{CAA89F2D-1FEE-7E3D-3AF5-7A505C538D2D}" dt="2022-12-06T12:13:24.729" v="323" actId="20577"/>
        <pc:sldMkLst>
          <pc:docMk/>
          <pc:sldMk cId="1045507596" sldId="309"/>
        </pc:sldMkLst>
        <pc:spChg chg="mod ord modVis">
          <ac:chgData name="Susan Homer" userId="S::susan.homer@solihull.ac.uk::6f054113-c067-4273-8af3-667aec520ed6" providerId="AD" clId="Web-{CAA89F2D-1FEE-7E3D-3AF5-7A505C538D2D}" dt="2022-12-06T12:11:49.663" v="308"/>
          <ac:spMkLst>
            <pc:docMk/>
            <pc:sldMk cId="1045507596" sldId="309"/>
            <ac:spMk id="2" creationId="{DA31FAB3-1763-9B3B-DCD8-2A18C3DC2836}"/>
          </ac:spMkLst>
        </pc:spChg>
        <pc:spChg chg="del">
          <ac:chgData name="Susan Homer" userId="S::susan.homer@solihull.ac.uk::6f054113-c067-4273-8af3-667aec520ed6" providerId="AD" clId="Web-{CAA89F2D-1FEE-7E3D-3AF5-7A505C538D2D}" dt="2022-12-06T12:11:22.505" v="306"/>
          <ac:spMkLst>
            <pc:docMk/>
            <pc:sldMk cId="1045507596" sldId="309"/>
            <ac:spMk id="3" creationId="{2A46A3AB-93AB-1447-2E2C-3E9D7A69FF70}"/>
          </ac:spMkLst>
        </pc:spChg>
        <pc:spChg chg="del">
          <ac:chgData name="Susan Homer" userId="S::susan.homer@solihull.ac.uk::6f054113-c067-4273-8af3-667aec520ed6" providerId="AD" clId="Web-{CAA89F2D-1FEE-7E3D-3AF5-7A505C538D2D}" dt="2022-12-06T12:11:22.505" v="306"/>
          <ac:spMkLst>
            <pc:docMk/>
            <pc:sldMk cId="1045507596" sldId="309"/>
            <ac:spMk id="4" creationId="{42661A6E-9E88-000D-5746-F6CCA3E1078B}"/>
          </ac:spMkLst>
        </pc:spChg>
        <pc:spChg chg="mod ord">
          <ac:chgData name="Susan Homer" userId="S::susan.homer@solihull.ac.uk::6f054113-c067-4273-8af3-667aec520ed6" providerId="AD" clId="Web-{CAA89F2D-1FEE-7E3D-3AF5-7A505C538D2D}" dt="2022-12-06T12:12:25.024" v="311"/>
          <ac:spMkLst>
            <pc:docMk/>
            <pc:sldMk cId="1045507596" sldId="309"/>
            <ac:spMk id="5" creationId="{F4036BE6-6A35-8484-7A35-8EC8700DD2CC}"/>
          </ac:spMkLst>
        </pc:spChg>
        <pc:spChg chg="add mod">
          <ac:chgData name="Susan Homer" userId="S::susan.homer@solihull.ac.uk::6f054113-c067-4273-8af3-667aec520ed6" providerId="AD" clId="Web-{CAA89F2D-1FEE-7E3D-3AF5-7A505C538D2D}" dt="2022-12-06T12:13:24.729" v="323" actId="20577"/>
          <ac:spMkLst>
            <pc:docMk/>
            <pc:sldMk cId="1045507596" sldId="309"/>
            <ac:spMk id="7" creationId="{FDE28E44-9F2B-80C1-FE7F-FFF0C4F03FC1}"/>
          </ac:spMkLst>
        </pc:spChg>
        <pc:spChg chg="add del mod">
          <ac:chgData name="Susan Homer" userId="S::susan.homer@solihull.ac.uk::6f054113-c067-4273-8af3-667aec520ed6" providerId="AD" clId="Web-{CAA89F2D-1FEE-7E3D-3AF5-7A505C538D2D}" dt="2022-12-06T12:11:49.663" v="308"/>
          <ac:spMkLst>
            <pc:docMk/>
            <pc:sldMk cId="1045507596" sldId="309"/>
            <ac:spMk id="11" creationId="{4FCC16CE-D9C5-3E53-AE27-962DB73CDAA9}"/>
          </ac:spMkLst>
        </pc:spChg>
        <pc:spChg chg="add del mod">
          <ac:chgData name="Susan Homer" userId="S::susan.homer@solihull.ac.uk::6f054113-c067-4273-8af3-667aec520ed6" providerId="AD" clId="Web-{CAA89F2D-1FEE-7E3D-3AF5-7A505C538D2D}" dt="2022-12-06T12:11:49.663" v="308"/>
          <ac:spMkLst>
            <pc:docMk/>
            <pc:sldMk cId="1045507596" sldId="309"/>
            <ac:spMk id="13" creationId="{424932D7-CF07-A117-157B-5F2D8D8142C5}"/>
          </ac:spMkLst>
        </pc:spChg>
        <pc:picChg chg="add mod">
          <ac:chgData name="Susan Homer" userId="S::susan.homer@solihull.ac.uk::6f054113-c067-4273-8af3-667aec520ed6" providerId="AD" clId="Web-{CAA89F2D-1FEE-7E3D-3AF5-7A505C538D2D}" dt="2022-12-06T12:12:25.024" v="311"/>
          <ac:picMkLst>
            <pc:docMk/>
            <pc:sldMk cId="1045507596" sldId="309"/>
            <ac:picMk id="6" creationId="{297636AE-35AE-BE05-DFAC-79CBE3468486}"/>
          </ac:picMkLst>
        </pc:picChg>
      </pc:sldChg>
      <pc:sldChg chg="addSp delSp modSp new">
        <pc:chgData name="Susan Homer" userId="S::susan.homer@solihull.ac.uk::6f054113-c067-4273-8af3-667aec520ed6" providerId="AD" clId="Web-{CAA89F2D-1FEE-7E3D-3AF5-7A505C538D2D}" dt="2022-12-06T17:10:51.699" v="1601" actId="20577"/>
        <pc:sldMkLst>
          <pc:docMk/>
          <pc:sldMk cId="2084730966" sldId="310"/>
        </pc:sldMkLst>
        <pc:spChg chg="mod">
          <ac:chgData name="Susan Homer" userId="S::susan.homer@solihull.ac.uk::6f054113-c067-4273-8af3-667aec520ed6" providerId="AD" clId="Web-{CAA89F2D-1FEE-7E3D-3AF5-7A505C538D2D}" dt="2022-12-06T12:56:15.135" v="454" actId="20577"/>
          <ac:spMkLst>
            <pc:docMk/>
            <pc:sldMk cId="2084730966" sldId="310"/>
            <ac:spMk id="3" creationId="{CA6F2676-4B8D-10AC-91F6-C504CFF78F0A}"/>
          </ac:spMkLst>
        </pc:spChg>
        <pc:spChg chg="mod">
          <ac:chgData name="Susan Homer" userId="S::susan.homer@solihull.ac.uk::6f054113-c067-4273-8af3-667aec520ed6" providerId="AD" clId="Web-{CAA89F2D-1FEE-7E3D-3AF5-7A505C538D2D}" dt="2022-12-06T17:10:51.699" v="1601" actId="20577"/>
          <ac:spMkLst>
            <pc:docMk/>
            <pc:sldMk cId="2084730966" sldId="310"/>
            <ac:spMk id="4" creationId="{3F2ED687-CBEF-A014-3CE9-734D72D5F12E}"/>
          </ac:spMkLst>
        </pc:spChg>
        <pc:spChg chg="add del">
          <ac:chgData name="Susan Homer" userId="S::susan.homer@solihull.ac.uk::6f054113-c067-4273-8af3-667aec520ed6" providerId="AD" clId="Web-{CAA89F2D-1FEE-7E3D-3AF5-7A505C538D2D}" dt="2022-12-06T12:58:56.686" v="564"/>
          <ac:spMkLst>
            <pc:docMk/>
            <pc:sldMk cId="2084730966" sldId="310"/>
            <ac:spMk id="6" creationId="{6817DEDC-A647-2968-2970-70B982EFB53C}"/>
          </ac:spMkLst>
        </pc:spChg>
        <pc:spChg chg="add del">
          <ac:chgData name="Susan Homer" userId="S::susan.homer@solihull.ac.uk::6f054113-c067-4273-8af3-667aec520ed6" providerId="AD" clId="Web-{CAA89F2D-1FEE-7E3D-3AF5-7A505C538D2D}" dt="2022-12-06T12:58:53.780" v="563"/>
          <ac:spMkLst>
            <pc:docMk/>
            <pc:sldMk cId="2084730966" sldId="310"/>
            <ac:spMk id="7" creationId="{14F89ECC-B961-56EF-CF28-72A8A53D3205}"/>
          </ac:spMkLst>
        </pc:spChg>
      </pc:sldChg>
      <pc:sldChg chg="modSp new">
        <pc:chgData name="Susan Homer" userId="S::susan.homer@solihull.ac.uk::6f054113-c067-4273-8af3-667aec520ed6" providerId="AD" clId="Web-{CAA89F2D-1FEE-7E3D-3AF5-7A505C538D2D}" dt="2022-12-06T13:39:31.964" v="775" actId="20577"/>
        <pc:sldMkLst>
          <pc:docMk/>
          <pc:sldMk cId="693495841" sldId="311"/>
        </pc:sldMkLst>
        <pc:spChg chg="mod">
          <ac:chgData name="Susan Homer" userId="S::susan.homer@solihull.ac.uk::6f054113-c067-4273-8af3-667aec520ed6" providerId="AD" clId="Web-{CAA89F2D-1FEE-7E3D-3AF5-7A505C538D2D}" dt="2022-12-06T13:35:42.069" v="678" actId="20577"/>
          <ac:spMkLst>
            <pc:docMk/>
            <pc:sldMk cId="693495841" sldId="311"/>
            <ac:spMk id="3" creationId="{828C58B9-38AF-68FA-A72C-AA83E2761D5B}"/>
          </ac:spMkLst>
        </pc:spChg>
        <pc:spChg chg="mod">
          <ac:chgData name="Susan Homer" userId="S::susan.homer@solihull.ac.uk::6f054113-c067-4273-8af3-667aec520ed6" providerId="AD" clId="Web-{CAA89F2D-1FEE-7E3D-3AF5-7A505C538D2D}" dt="2022-12-06T13:39:31.964" v="775" actId="20577"/>
          <ac:spMkLst>
            <pc:docMk/>
            <pc:sldMk cId="693495841" sldId="311"/>
            <ac:spMk id="4" creationId="{E7DB4B7A-C21E-A4A3-0038-87455C23EFB9}"/>
          </ac:spMkLst>
        </pc:spChg>
      </pc:sldChg>
      <pc:sldChg chg="modSp new">
        <pc:chgData name="Susan Homer" userId="S::susan.homer@solihull.ac.uk::6f054113-c067-4273-8af3-667aec520ed6" providerId="AD" clId="Web-{CAA89F2D-1FEE-7E3D-3AF5-7A505C538D2D}" dt="2022-12-06T15:55:08.042" v="1349" actId="20577"/>
        <pc:sldMkLst>
          <pc:docMk/>
          <pc:sldMk cId="1564178184" sldId="312"/>
        </pc:sldMkLst>
        <pc:spChg chg="mod">
          <ac:chgData name="Susan Homer" userId="S::susan.homer@solihull.ac.uk::6f054113-c067-4273-8af3-667aec520ed6" providerId="AD" clId="Web-{CAA89F2D-1FEE-7E3D-3AF5-7A505C538D2D}" dt="2022-12-06T15:54:14.337" v="1343" actId="20577"/>
          <ac:spMkLst>
            <pc:docMk/>
            <pc:sldMk cId="1564178184" sldId="312"/>
            <ac:spMk id="3" creationId="{986DF2B8-71F0-CDD4-E7D2-544E006C99DB}"/>
          </ac:spMkLst>
        </pc:spChg>
        <pc:spChg chg="mod">
          <ac:chgData name="Susan Homer" userId="S::susan.homer@solihull.ac.uk::6f054113-c067-4273-8af3-667aec520ed6" providerId="AD" clId="Web-{CAA89F2D-1FEE-7E3D-3AF5-7A505C538D2D}" dt="2022-12-06T15:55:08.042" v="1349" actId="20577"/>
          <ac:spMkLst>
            <pc:docMk/>
            <pc:sldMk cId="1564178184" sldId="312"/>
            <ac:spMk id="4" creationId="{D52FEF1B-59FD-73C9-5612-35DFE7BE7025}"/>
          </ac:spMkLst>
        </pc:spChg>
        <pc:spChg chg="mod">
          <ac:chgData name="Susan Homer" userId="S::susan.homer@solihull.ac.uk::6f054113-c067-4273-8af3-667aec520ed6" providerId="AD" clId="Web-{CAA89F2D-1FEE-7E3D-3AF5-7A505C538D2D}" dt="2022-12-06T13:50:48.698" v="924" actId="1076"/>
          <ac:spMkLst>
            <pc:docMk/>
            <pc:sldMk cId="1564178184" sldId="312"/>
            <ac:spMk id="5" creationId="{BC9B497C-DF94-D0E8-1956-653135DC1156}"/>
          </ac:spMkLst>
        </pc:spChg>
      </pc:sldChg>
      <pc:sldChg chg="modSp new">
        <pc:chgData name="Susan Homer" userId="S::susan.homer@solihull.ac.uk::6f054113-c067-4273-8af3-667aec520ed6" providerId="AD" clId="Web-{CAA89F2D-1FEE-7E3D-3AF5-7A505C538D2D}" dt="2022-12-07T14:26:11.444" v="2068" actId="20577"/>
        <pc:sldMkLst>
          <pc:docMk/>
          <pc:sldMk cId="2718045333" sldId="313"/>
        </pc:sldMkLst>
        <pc:spChg chg="mod">
          <ac:chgData name="Susan Homer" userId="S::susan.homer@solihull.ac.uk::6f054113-c067-4273-8af3-667aec520ed6" providerId="AD" clId="Web-{CAA89F2D-1FEE-7E3D-3AF5-7A505C538D2D}" dt="2022-12-06T15:56:38.607" v="1371" actId="20577"/>
          <ac:spMkLst>
            <pc:docMk/>
            <pc:sldMk cId="2718045333" sldId="313"/>
            <ac:spMk id="3" creationId="{695F3C82-5542-B397-224F-1652FB357986}"/>
          </ac:spMkLst>
        </pc:spChg>
        <pc:spChg chg="mod">
          <ac:chgData name="Susan Homer" userId="S::susan.homer@solihull.ac.uk::6f054113-c067-4273-8af3-667aec520ed6" providerId="AD" clId="Web-{CAA89F2D-1FEE-7E3D-3AF5-7A505C538D2D}" dt="2022-12-07T14:26:11.444" v="2068" actId="20577"/>
          <ac:spMkLst>
            <pc:docMk/>
            <pc:sldMk cId="2718045333" sldId="313"/>
            <ac:spMk id="4" creationId="{BCD8928C-2F5E-D4E9-84DD-2F90F2AFCE19}"/>
          </ac:spMkLst>
        </pc:spChg>
      </pc:sldChg>
      <pc:sldChg chg="modSp new ord">
        <pc:chgData name="Susan Homer" userId="S::susan.homer@solihull.ac.uk::6f054113-c067-4273-8af3-667aec520ed6" providerId="AD" clId="Web-{CAA89F2D-1FEE-7E3D-3AF5-7A505C538D2D}" dt="2022-12-06T17:11:31.981" v="1611" actId="20577"/>
        <pc:sldMkLst>
          <pc:docMk/>
          <pc:sldMk cId="3114200138" sldId="314"/>
        </pc:sldMkLst>
        <pc:spChg chg="mod">
          <ac:chgData name="Susan Homer" userId="S::susan.homer@solihull.ac.uk::6f054113-c067-4273-8af3-667aec520ed6" providerId="AD" clId="Web-{CAA89F2D-1FEE-7E3D-3AF5-7A505C538D2D}" dt="2022-12-06T15:55:58.293" v="1362" actId="20577"/>
          <ac:spMkLst>
            <pc:docMk/>
            <pc:sldMk cId="3114200138" sldId="314"/>
            <ac:spMk id="3" creationId="{AF836391-6F62-C7A1-F42F-2B30B656C9FC}"/>
          </ac:spMkLst>
        </pc:spChg>
        <pc:spChg chg="mod">
          <ac:chgData name="Susan Homer" userId="S::susan.homer@solihull.ac.uk::6f054113-c067-4273-8af3-667aec520ed6" providerId="AD" clId="Web-{CAA89F2D-1FEE-7E3D-3AF5-7A505C538D2D}" dt="2022-12-06T17:11:31.981" v="1611" actId="20577"/>
          <ac:spMkLst>
            <pc:docMk/>
            <pc:sldMk cId="3114200138" sldId="314"/>
            <ac:spMk id="4" creationId="{F0972E96-794B-34A5-4BB3-72B6C9C8FA3E}"/>
          </ac:spMkLst>
        </pc:spChg>
      </pc:sldChg>
      <pc:sldChg chg="addSp delSp modSp new mod ord modClrScheme chgLayout">
        <pc:chgData name="Susan Homer" userId="S::susan.homer@solihull.ac.uk::6f054113-c067-4273-8af3-667aec520ed6" providerId="AD" clId="Web-{CAA89F2D-1FEE-7E3D-3AF5-7A505C538D2D}" dt="2022-12-06T15:17:02.494" v="1155"/>
        <pc:sldMkLst>
          <pc:docMk/>
          <pc:sldMk cId="3581982232" sldId="315"/>
        </pc:sldMkLst>
        <pc:spChg chg="mod ord">
          <ac:chgData name="Susan Homer" userId="S::susan.homer@solihull.ac.uk::6f054113-c067-4273-8af3-667aec520ed6" providerId="AD" clId="Web-{CAA89F2D-1FEE-7E3D-3AF5-7A505C538D2D}" dt="2022-12-06T15:16:24.368" v="1139"/>
          <ac:spMkLst>
            <pc:docMk/>
            <pc:sldMk cId="3581982232" sldId="315"/>
            <ac:spMk id="2" creationId="{952999F9-E4A3-573A-9B5E-5E379F30E8F5}"/>
          </ac:spMkLst>
        </pc:spChg>
        <pc:spChg chg="add del">
          <ac:chgData name="Susan Homer" userId="S::susan.homer@solihull.ac.uk::6f054113-c067-4273-8af3-667aec520ed6" providerId="AD" clId="Web-{CAA89F2D-1FEE-7E3D-3AF5-7A505C538D2D}" dt="2022-12-06T15:15:50.961" v="1130"/>
          <ac:spMkLst>
            <pc:docMk/>
            <pc:sldMk cId="3581982232" sldId="315"/>
            <ac:spMk id="3" creationId="{063C6CC7-47EE-9E32-3294-E73A7BD4B85F}"/>
          </ac:spMkLst>
        </pc:spChg>
        <pc:spChg chg="mod">
          <ac:chgData name="Susan Homer" userId="S::susan.homer@solihull.ac.uk::6f054113-c067-4273-8af3-667aec520ed6" providerId="AD" clId="Web-{CAA89F2D-1FEE-7E3D-3AF5-7A505C538D2D}" dt="2022-12-06T15:16:48.838" v="1153" actId="20577"/>
          <ac:spMkLst>
            <pc:docMk/>
            <pc:sldMk cId="3581982232" sldId="315"/>
            <ac:spMk id="4" creationId="{028C8BEA-9D90-A240-6580-2DB42E2670F1}"/>
          </ac:spMkLst>
        </pc:spChg>
        <pc:spChg chg="mod ord">
          <ac:chgData name="Susan Homer" userId="S::susan.homer@solihull.ac.uk::6f054113-c067-4273-8af3-667aec520ed6" providerId="AD" clId="Web-{CAA89F2D-1FEE-7E3D-3AF5-7A505C538D2D}" dt="2022-12-06T15:16:24.368" v="1139"/>
          <ac:spMkLst>
            <pc:docMk/>
            <pc:sldMk cId="3581982232" sldId="315"/>
            <ac:spMk id="5" creationId="{3ACCA6A1-B588-2D44-3BDE-E93A4A7D3D73}"/>
          </ac:spMkLst>
        </pc:spChg>
        <pc:spChg chg="add del mod">
          <ac:chgData name="Susan Homer" userId="S::susan.homer@solihull.ac.uk::6f054113-c067-4273-8af3-667aec520ed6" providerId="AD" clId="Web-{CAA89F2D-1FEE-7E3D-3AF5-7A505C538D2D}" dt="2022-12-06T15:16:24.368" v="1139"/>
          <ac:spMkLst>
            <pc:docMk/>
            <pc:sldMk cId="3581982232" sldId="315"/>
            <ac:spMk id="8" creationId="{AA1EADED-6ECE-484F-6795-8431281D068A}"/>
          </ac:spMkLst>
        </pc:spChg>
        <pc:spChg chg="add del mod">
          <ac:chgData name="Susan Homer" userId="S::susan.homer@solihull.ac.uk::6f054113-c067-4273-8af3-667aec520ed6" providerId="AD" clId="Web-{CAA89F2D-1FEE-7E3D-3AF5-7A505C538D2D}" dt="2022-12-06T15:15:42.086" v="1129"/>
          <ac:spMkLst>
            <pc:docMk/>
            <pc:sldMk cId="3581982232" sldId="315"/>
            <ac:spMk id="11" creationId="{1E01DED1-F7C9-7BF5-CF3F-93996F6756A7}"/>
          </ac:spMkLst>
        </pc:spChg>
        <pc:spChg chg="add del mod">
          <ac:chgData name="Susan Homer" userId="S::susan.homer@solihull.ac.uk::6f054113-c067-4273-8af3-667aec520ed6" providerId="AD" clId="Web-{CAA89F2D-1FEE-7E3D-3AF5-7A505C538D2D}" dt="2022-12-06T15:16:24.368" v="1139"/>
          <ac:spMkLst>
            <pc:docMk/>
            <pc:sldMk cId="3581982232" sldId="315"/>
            <ac:spMk id="13" creationId="{FD1F84F5-11EA-A76C-EB83-9EA2ACFCAE25}"/>
          </ac:spMkLst>
        </pc:spChg>
        <pc:picChg chg="add mod">
          <ac:chgData name="Susan Homer" userId="S::susan.homer@solihull.ac.uk::6f054113-c067-4273-8af3-667aec520ed6" providerId="AD" clId="Web-{CAA89F2D-1FEE-7E3D-3AF5-7A505C538D2D}" dt="2022-12-06T15:16:51.697" v="1154" actId="14100"/>
          <ac:picMkLst>
            <pc:docMk/>
            <pc:sldMk cId="3581982232" sldId="315"/>
            <ac:picMk id="6" creationId="{0C98AD28-B2BE-24B7-3CB7-85807E22C18F}"/>
          </ac:picMkLst>
        </pc:picChg>
      </pc:sldChg>
      <pc:sldChg chg="modSp new">
        <pc:chgData name="Susan Homer" userId="S::susan.homer@solihull.ac.uk::6f054113-c067-4273-8af3-667aec520ed6" providerId="AD" clId="Web-{CAA89F2D-1FEE-7E3D-3AF5-7A505C538D2D}" dt="2022-12-07T14:24:38.957" v="2057" actId="20577"/>
        <pc:sldMkLst>
          <pc:docMk/>
          <pc:sldMk cId="104492500" sldId="316"/>
        </pc:sldMkLst>
        <pc:spChg chg="mod">
          <ac:chgData name="Susan Homer" userId="S::susan.homer@solihull.ac.uk::6f054113-c067-4273-8af3-667aec520ed6" providerId="AD" clId="Web-{CAA89F2D-1FEE-7E3D-3AF5-7A505C538D2D}" dt="2022-12-06T15:46:47.168" v="1265" actId="20577"/>
          <ac:spMkLst>
            <pc:docMk/>
            <pc:sldMk cId="104492500" sldId="316"/>
            <ac:spMk id="3" creationId="{7ECF9EF0-F078-3FA2-04A4-2315BCDA2022}"/>
          </ac:spMkLst>
        </pc:spChg>
        <pc:spChg chg="mod">
          <ac:chgData name="Susan Homer" userId="S::susan.homer@solihull.ac.uk::6f054113-c067-4273-8af3-667aec520ed6" providerId="AD" clId="Web-{CAA89F2D-1FEE-7E3D-3AF5-7A505C538D2D}" dt="2022-12-07T14:24:38.957" v="2057" actId="20577"/>
          <ac:spMkLst>
            <pc:docMk/>
            <pc:sldMk cId="104492500" sldId="316"/>
            <ac:spMk id="4" creationId="{0C21A7AC-7E46-6EB3-316D-DE167581FD03}"/>
          </ac:spMkLst>
        </pc:spChg>
      </pc:sldChg>
      <pc:sldChg chg="modSp new ord">
        <pc:chgData name="Susan Homer" userId="S::susan.homer@solihull.ac.uk::6f054113-c067-4273-8af3-667aec520ed6" providerId="AD" clId="Web-{CAA89F2D-1FEE-7E3D-3AF5-7A505C538D2D}" dt="2022-12-06T15:51:30.426" v="1296"/>
        <pc:sldMkLst>
          <pc:docMk/>
          <pc:sldMk cId="2314872540" sldId="317"/>
        </pc:sldMkLst>
        <pc:spChg chg="mod">
          <ac:chgData name="Susan Homer" userId="S::susan.homer@solihull.ac.uk::6f054113-c067-4273-8af3-667aec520ed6" providerId="AD" clId="Web-{CAA89F2D-1FEE-7E3D-3AF5-7A505C538D2D}" dt="2022-12-06T15:49:45.064" v="1283" actId="20577"/>
          <ac:spMkLst>
            <pc:docMk/>
            <pc:sldMk cId="2314872540" sldId="317"/>
            <ac:spMk id="3" creationId="{3984C4DF-B72C-AF27-8C44-360ECD97A956}"/>
          </ac:spMkLst>
        </pc:spChg>
        <pc:spChg chg="mod">
          <ac:chgData name="Susan Homer" userId="S::susan.homer@solihull.ac.uk::6f054113-c067-4273-8af3-667aec520ed6" providerId="AD" clId="Web-{CAA89F2D-1FEE-7E3D-3AF5-7A505C538D2D}" dt="2022-12-06T15:50:25.924" v="1289" actId="14100"/>
          <ac:spMkLst>
            <pc:docMk/>
            <pc:sldMk cId="2314872540" sldId="317"/>
            <ac:spMk id="4" creationId="{9BC5B0BA-1503-D32A-4B5E-9EBBE53572CA}"/>
          </ac:spMkLst>
        </pc:spChg>
      </pc:sldChg>
      <pc:sldChg chg="addSp delSp modSp new ord">
        <pc:chgData name="Susan Homer" userId="S::susan.homer@solihull.ac.uk::6f054113-c067-4273-8af3-667aec520ed6" providerId="AD" clId="Web-{CAA89F2D-1FEE-7E3D-3AF5-7A505C538D2D}" dt="2022-12-06T17:23:54.362" v="1949" actId="20577"/>
        <pc:sldMkLst>
          <pc:docMk/>
          <pc:sldMk cId="486123874" sldId="318"/>
        </pc:sldMkLst>
        <pc:spChg chg="mod">
          <ac:chgData name="Susan Homer" userId="S::susan.homer@solihull.ac.uk::6f054113-c067-4273-8af3-667aec520ed6" providerId="AD" clId="Web-{CAA89F2D-1FEE-7E3D-3AF5-7A505C538D2D}" dt="2022-12-06T15:59:02.236" v="1490" actId="20577"/>
          <ac:spMkLst>
            <pc:docMk/>
            <pc:sldMk cId="486123874" sldId="318"/>
            <ac:spMk id="3" creationId="{74E4A24D-8849-C562-47E7-EE4F66828597}"/>
          </ac:spMkLst>
        </pc:spChg>
        <pc:spChg chg="mod">
          <ac:chgData name="Susan Homer" userId="S::susan.homer@solihull.ac.uk::6f054113-c067-4273-8af3-667aec520ed6" providerId="AD" clId="Web-{CAA89F2D-1FEE-7E3D-3AF5-7A505C538D2D}" dt="2022-12-06T17:23:54.362" v="1949" actId="20577"/>
          <ac:spMkLst>
            <pc:docMk/>
            <pc:sldMk cId="486123874" sldId="318"/>
            <ac:spMk id="4" creationId="{845E1B2C-BE79-7F39-F581-43E574EA5BBA}"/>
          </ac:spMkLst>
        </pc:spChg>
        <pc:spChg chg="add del">
          <ac:chgData name="Susan Homer" userId="S::susan.homer@solihull.ac.uk::6f054113-c067-4273-8af3-667aec520ed6" providerId="AD" clId="Web-{CAA89F2D-1FEE-7E3D-3AF5-7A505C538D2D}" dt="2022-12-06T17:20:24.621" v="1867"/>
          <ac:spMkLst>
            <pc:docMk/>
            <pc:sldMk cId="486123874" sldId="318"/>
            <ac:spMk id="6" creationId="{3686F6C7-A649-CCE4-160D-297E288540E6}"/>
          </ac:spMkLst>
        </pc:spChg>
        <pc:spChg chg="add del mod">
          <ac:chgData name="Susan Homer" userId="S::susan.homer@solihull.ac.uk::6f054113-c067-4273-8af3-667aec520ed6" providerId="AD" clId="Web-{CAA89F2D-1FEE-7E3D-3AF5-7A505C538D2D}" dt="2022-12-06T17:20:11.777" v="1866"/>
          <ac:spMkLst>
            <pc:docMk/>
            <pc:sldMk cId="486123874" sldId="318"/>
            <ac:spMk id="7" creationId="{4A822D34-DC80-5C74-B4D8-1CC890A24124}"/>
          </ac:spMkLst>
        </pc:spChg>
        <pc:spChg chg="add">
          <ac:chgData name="Susan Homer" userId="S::susan.homer@solihull.ac.uk::6f054113-c067-4273-8af3-667aec520ed6" providerId="AD" clId="Web-{CAA89F2D-1FEE-7E3D-3AF5-7A505C538D2D}" dt="2022-12-06T17:20:33.965" v="1868"/>
          <ac:spMkLst>
            <pc:docMk/>
            <pc:sldMk cId="486123874" sldId="318"/>
            <ac:spMk id="8" creationId="{6DA201B4-FF67-638E-8A2F-829E0DE935B3}"/>
          </ac:spMkLst>
        </pc:spChg>
        <pc:spChg chg="add del">
          <ac:chgData name="Susan Homer" userId="S::susan.homer@solihull.ac.uk::6f054113-c067-4273-8af3-667aec520ed6" providerId="AD" clId="Web-{CAA89F2D-1FEE-7E3D-3AF5-7A505C538D2D}" dt="2022-12-06T17:20:59.622" v="1871"/>
          <ac:spMkLst>
            <pc:docMk/>
            <pc:sldMk cId="486123874" sldId="318"/>
            <ac:spMk id="9" creationId="{A3B1F1EE-2D5A-4CE7-5D38-549E2D367568}"/>
          </ac:spMkLst>
        </pc:spChg>
        <pc:spChg chg="add del">
          <ac:chgData name="Susan Homer" userId="S::susan.homer@solihull.ac.uk::6f054113-c067-4273-8af3-667aec520ed6" providerId="AD" clId="Web-{CAA89F2D-1FEE-7E3D-3AF5-7A505C538D2D}" dt="2022-12-06T17:21:02.326" v="1872"/>
          <ac:spMkLst>
            <pc:docMk/>
            <pc:sldMk cId="486123874" sldId="318"/>
            <ac:spMk id="10" creationId="{A3B1F1EE-2D5A-4CE7-5D38-549E2D367568}"/>
          </ac:spMkLst>
        </pc:spChg>
      </pc:sldChg>
      <pc:sldChg chg="modSp new">
        <pc:chgData name="Susan Homer" userId="S::susan.homer@solihull.ac.uk::6f054113-c067-4273-8af3-667aec520ed6" providerId="AD" clId="Web-{CAA89F2D-1FEE-7E3D-3AF5-7A505C538D2D}" dt="2022-12-06T17:17:36.413" v="1856" actId="20577"/>
        <pc:sldMkLst>
          <pc:docMk/>
          <pc:sldMk cId="3379207158" sldId="319"/>
        </pc:sldMkLst>
        <pc:spChg chg="mod">
          <ac:chgData name="Susan Homer" userId="S::susan.homer@solihull.ac.uk::6f054113-c067-4273-8af3-667aec520ed6" providerId="AD" clId="Web-{CAA89F2D-1FEE-7E3D-3AF5-7A505C538D2D}" dt="2022-12-06T17:17:36.413" v="1856" actId="20577"/>
          <ac:spMkLst>
            <pc:docMk/>
            <pc:sldMk cId="3379207158" sldId="319"/>
            <ac:spMk id="4" creationId="{98EF0149-A1BC-43F0-42DC-C7D32B558F80}"/>
          </ac:spMkLst>
        </pc:spChg>
      </pc:sldChg>
      <pc:sldChg chg="modSp new ord">
        <pc:chgData name="Susan Homer" userId="S::susan.homer@solihull.ac.uk::6f054113-c067-4273-8af3-667aec520ed6" providerId="AD" clId="Web-{CAA89F2D-1FEE-7E3D-3AF5-7A505C538D2D}" dt="2022-12-06T17:14:26.533" v="1703"/>
        <pc:sldMkLst>
          <pc:docMk/>
          <pc:sldMk cId="1847301418" sldId="320"/>
        </pc:sldMkLst>
        <pc:spChg chg="mod">
          <ac:chgData name="Susan Homer" userId="S::susan.homer@solihull.ac.uk::6f054113-c067-4273-8af3-667aec520ed6" providerId="AD" clId="Web-{CAA89F2D-1FEE-7E3D-3AF5-7A505C538D2D}" dt="2022-12-06T17:14:23.830" v="1702" actId="20577"/>
          <ac:spMkLst>
            <pc:docMk/>
            <pc:sldMk cId="1847301418" sldId="320"/>
            <ac:spMk id="3" creationId="{511F104A-75AD-4A89-5DCF-DAD805D2D58C}"/>
          </ac:spMkLst>
        </pc:spChg>
        <pc:spChg chg="mod">
          <ac:chgData name="Susan Homer" userId="S::susan.homer@solihull.ac.uk::6f054113-c067-4273-8af3-667aec520ed6" providerId="AD" clId="Web-{CAA89F2D-1FEE-7E3D-3AF5-7A505C538D2D}" dt="2022-12-06T17:14:00.907" v="1687" actId="14100"/>
          <ac:spMkLst>
            <pc:docMk/>
            <pc:sldMk cId="1847301418" sldId="320"/>
            <ac:spMk id="4" creationId="{DC16248E-0C3E-2D4F-E242-189A62FCCFFA}"/>
          </ac:spMkLst>
        </pc:spChg>
      </pc:sldChg>
      <pc:sldChg chg="modSp new">
        <pc:chgData name="Susan Homer" userId="S::susan.homer@solihull.ac.uk::6f054113-c067-4273-8af3-667aec520ed6" providerId="AD" clId="Web-{CAA89F2D-1FEE-7E3D-3AF5-7A505C538D2D}" dt="2022-12-07T10:38:46.163" v="2015" actId="20577"/>
        <pc:sldMkLst>
          <pc:docMk/>
          <pc:sldMk cId="2783314172" sldId="321"/>
        </pc:sldMkLst>
        <pc:spChg chg="mod">
          <ac:chgData name="Susan Homer" userId="S::susan.homer@solihull.ac.uk::6f054113-c067-4273-8af3-667aec520ed6" providerId="AD" clId="Web-{CAA89F2D-1FEE-7E3D-3AF5-7A505C538D2D}" dt="2022-12-06T17:15:15.019" v="1717" actId="20577"/>
          <ac:spMkLst>
            <pc:docMk/>
            <pc:sldMk cId="2783314172" sldId="321"/>
            <ac:spMk id="3" creationId="{88528F5A-1F10-D5D9-1C65-C8E296779E24}"/>
          </ac:spMkLst>
        </pc:spChg>
        <pc:spChg chg="mod">
          <ac:chgData name="Susan Homer" userId="S::susan.homer@solihull.ac.uk::6f054113-c067-4273-8af3-667aec520ed6" providerId="AD" clId="Web-{CAA89F2D-1FEE-7E3D-3AF5-7A505C538D2D}" dt="2022-12-07T10:38:46.163" v="2015" actId="20577"/>
          <ac:spMkLst>
            <pc:docMk/>
            <pc:sldMk cId="2783314172" sldId="321"/>
            <ac:spMk id="4" creationId="{2032C44C-0145-33D0-4146-7897087F2EBD}"/>
          </ac:spMkLst>
        </pc:spChg>
      </pc:sldChg>
      <pc:sldChg chg="new del">
        <pc:chgData name="Susan Homer" userId="S::susan.homer@solihull.ac.uk::6f054113-c067-4273-8af3-667aec520ed6" providerId="AD" clId="Web-{CAA89F2D-1FEE-7E3D-3AF5-7A505C538D2D}" dt="2022-12-06T17:24:13.206" v="1954"/>
        <pc:sldMkLst>
          <pc:docMk/>
          <pc:sldMk cId="1859339389" sldId="322"/>
        </pc:sldMkLst>
      </pc:sldChg>
      <pc:sldChg chg="new del">
        <pc:chgData name="Susan Homer" userId="S::susan.homer@solihull.ac.uk::6f054113-c067-4273-8af3-667aec520ed6" providerId="AD" clId="Web-{CAA89F2D-1FEE-7E3D-3AF5-7A505C538D2D}" dt="2022-12-07T10:38:50.507" v="2016"/>
        <pc:sldMkLst>
          <pc:docMk/>
          <pc:sldMk cId="3701938998" sldId="322"/>
        </pc:sldMkLst>
      </pc:sldChg>
    </pc:docChg>
  </pc:docChgLst>
  <pc:docChgLst>
    <pc:chgData name="Matthew Hinchley" userId="S::matthew.hinchley@ad.aoc.co.uk::56f0c3dd-24cc-46e0-afbb-68644929e8b8" providerId="AD" clId="Web-{F3E4BC45-B50C-0F4A-C542-17496B4A1635}"/>
    <pc:docChg chg="delSld">
      <pc:chgData name="Matthew Hinchley" userId="S::matthew.hinchley@ad.aoc.co.uk::56f0c3dd-24cc-46e0-afbb-68644929e8b8" providerId="AD" clId="Web-{F3E4BC45-B50C-0F4A-C542-17496B4A1635}" dt="2022-12-20T14:16:10.140" v="0"/>
      <pc:docMkLst>
        <pc:docMk/>
      </pc:docMkLst>
      <pc:sldChg chg="del">
        <pc:chgData name="Matthew Hinchley" userId="S::matthew.hinchley@ad.aoc.co.uk::56f0c3dd-24cc-46e0-afbb-68644929e8b8" providerId="AD" clId="Web-{F3E4BC45-B50C-0F4A-C542-17496B4A1635}" dt="2022-12-20T14:16:10.140" v="0"/>
        <pc:sldMkLst>
          <pc:docMk/>
          <pc:sldMk cId="1945931993" sldId="296"/>
        </pc:sldMkLst>
      </pc:sldChg>
    </pc:docChg>
  </pc:docChgLst>
  <pc:docChgLst>
    <pc:chgData name="Susan Homer" userId="S::susan.homer_solihull.ac.uk#ext#@aoctenant.onmicrosoft.com::8026524e-7bc6-49ad-b3d4-767a8cc9418f" providerId="AD" clId="Web-{1F617681-AE00-4066-B352-378C21CEC2B9}"/>
    <pc:docChg chg="mod modSld">
      <pc:chgData name="Susan Homer" userId="S::susan.homer_solihull.ac.uk#ext#@aoctenant.onmicrosoft.com::8026524e-7bc6-49ad-b3d4-767a8cc9418f" providerId="AD" clId="Web-{1F617681-AE00-4066-B352-378C21CEC2B9}" dt="2022-12-12T14:25:13.097" v="79" actId="20577"/>
      <pc:docMkLst>
        <pc:docMk/>
      </pc:docMkLst>
      <pc:sldChg chg="modSp modCm">
        <pc:chgData name="Susan Homer" userId="S::susan.homer_solihull.ac.uk#ext#@aoctenant.onmicrosoft.com::8026524e-7bc6-49ad-b3d4-767a8cc9418f" providerId="AD" clId="Web-{1F617681-AE00-4066-B352-378C21CEC2B9}" dt="2022-12-12T14:10:06.362" v="60"/>
        <pc:sldMkLst>
          <pc:docMk/>
          <pc:sldMk cId="2993482141" sldId="308"/>
        </pc:sldMkLst>
        <pc:spChg chg="mod">
          <ac:chgData name="Susan Homer" userId="S::susan.homer_solihull.ac.uk#ext#@aoctenant.onmicrosoft.com::8026524e-7bc6-49ad-b3d4-767a8cc9418f" providerId="AD" clId="Web-{1F617681-AE00-4066-B352-378C21CEC2B9}" dt="2022-12-12T14:10:00.768" v="59" actId="20577"/>
          <ac:spMkLst>
            <pc:docMk/>
            <pc:sldMk cId="2993482141" sldId="308"/>
            <ac:spMk id="4" creationId="{10775BCA-B415-35A7-3E2B-96235B830854}"/>
          </ac:spMkLst>
        </pc:spChg>
      </pc:sldChg>
      <pc:sldChg chg="modCm modNotes">
        <pc:chgData name="Susan Homer" userId="S::susan.homer_solihull.ac.uk#ext#@aoctenant.onmicrosoft.com::8026524e-7bc6-49ad-b3d4-767a8cc9418f" providerId="AD" clId="Web-{1F617681-AE00-4066-B352-378C21CEC2B9}" dt="2022-12-12T14:14:00.152" v="72"/>
        <pc:sldMkLst>
          <pc:docMk/>
          <pc:sldMk cId="1045507596" sldId="309"/>
        </pc:sldMkLst>
      </pc:sldChg>
      <pc:sldChg chg="modCm">
        <pc:chgData name="Susan Homer" userId="S::susan.homer_solihull.ac.uk#ext#@aoctenant.onmicrosoft.com::8026524e-7bc6-49ad-b3d4-767a8cc9418f" providerId="AD" clId="Web-{1F617681-AE00-4066-B352-378C21CEC2B9}" dt="2022-12-12T14:17:18.440" v="73"/>
        <pc:sldMkLst>
          <pc:docMk/>
          <pc:sldMk cId="2718045333" sldId="313"/>
        </pc:sldMkLst>
      </pc:sldChg>
      <pc:sldChg chg="addSp modSp modCm modNotes">
        <pc:chgData name="Susan Homer" userId="S::susan.homer_solihull.ac.uk#ext#@aoctenant.onmicrosoft.com::8026524e-7bc6-49ad-b3d4-767a8cc9418f" providerId="AD" clId="Web-{1F617681-AE00-4066-B352-378C21CEC2B9}" dt="2022-12-12T14:08:41.297" v="35"/>
        <pc:sldMkLst>
          <pc:docMk/>
          <pc:sldMk cId="3581982232" sldId="315"/>
        </pc:sldMkLst>
        <pc:spChg chg="add mod">
          <ac:chgData name="Susan Homer" userId="S::susan.homer_solihull.ac.uk#ext#@aoctenant.onmicrosoft.com::8026524e-7bc6-49ad-b3d4-767a8cc9418f" providerId="AD" clId="Web-{1F617681-AE00-4066-B352-378C21CEC2B9}" dt="2022-12-12T14:06:46.027" v="7" actId="20577"/>
          <ac:spMkLst>
            <pc:docMk/>
            <pc:sldMk cId="3581982232" sldId="315"/>
            <ac:spMk id="3" creationId="{9BF86914-82C3-0988-A2A2-868C191564CF}"/>
          </ac:spMkLst>
        </pc:spChg>
      </pc:sldChg>
      <pc:sldChg chg="modSp modCm">
        <pc:chgData name="Susan Homer" userId="S::susan.homer_solihull.ac.uk#ext#@aoctenant.onmicrosoft.com::8026524e-7bc6-49ad-b3d4-767a8cc9418f" providerId="AD" clId="Web-{1F617681-AE00-4066-B352-378C21CEC2B9}" dt="2022-12-12T14:10:47.864" v="62"/>
        <pc:sldMkLst>
          <pc:docMk/>
          <pc:sldMk cId="104492500" sldId="316"/>
        </pc:sldMkLst>
        <pc:spChg chg="mod">
          <ac:chgData name="Susan Homer" userId="S::susan.homer_solihull.ac.uk#ext#@aoctenant.onmicrosoft.com::8026524e-7bc6-49ad-b3d4-767a8cc9418f" providerId="AD" clId="Web-{1F617681-AE00-4066-B352-378C21CEC2B9}" dt="2022-12-12T14:08:34.453" v="33" actId="20577"/>
          <ac:spMkLst>
            <pc:docMk/>
            <pc:sldMk cId="104492500" sldId="316"/>
            <ac:spMk id="3" creationId="{7ECF9EF0-F078-3FA2-04A4-2315BCDA2022}"/>
          </ac:spMkLst>
        </pc:spChg>
      </pc:sldChg>
      <pc:sldChg chg="modSp">
        <pc:chgData name="Susan Homer" userId="S::susan.homer_solihull.ac.uk#ext#@aoctenant.onmicrosoft.com::8026524e-7bc6-49ad-b3d4-767a8cc9418f" providerId="AD" clId="Web-{1F617681-AE00-4066-B352-378C21CEC2B9}" dt="2022-12-12T14:25:13.097" v="79" actId="20577"/>
        <pc:sldMkLst>
          <pc:docMk/>
          <pc:sldMk cId="3379207158" sldId="319"/>
        </pc:sldMkLst>
        <pc:spChg chg="mod">
          <ac:chgData name="Susan Homer" userId="S::susan.homer_solihull.ac.uk#ext#@aoctenant.onmicrosoft.com::8026524e-7bc6-49ad-b3d4-767a8cc9418f" providerId="AD" clId="Web-{1F617681-AE00-4066-B352-378C21CEC2B9}" dt="2022-12-12T14:25:13.097" v="79" actId="20577"/>
          <ac:spMkLst>
            <pc:docMk/>
            <pc:sldMk cId="3379207158" sldId="319"/>
            <ac:spMk id="4" creationId="{98EF0149-A1BC-43F0-42DC-C7D32B558F80}"/>
          </ac:spMkLst>
        </pc:spChg>
      </pc:sldChg>
      <pc:sldChg chg="modCm">
        <pc:chgData name="Susan Homer" userId="S::susan.homer_solihull.ac.uk#ext#@aoctenant.onmicrosoft.com::8026524e-7bc6-49ad-b3d4-767a8cc9418f" providerId="AD" clId="Web-{1F617681-AE00-4066-B352-378C21CEC2B9}" dt="2022-12-12T14:21:42.465" v="74"/>
        <pc:sldMkLst>
          <pc:docMk/>
          <pc:sldMk cId="2783314172" sldId="321"/>
        </pc:sldMkLst>
      </pc:sldChg>
    </pc:docChg>
  </pc:docChgLst>
  <pc:docChgLst>
    <pc:chgData name="Susan Homer" userId="S::susan.homer_solihull.ac.uk#ext#@aoctenant.onmicrosoft.com::8026524e-7bc6-49ad-b3d4-767a8cc9418f" providerId="AD" clId="Web-{A2152B83-4674-4903-9DAE-559C7A3625A8}"/>
    <pc:docChg chg="addSld delSld modSld">
      <pc:chgData name="Susan Homer" userId="S::susan.homer_solihull.ac.uk#ext#@aoctenant.onmicrosoft.com::8026524e-7bc6-49ad-b3d4-767a8cc9418f" providerId="AD" clId="Web-{A2152B83-4674-4903-9DAE-559C7A3625A8}" dt="2023-01-11T10:23:29.773" v="18"/>
      <pc:docMkLst>
        <pc:docMk/>
      </pc:docMkLst>
      <pc:sldChg chg="modSp">
        <pc:chgData name="Susan Homer" userId="S::susan.homer_solihull.ac.uk#ext#@aoctenant.onmicrosoft.com::8026524e-7bc6-49ad-b3d4-767a8cc9418f" providerId="AD" clId="Web-{A2152B83-4674-4903-9DAE-559C7A3625A8}" dt="2023-01-11T10:12:16.347" v="16" actId="20577"/>
        <pc:sldMkLst>
          <pc:docMk/>
          <pc:sldMk cId="3379207158" sldId="319"/>
        </pc:sldMkLst>
        <pc:spChg chg="mod">
          <ac:chgData name="Susan Homer" userId="S::susan.homer_solihull.ac.uk#ext#@aoctenant.onmicrosoft.com::8026524e-7bc6-49ad-b3d4-767a8cc9418f" providerId="AD" clId="Web-{A2152B83-4674-4903-9DAE-559C7A3625A8}" dt="2023-01-11T10:12:16.347" v="16" actId="20577"/>
          <ac:spMkLst>
            <pc:docMk/>
            <pc:sldMk cId="3379207158" sldId="319"/>
            <ac:spMk id="4" creationId="{98EF0149-A1BC-43F0-42DC-C7D32B558F80}"/>
          </ac:spMkLst>
        </pc:spChg>
      </pc:sldChg>
      <pc:sldChg chg="new del">
        <pc:chgData name="Susan Homer" userId="S::susan.homer_solihull.ac.uk#ext#@aoctenant.onmicrosoft.com::8026524e-7bc6-49ad-b3d4-767a8cc9418f" providerId="AD" clId="Web-{A2152B83-4674-4903-9DAE-559C7A3625A8}" dt="2023-01-11T10:23:29.773" v="18"/>
        <pc:sldMkLst>
          <pc:docMk/>
          <pc:sldMk cId="134263223" sldId="322"/>
        </pc:sldMkLst>
      </pc:sldChg>
    </pc:docChg>
  </pc:docChgLst>
  <pc:docChgLst>
    <pc:chgData name="gaillydon@me.com" userId="S::gaillydon_me.com#ext#@aoctenant.onmicrosoft.com::f8886d07-ae06-416f-a89b-1b6937040910" providerId="AD" clId="Web-{67572841-E266-43FE-8229-40B14D95B52D}"/>
    <pc:docChg chg="mod modSld">
      <pc:chgData name="gaillydon@me.com" userId="S::gaillydon_me.com#ext#@aoctenant.onmicrosoft.com::f8886d07-ae06-416f-a89b-1b6937040910" providerId="AD" clId="Web-{67572841-E266-43FE-8229-40B14D95B52D}" dt="2022-12-09T13:23:04.018" v="19"/>
      <pc:docMkLst>
        <pc:docMk/>
      </pc:docMkLst>
      <pc:sldChg chg="modSp">
        <pc:chgData name="gaillydon@me.com" userId="S::gaillydon_me.com#ext#@aoctenant.onmicrosoft.com::f8886d07-ae06-416f-a89b-1b6937040910" providerId="AD" clId="Web-{67572841-E266-43FE-8229-40B14D95B52D}" dt="2022-12-09T13:12:49.236" v="2" actId="20577"/>
        <pc:sldMkLst>
          <pc:docMk/>
          <pc:sldMk cId="1532482866" sldId="303"/>
        </pc:sldMkLst>
        <pc:spChg chg="mod">
          <ac:chgData name="gaillydon@me.com" userId="S::gaillydon_me.com#ext#@aoctenant.onmicrosoft.com::f8886d07-ae06-416f-a89b-1b6937040910" providerId="AD" clId="Web-{67572841-E266-43FE-8229-40B14D95B52D}" dt="2022-12-09T13:12:49.236" v="2" actId="20577"/>
          <ac:spMkLst>
            <pc:docMk/>
            <pc:sldMk cId="1532482866" sldId="303"/>
            <ac:spMk id="2" creationId="{A6D78D02-1841-5541-B0EB-134EDB52DFA0}"/>
          </ac:spMkLst>
        </pc:spChg>
      </pc:sldChg>
      <pc:sldChg chg="modSp">
        <pc:chgData name="gaillydon@me.com" userId="S::gaillydon_me.com#ext#@aoctenant.onmicrosoft.com::f8886d07-ae06-416f-a89b-1b6937040910" providerId="AD" clId="Web-{67572841-E266-43FE-8229-40B14D95B52D}" dt="2022-12-09T13:13:45.440" v="7" actId="20577"/>
        <pc:sldMkLst>
          <pc:docMk/>
          <pc:sldMk cId="1191190404" sldId="305"/>
        </pc:sldMkLst>
        <pc:spChg chg="mod">
          <ac:chgData name="gaillydon@me.com" userId="S::gaillydon_me.com#ext#@aoctenant.onmicrosoft.com::f8886d07-ae06-416f-a89b-1b6937040910" providerId="AD" clId="Web-{67572841-E266-43FE-8229-40B14D95B52D}" dt="2022-12-09T13:13:25.846" v="4" actId="20577"/>
          <ac:spMkLst>
            <pc:docMk/>
            <pc:sldMk cId="1191190404" sldId="305"/>
            <ac:spMk id="3" creationId="{2A22E0DC-E1BA-0BAE-AA84-1C2C3D10E2B4}"/>
          </ac:spMkLst>
        </pc:spChg>
        <pc:spChg chg="mod">
          <ac:chgData name="gaillydon@me.com" userId="S::gaillydon_me.com#ext#@aoctenant.onmicrosoft.com::f8886d07-ae06-416f-a89b-1b6937040910" providerId="AD" clId="Web-{67572841-E266-43FE-8229-40B14D95B52D}" dt="2022-12-09T13:13:45.440" v="7" actId="20577"/>
          <ac:spMkLst>
            <pc:docMk/>
            <pc:sldMk cId="1191190404" sldId="305"/>
            <ac:spMk id="4" creationId="{8D026152-3BD0-7F1C-E36E-3DF4C0FCE2C9}"/>
          </ac:spMkLst>
        </pc:spChg>
      </pc:sldChg>
      <pc:sldChg chg="modSp addCm">
        <pc:chgData name="gaillydon@me.com" userId="S::gaillydon_me.com#ext#@aoctenant.onmicrosoft.com::f8886d07-ae06-416f-a89b-1b6937040910" providerId="AD" clId="Web-{67572841-E266-43FE-8229-40B14D95B52D}" dt="2022-12-09T13:15:46.022" v="13" actId="20577"/>
        <pc:sldMkLst>
          <pc:docMk/>
          <pc:sldMk cId="2993482141" sldId="308"/>
        </pc:sldMkLst>
        <pc:spChg chg="mod">
          <ac:chgData name="gaillydon@me.com" userId="S::gaillydon_me.com#ext#@aoctenant.onmicrosoft.com::f8886d07-ae06-416f-a89b-1b6937040910" providerId="AD" clId="Web-{67572841-E266-43FE-8229-40B14D95B52D}" dt="2022-12-09T13:15:46.022" v="13" actId="20577"/>
          <ac:spMkLst>
            <pc:docMk/>
            <pc:sldMk cId="2993482141" sldId="308"/>
            <ac:spMk id="4" creationId="{10775BCA-B415-35A7-3E2B-96235B830854}"/>
          </ac:spMkLst>
        </pc:spChg>
      </pc:sldChg>
      <pc:sldChg chg="addCm">
        <pc:chgData name="gaillydon@me.com" userId="S::gaillydon_me.com#ext#@aoctenant.onmicrosoft.com::f8886d07-ae06-416f-a89b-1b6937040910" providerId="AD" clId="Web-{67572841-E266-43FE-8229-40B14D95B52D}" dt="2022-12-09T13:18:07.948" v="16"/>
        <pc:sldMkLst>
          <pc:docMk/>
          <pc:sldMk cId="1045507596" sldId="309"/>
        </pc:sldMkLst>
      </pc:sldChg>
      <pc:sldChg chg="addCm">
        <pc:chgData name="gaillydon@me.com" userId="S::gaillydon_me.com#ext#@aoctenant.onmicrosoft.com::f8886d07-ae06-416f-a89b-1b6937040910" providerId="AD" clId="Web-{67572841-E266-43FE-8229-40B14D95B52D}" dt="2022-12-09T13:21:42.079" v="17"/>
        <pc:sldMkLst>
          <pc:docMk/>
          <pc:sldMk cId="2718045333" sldId="313"/>
        </pc:sldMkLst>
      </pc:sldChg>
      <pc:sldChg chg="addCm">
        <pc:chgData name="gaillydon@me.com" userId="S::gaillydon_me.com#ext#@aoctenant.onmicrosoft.com::f8886d07-ae06-416f-a89b-1b6937040910" providerId="AD" clId="Web-{67572841-E266-43FE-8229-40B14D95B52D}" dt="2022-12-09T13:14:42.645" v="9"/>
        <pc:sldMkLst>
          <pc:docMk/>
          <pc:sldMk cId="3581982232" sldId="315"/>
        </pc:sldMkLst>
      </pc:sldChg>
      <pc:sldChg chg="addCm">
        <pc:chgData name="gaillydon@me.com" userId="S::gaillydon_me.com#ext#@aoctenant.onmicrosoft.com::f8886d07-ae06-416f-a89b-1b6937040910" providerId="AD" clId="Web-{67572841-E266-43FE-8229-40B14D95B52D}" dt="2022-12-09T13:17:49.697" v="15"/>
        <pc:sldMkLst>
          <pc:docMk/>
          <pc:sldMk cId="104492500" sldId="316"/>
        </pc:sldMkLst>
      </pc:sldChg>
      <pc:sldChg chg="addCm">
        <pc:chgData name="gaillydon@me.com" userId="S::gaillydon_me.com#ext#@aoctenant.onmicrosoft.com::f8886d07-ae06-416f-a89b-1b6937040910" providerId="AD" clId="Web-{67572841-E266-43FE-8229-40B14D95B52D}" dt="2022-12-09T13:23:04.018" v="19"/>
        <pc:sldMkLst>
          <pc:docMk/>
          <pc:sldMk cId="3379207158" sldId="319"/>
        </pc:sldMkLst>
      </pc:sldChg>
      <pc:sldChg chg="addCm">
        <pc:chgData name="gaillydon@me.com" userId="S::gaillydon_me.com#ext#@aoctenant.onmicrosoft.com::f8886d07-ae06-416f-a89b-1b6937040910" providerId="AD" clId="Web-{67572841-E266-43FE-8229-40B14D95B52D}" dt="2022-12-09T13:22:30.736" v="18"/>
        <pc:sldMkLst>
          <pc:docMk/>
          <pc:sldMk cId="2783314172" sldId="32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moodle.yorksj.ac.uk/course/info.php?id=2176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stockphoto.com/photos/child-sand-bo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https://moodle.yorksj.ac.uk/course/info.php?id=21768</a:t>
            </a:r>
            <a:r>
              <a:rPr lang="en-US" dirty="0"/>
              <a:t> - reference for image</a:t>
            </a:r>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1284300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Learners will activity plan once they have knowledge of the areas of development.</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1763912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https://www.istockphoto.com/photos/child-sand-box</a:t>
            </a:r>
            <a:r>
              <a:rPr lang="en-US" dirty="0"/>
              <a:t> - reference for image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251396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hyperlink" Target="https://youtu.be/VNNsN9IJkws" TargetMode="Externa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hyperlink" Target="https://www.healthline.com/health/synaptic-pruning#future-research" TargetMode="Externa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40.xml"/><Relationship Id="rId5" Type="http://schemas.openxmlformats.org/officeDocument/2006/relationships/image" Target="../media/image31.png"/><Relationship Id="rId4" Type="http://schemas.openxmlformats.org/officeDocument/2006/relationships/image" Target="../media/image3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pPr>
              <a:lnSpc>
                <a:spcPct val="100000"/>
              </a:lnSpc>
            </a:pPr>
            <a:r>
              <a:rPr lang="en-GB" sz="2000" dirty="0">
                <a:ea typeface="+mj-lt"/>
                <a:cs typeface="+mj-lt"/>
              </a:rPr>
              <a:t>Supporting holistic delivery: developing learning activities to integrate core and occupational specialism content in </a:t>
            </a:r>
            <a:r>
              <a:rPr lang="en-GB" sz="2000">
                <a:ea typeface="+mj-lt"/>
                <a:cs typeface="+mj-lt"/>
              </a:rPr>
              <a:t>T Level </a:t>
            </a:r>
            <a:r>
              <a:rPr lang="en-GB" sz="2000" dirty="0">
                <a:ea typeface="+mj-lt"/>
                <a:cs typeface="+mj-lt"/>
              </a:rPr>
              <a:t>Education and Childcare</a:t>
            </a:r>
            <a:r>
              <a:rPr lang="en-GB" sz="1200" dirty="0">
                <a:ea typeface="+mj-lt"/>
                <a:cs typeface="+mj-lt"/>
              </a:rPr>
              <a:t> </a:t>
            </a:r>
            <a:endParaRPr lang="en-US" dirty="0">
              <a:cs typeface="Arial"/>
            </a:endParaRP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Element 7 LO 7.1</a:t>
            </a:r>
          </a:p>
          <a:p>
            <a:r>
              <a:rPr lang="en-US">
                <a:cs typeface="Arial"/>
              </a:rPr>
              <a:t>Lesson 1</a:t>
            </a:r>
          </a:p>
        </p:txBody>
      </p:sp>
    </p:spTree>
    <p:extLst>
      <p:ext uri="{BB962C8B-B14F-4D97-AF65-F5344CB8AC3E}">
        <p14:creationId xmlns:p14="http://schemas.microsoft.com/office/powerpoint/2010/main" val="1532482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CF9EF0-F078-3FA2-04A4-2315BCDA2022}"/>
              </a:ext>
            </a:extLst>
          </p:cNvPr>
          <p:cNvSpPr>
            <a:spLocks noGrp="1"/>
          </p:cNvSpPr>
          <p:nvPr>
            <p:ph type="title"/>
          </p:nvPr>
        </p:nvSpPr>
        <p:spPr/>
        <p:txBody>
          <a:bodyPr/>
          <a:lstStyle/>
          <a:p>
            <a:r>
              <a:rPr lang="en-US" dirty="0">
                <a:cs typeface="Arial"/>
              </a:rPr>
              <a:t>Your core skills are assessed in the employer-set project – three of the four core skills are linked to this element</a:t>
            </a:r>
            <a:endParaRPr lang="en-US" dirty="0"/>
          </a:p>
        </p:txBody>
      </p:sp>
      <p:sp>
        <p:nvSpPr>
          <p:cNvPr id="4" name="Text Placeholder 3">
            <a:extLst>
              <a:ext uri="{FF2B5EF4-FFF2-40B4-BE49-F238E27FC236}">
                <a16:creationId xmlns:a16="http://schemas.microsoft.com/office/drawing/2014/main" id="{0C21A7AC-7E46-6EB3-316D-DE167581FD03}"/>
              </a:ext>
            </a:extLst>
          </p:cNvPr>
          <p:cNvSpPr>
            <a:spLocks noGrp="1"/>
          </p:cNvSpPr>
          <p:nvPr>
            <p:ph type="body" sz="quarter" idx="12"/>
          </p:nvPr>
        </p:nvSpPr>
        <p:spPr/>
        <p:txBody>
          <a:bodyPr vert="horz" lIns="0" tIns="0" rIns="0" bIns="0" rtlCol="0" anchor="t">
            <a:noAutofit/>
          </a:bodyPr>
          <a:lstStyle/>
          <a:p>
            <a:r>
              <a:rPr lang="en-GB" sz="1400" dirty="0">
                <a:ea typeface="+mn-lt"/>
                <a:cs typeface="+mn-lt"/>
              </a:rPr>
              <a:t>CS1 </a:t>
            </a:r>
            <a:r>
              <a:rPr lang="en-GB" sz="1400" dirty="0">
                <a:latin typeface="Arial" panose="020B0604020202020204" pitchFamily="34" charset="0"/>
                <a:ea typeface="+mn-lt"/>
                <a:cs typeface="Arial" panose="020B0604020202020204" pitchFamily="34" charset="0"/>
              </a:rPr>
              <a:t>–</a:t>
            </a:r>
            <a:r>
              <a:rPr lang="en-GB" sz="1400" dirty="0">
                <a:ea typeface="+mn-lt"/>
                <a:cs typeface="+mn-lt"/>
              </a:rPr>
              <a:t> Communicate information clearly to engage children and young people, for example to stimulate discussion and to secure understanding </a:t>
            </a:r>
            <a:endParaRPr lang="en-US" sz="1400" dirty="0">
              <a:ea typeface="+mn-lt"/>
              <a:cs typeface="+mn-lt"/>
            </a:endParaRPr>
          </a:p>
          <a:p>
            <a:r>
              <a:rPr lang="en-GB" sz="1400" dirty="0">
                <a:ea typeface="+mn-lt"/>
                <a:cs typeface="+mn-lt"/>
              </a:rPr>
              <a:t>CS2 </a:t>
            </a:r>
            <a:r>
              <a:rPr lang="en-GB" sz="1400" dirty="0">
                <a:latin typeface="Arial" panose="020B0604020202020204" pitchFamily="34" charset="0"/>
                <a:ea typeface="+mn-lt"/>
                <a:cs typeface="Arial" panose="020B0604020202020204" pitchFamily="34" charset="0"/>
              </a:rPr>
              <a:t>–</a:t>
            </a:r>
            <a:r>
              <a:rPr lang="en-GB" sz="1400" dirty="0">
                <a:ea typeface="+mn-lt"/>
                <a:cs typeface="+mn-lt"/>
              </a:rPr>
              <a:t> Work with others to plan and provide activities to meet children and young people’s needs  </a:t>
            </a:r>
            <a:endParaRPr lang="en-US" sz="1400" dirty="0">
              <a:ea typeface="+mn-lt"/>
              <a:cs typeface="+mn-lt"/>
            </a:endParaRPr>
          </a:p>
          <a:p>
            <a:r>
              <a:rPr lang="en-GB" sz="1400" dirty="0">
                <a:ea typeface="+mn-lt"/>
                <a:cs typeface="+mn-lt"/>
              </a:rPr>
              <a:t>CS3 </a:t>
            </a:r>
            <a:r>
              <a:rPr lang="en-GB" sz="1400" dirty="0">
                <a:latin typeface="Arial" panose="020B0604020202020204" pitchFamily="34" charset="0"/>
                <a:ea typeface="+mn-lt"/>
                <a:cs typeface="Arial" panose="020B0604020202020204" pitchFamily="34" charset="0"/>
              </a:rPr>
              <a:t>–</a:t>
            </a:r>
            <a:r>
              <a:rPr lang="en-GB" sz="1400" dirty="0">
                <a:ea typeface="+mn-lt"/>
                <a:cs typeface="+mn-lt"/>
              </a:rPr>
              <a:t> Use formative and summative assessment to track children and learners’ progress to plan and shape educational opportunities</a:t>
            </a:r>
          </a:p>
          <a:p>
            <a:r>
              <a:rPr lang="en-GB" sz="1400" dirty="0">
                <a:ea typeface="+mn-lt"/>
                <a:cs typeface="+mn-lt"/>
              </a:rPr>
              <a:t>CS4 </a:t>
            </a:r>
            <a:r>
              <a:rPr lang="en-GB" sz="1400" dirty="0">
                <a:latin typeface="Arial" panose="020B0604020202020204" pitchFamily="34" charset="0"/>
                <a:ea typeface="+mn-lt"/>
                <a:cs typeface="Arial" panose="020B0604020202020204" pitchFamily="34" charset="0"/>
              </a:rPr>
              <a:t>–</a:t>
            </a:r>
            <a:r>
              <a:rPr lang="en-GB" sz="1400" dirty="0">
                <a:ea typeface="+mn-lt"/>
                <a:cs typeface="+mn-lt"/>
              </a:rPr>
              <a:t> How to assess and manage risks to your own and others’ safety when planning activities</a:t>
            </a:r>
            <a:endParaRPr lang="en-GB" sz="1400" dirty="0">
              <a:cs typeface="Arial"/>
            </a:endParaRPr>
          </a:p>
          <a:p>
            <a:r>
              <a:rPr lang="en-GB" sz="2000" b="1" dirty="0">
                <a:solidFill>
                  <a:srgbClr val="FF0000"/>
                </a:solidFill>
                <a:ea typeface="+mn-lt"/>
                <a:cs typeface="+mn-lt"/>
              </a:rPr>
              <a:t>Links to S1.21 </a:t>
            </a:r>
            <a:endParaRPr lang="en-GB" sz="2000" dirty="0">
              <a:ea typeface="+mn-lt"/>
              <a:cs typeface="+mn-lt"/>
            </a:endParaRPr>
          </a:p>
          <a:p>
            <a:r>
              <a:rPr lang="en-GB" sz="2000" b="1" dirty="0">
                <a:solidFill>
                  <a:srgbClr val="FF0000"/>
                </a:solidFill>
                <a:ea typeface="+mn-lt"/>
                <a:cs typeface="+mn-lt"/>
              </a:rPr>
              <a:t>Why is it important for you as a practitioner to know about child development?</a:t>
            </a:r>
            <a:endParaRPr lang="en-US" dirty="0"/>
          </a:p>
          <a:p>
            <a:endParaRPr lang="en-GB" dirty="0">
              <a:cs typeface="Arial"/>
            </a:endParaRPr>
          </a:p>
          <a:p>
            <a:endParaRPr lang="en-GB" dirty="0">
              <a:cs typeface="Arial"/>
            </a:endParaRPr>
          </a:p>
          <a:p>
            <a:endParaRPr lang="en-GB" dirty="0">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DB8983D1-2CDE-D8C3-F50B-D055BDE572E9}"/>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5" name="Footer Placeholder 4">
            <a:extLst>
              <a:ext uri="{FF2B5EF4-FFF2-40B4-BE49-F238E27FC236}">
                <a16:creationId xmlns:a16="http://schemas.microsoft.com/office/drawing/2014/main" id="{597FC4A7-09E0-50CB-ED29-DC122B38FCA2}"/>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04492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title="Image of 3 children playing in a sandpit">
            <a:extLst>
              <a:ext uri="{FF2B5EF4-FFF2-40B4-BE49-F238E27FC236}">
                <a16:creationId xmlns:a16="http://schemas.microsoft.com/office/drawing/2014/main" id="{FDE28E44-9F2B-80C1-FE7F-FFF0C4F03FC1}"/>
              </a:ext>
            </a:extLst>
          </p:cNvPr>
          <p:cNvSpPr txBox="1">
            <a:spLocks noGrp="1"/>
          </p:cNvSpPr>
          <p:nvPr>
            <p:ph type="title" idx="4294967295"/>
          </p:nvPr>
        </p:nvSpPr>
        <p:spPr>
          <a:xfrm>
            <a:off x="3992217" y="3329608"/>
            <a:ext cx="2832652" cy="92333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mn-lt"/>
                <a:ea typeface="+mn-ea"/>
                <a:cs typeface="Arial"/>
              </a:rPr>
              <a:t>What skills are being developed in this activity?</a:t>
            </a:r>
          </a:p>
        </p:txBody>
      </p:sp>
      <p:pic>
        <p:nvPicPr>
          <p:cNvPr id="6" name="Picture 6" descr="Image of three children playing in a sandpit">
            <a:extLst>
              <a:ext uri="{FF2B5EF4-FFF2-40B4-BE49-F238E27FC236}">
                <a16:creationId xmlns:a16="http://schemas.microsoft.com/office/drawing/2014/main" id="{297636AE-35AE-BE05-DFAC-79CBE346848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90488" y="50800"/>
            <a:ext cx="8963025" cy="5041900"/>
          </a:xfrm>
          <a:prstGeom prst="rect">
            <a:avLst/>
          </a:prstGeom>
          <a:noFill/>
        </p:spPr>
      </p:pic>
      <p:sp>
        <p:nvSpPr>
          <p:cNvPr id="2" name="Slide Number Placeholder 1">
            <a:extLst>
              <a:ext uri="{FF2B5EF4-FFF2-40B4-BE49-F238E27FC236}">
                <a16:creationId xmlns:a16="http://schemas.microsoft.com/office/drawing/2014/main" id="{DA31FAB3-1763-9B3B-DCD8-2A18C3DC2836}"/>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11</a:t>
            </a:fld>
            <a:endParaRPr lang="en-GB"/>
          </a:p>
        </p:txBody>
      </p:sp>
      <p:sp>
        <p:nvSpPr>
          <p:cNvPr id="5" name="Footer Placeholder 4">
            <a:extLst>
              <a:ext uri="{FF2B5EF4-FFF2-40B4-BE49-F238E27FC236}">
                <a16:creationId xmlns:a16="http://schemas.microsoft.com/office/drawing/2014/main" id="{F4036BE6-6A35-8484-7A35-8EC8700DD2CC}"/>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1045507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6F2676-4B8D-10AC-91F6-C504CFF78F0A}"/>
              </a:ext>
            </a:extLst>
          </p:cNvPr>
          <p:cNvSpPr>
            <a:spLocks noGrp="1"/>
          </p:cNvSpPr>
          <p:nvPr>
            <p:ph type="title"/>
          </p:nvPr>
        </p:nvSpPr>
        <p:spPr/>
        <p:txBody>
          <a:bodyPr/>
          <a:lstStyle/>
          <a:p>
            <a:r>
              <a:rPr lang="en-US">
                <a:cs typeface="Arial"/>
              </a:rPr>
              <a:t>Areas of development</a:t>
            </a:r>
            <a:endParaRPr lang="en-US"/>
          </a:p>
        </p:txBody>
      </p:sp>
      <p:sp>
        <p:nvSpPr>
          <p:cNvPr id="4" name="Text Placeholder 3">
            <a:extLst>
              <a:ext uri="{FF2B5EF4-FFF2-40B4-BE49-F238E27FC236}">
                <a16:creationId xmlns:a16="http://schemas.microsoft.com/office/drawing/2014/main" id="{3F2ED687-CBEF-A014-3CE9-734D72D5F12E}"/>
              </a:ext>
            </a:extLst>
          </p:cNvPr>
          <p:cNvSpPr>
            <a:spLocks noGrp="1"/>
          </p:cNvSpPr>
          <p:nvPr>
            <p:ph type="body" sz="quarter" idx="12"/>
          </p:nvPr>
        </p:nvSpPr>
        <p:spPr/>
        <p:txBody>
          <a:bodyPr vert="horz" lIns="0" tIns="0" rIns="0" bIns="0" rtlCol="0" anchor="t">
            <a:noAutofit/>
          </a:bodyPr>
          <a:lstStyle/>
          <a:p>
            <a:pPr marL="457200" indent="-457200">
              <a:buFont typeface="Arial"/>
              <a:buChar char="•"/>
            </a:pPr>
            <a:r>
              <a:rPr lang="en-US">
                <a:cs typeface="Arial"/>
              </a:rPr>
              <a:t>There are four main areas of development </a:t>
            </a:r>
            <a:r>
              <a:rPr lang="en-US" err="1">
                <a:cs typeface="Arial"/>
              </a:rPr>
              <a:t>categorised</a:t>
            </a:r>
            <a:r>
              <a:rPr lang="en-US">
                <a:cs typeface="Arial"/>
              </a:rPr>
              <a:t> in your qualification. </a:t>
            </a:r>
          </a:p>
          <a:p>
            <a:pPr marL="457200" indent="-457200">
              <a:buFont typeface="Arial"/>
              <a:buChar char="•"/>
            </a:pPr>
            <a:endParaRPr lang="en-US">
              <a:cs typeface="Arial"/>
            </a:endParaRPr>
          </a:p>
          <a:p>
            <a:pPr marL="457200" indent="-457200">
              <a:buFont typeface="Arial"/>
              <a:buChar char="•"/>
            </a:pPr>
            <a:r>
              <a:rPr lang="en-US">
                <a:cs typeface="Arial"/>
              </a:rPr>
              <a:t>Can you link the identified skills to these areas?</a:t>
            </a:r>
          </a:p>
          <a:p>
            <a:pPr marL="457200" indent="-457200">
              <a:buFont typeface="Arial"/>
              <a:buChar char="•"/>
            </a:pPr>
            <a:endParaRPr lang="en-US">
              <a:cs typeface="Arial"/>
            </a:endParaRPr>
          </a:p>
          <a:p>
            <a:pPr marL="457200" indent="-457200">
              <a:buFont typeface="Arial"/>
              <a:buChar char="•"/>
            </a:pPr>
            <a:r>
              <a:rPr lang="en-US">
                <a:cs typeface="Arial"/>
              </a:rPr>
              <a:t>Cognitive</a:t>
            </a:r>
          </a:p>
          <a:p>
            <a:pPr marL="457200" indent="-457200">
              <a:buFont typeface="Arial"/>
              <a:buChar char="•"/>
            </a:pPr>
            <a:r>
              <a:rPr lang="en-US">
                <a:cs typeface="Arial"/>
              </a:rPr>
              <a:t>Physical</a:t>
            </a:r>
          </a:p>
          <a:p>
            <a:pPr marL="457200" indent="-457200">
              <a:buFont typeface="Arial"/>
              <a:buChar char="•"/>
            </a:pPr>
            <a:r>
              <a:rPr lang="en-US">
                <a:cs typeface="Arial"/>
              </a:rPr>
              <a:t>Social and emotional</a:t>
            </a:r>
          </a:p>
          <a:p>
            <a:pPr marL="457200" indent="-457200">
              <a:buFont typeface="Arial"/>
              <a:buChar char="•"/>
            </a:pPr>
            <a:r>
              <a:rPr lang="en-US">
                <a:cs typeface="Arial"/>
              </a:rPr>
              <a:t>Communication and language</a:t>
            </a:r>
          </a:p>
          <a:p>
            <a:pPr marL="457200" indent="-457200">
              <a:buFont typeface="Arial"/>
              <a:buChar char="•"/>
            </a:pPr>
            <a:endParaRPr lang="en-US">
              <a:cs typeface="Arial"/>
            </a:endParaRPr>
          </a:p>
          <a:p>
            <a:pPr marL="457200" indent="-457200">
              <a:buFont typeface="Arial"/>
              <a:buChar char="•"/>
            </a:pPr>
            <a:endParaRPr lang="en-US">
              <a:cs typeface="Arial"/>
            </a:endParaRPr>
          </a:p>
          <a:p>
            <a:pPr marL="457200" indent="-457200">
              <a:buFont typeface="Arial"/>
              <a:buChar char="•"/>
            </a:pPr>
            <a:endParaRPr lang="en-US">
              <a:cs typeface="Arial"/>
            </a:endParaRPr>
          </a:p>
        </p:txBody>
      </p:sp>
      <p:sp>
        <p:nvSpPr>
          <p:cNvPr id="2" name="Slide Number Placeholder 1">
            <a:extLst>
              <a:ext uri="{FF2B5EF4-FFF2-40B4-BE49-F238E27FC236}">
                <a16:creationId xmlns:a16="http://schemas.microsoft.com/office/drawing/2014/main" id="{2B3F8C96-C2AE-7965-A5A9-204F0EA6546C}"/>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5" name="Footer Placeholder 4">
            <a:extLst>
              <a:ext uri="{FF2B5EF4-FFF2-40B4-BE49-F238E27FC236}">
                <a16:creationId xmlns:a16="http://schemas.microsoft.com/office/drawing/2014/main" id="{E4BD3217-A2A0-C006-2185-21212A4020B7}"/>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084730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8C58B9-38AF-68FA-A72C-AA83E2761D5B}"/>
              </a:ext>
            </a:extLst>
          </p:cNvPr>
          <p:cNvSpPr>
            <a:spLocks noGrp="1"/>
          </p:cNvSpPr>
          <p:nvPr>
            <p:ph type="title"/>
          </p:nvPr>
        </p:nvSpPr>
        <p:spPr/>
        <p:txBody>
          <a:bodyPr/>
          <a:lstStyle/>
          <a:p>
            <a:r>
              <a:rPr lang="en-US" dirty="0">
                <a:cs typeface="Arial"/>
              </a:rPr>
              <a:t>How do children acquire knowledge and skills?</a:t>
            </a:r>
            <a:br>
              <a:rPr lang="en-US" dirty="0">
                <a:cs typeface="Arial"/>
              </a:rPr>
            </a:br>
            <a:r>
              <a:rPr lang="en-US" dirty="0">
                <a:cs typeface="Arial"/>
              </a:rPr>
              <a:t>How do children develop and learn?</a:t>
            </a:r>
            <a:endParaRPr lang="en-US" dirty="0"/>
          </a:p>
        </p:txBody>
      </p:sp>
      <p:sp>
        <p:nvSpPr>
          <p:cNvPr id="4" name="Text Placeholder 3">
            <a:extLst>
              <a:ext uri="{FF2B5EF4-FFF2-40B4-BE49-F238E27FC236}">
                <a16:creationId xmlns:a16="http://schemas.microsoft.com/office/drawing/2014/main" id="{E7DB4B7A-C21E-A4A3-0038-87455C23EFB9}"/>
              </a:ext>
            </a:extLst>
          </p:cNvPr>
          <p:cNvSpPr>
            <a:spLocks noGrp="1"/>
          </p:cNvSpPr>
          <p:nvPr>
            <p:ph type="body" sz="quarter" idx="12"/>
          </p:nvPr>
        </p:nvSpPr>
        <p:spPr>
          <a:xfrm>
            <a:off x="234000" y="986400"/>
            <a:ext cx="8413059" cy="3601574"/>
          </a:xfrm>
        </p:spPr>
        <p:txBody>
          <a:bodyPr vert="horz" lIns="0" tIns="0" rIns="0" bIns="0" rtlCol="0" anchor="t">
            <a:noAutofit/>
          </a:bodyPr>
          <a:lstStyle/>
          <a:p>
            <a:r>
              <a:rPr lang="en-US" dirty="0">
                <a:ea typeface="+mn-lt"/>
                <a:cs typeface="+mn-lt"/>
              </a:rPr>
              <a:t>Watch this video</a:t>
            </a:r>
          </a:p>
          <a:p>
            <a:endParaRPr lang="en-US" dirty="0">
              <a:ea typeface="+mn-lt"/>
              <a:cs typeface="+mn-lt"/>
            </a:endParaRPr>
          </a:p>
          <a:p>
            <a:pPr marL="285750" indent="-285750">
              <a:buFont typeface="Symbol"/>
              <a:buChar char="•"/>
            </a:pPr>
            <a:r>
              <a:rPr lang="en-GB" u="sng" baseline="30000" dirty="0">
                <a:ea typeface="+mn-lt"/>
                <a:cs typeface="+mn-lt"/>
                <a:hlinkClick r:id="rId2"/>
              </a:rPr>
              <a:t>https://youtu.be/VNNsN9IJkws</a:t>
            </a:r>
            <a:endParaRPr lang="en-US" dirty="0">
              <a:ea typeface="+mn-lt"/>
              <a:cs typeface="+mn-lt"/>
            </a:endParaRPr>
          </a:p>
          <a:p>
            <a:pPr marL="285750" indent="-285750">
              <a:buFont typeface="Symbol"/>
              <a:buChar char="•"/>
            </a:pPr>
            <a:r>
              <a:rPr lang="en-GB" baseline="30000" dirty="0">
                <a:ea typeface="+mn-lt"/>
                <a:cs typeface="+mn-lt"/>
              </a:rPr>
              <a:t>Experiences build brain architecture</a:t>
            </a:r>
            <a:endParaRPr lang="en-US" dirty="0"/>
          </a:p>
          <a:p>
            <a:endParaRPr lang="en-GB" dirty="0">
              <a:ea typeface="+mn-lt"/>
              <a:cs typeface="+mn-lt"/>
            </a:endParaRPr>
          </a:p>
          <a:p>
            <a:r>
              <a:rPr lang="en-GB" dirty="0">
                <a:ea typeface="+mn-lt"/>
                <a:cs typeface="+mn-lt"/>
              </a:rPr>
              <a:t>Write down at least one fact from the film that you consider to be important.</a:t>
            </a:r>
            <a:endParaRPr lang="en-US" dirty="0">
              <a:ea typeface="+mn-lt"/>
              <a:cs typeface="+mn-lt"/>
            </a:endParaRPr>
          </a:p>
          <a:p>
            <a:endParaRPr lang="en-GB" dirty="0">
              <a:ea typeface="+mn-lt"/>
              <a:cs typeface="+mn-lt"/>
            </a:endParaRPr>
          </a:p>
          <a:p>
            <a:r>
              <a:rPr lang="en-GB" dirty="0">
                <a:ea typeface="+mn-lt"/>
                <a:cs typeface="+mn-lt"/>
              </a:rPr>
              <a:t>You will then share and discuss.</a:t>
            </a:r>
          </a:p>
          <a:p>
            <a:endParaRPr lang="en-US" dirty="0">
              <a:ea typeface="+mn-lt"/>
              <a:cs typeface="+mn-lt"/>
            </a:endParaRPr>
          </a:p>
          <a:p>
            <a:endParaRPr lang="en-US" dirty="0">
              <a:ea typeface="+mn-lt"/>
              <a:cs typeface="+mn-lt"/>
            </a:endParaRPr>
          </a:p>
          <a:p>
            <a:endParaRPr lang="en-GB" dirty="0">
              <a:ea typeface="+mn-lt"/>
              <a:cs typeface="+mn-lt"/>
            </a:endParaRPr>
          </a:p>
          <a:p>
            <a:endParaRPr lang="en-US" dirty="0">
              <a:cs typeface="Arial"/>
            </a:endParaRPr>
          </a:p>
        </p:txBody>
      </p:sp>
      <p:sp>
        <p:nvSpPr>
          <p:cNvPr id="2" name="Slide Number Placeholder 1">
            <a:extLst>
              <a:ext uri="{FF2B5EF4-FFF2-40B4-BE49-F238E27FC236}">
                <a16:creationId xmlns:a16="http://schemas.microsoft.com/office/drawing/2014/main" id="{8C25821A-9BC9-FC74-2E8A-22A797BB6B55}"/>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5" name="Footer Placeholder 4">
            <a:extLst>
              <a:ext uri="{FF2B5EF4-FFF2-40B4-BE49-F238E27FC236}">
                <a16:creationId xmlns:a16="http://schemas.microsoft.com/office/drawing/2014/main" id="{60584E68-CAFC-9CFF-C638-9C3AAF7289E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69349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6DF2B8-71F0-CDD4-E7D2-544E006C99DB}"/>
              </a:ext>
            </a:extLst>
          </p:cNvPr>
          <p:cNvSpPr>
            <a:spLocks noGrp="1"/>
          </p:cNvSpPr>
          <p:nvPr>
            <p:ph type="title"/>
          </p:nvPr>
        </p:nvSpPr>
        <p:spPr/>
        <p:txBody>
          <a:bodyPr/>
          <a:lstStyle/>
          <a:p>
            <a:r>
              <a:rPr lang="en-US">
                <a:cs typeface="Arial"/>
              </a:rPr>
              <a:t>Neuroscience – can you explain the meaning of these key words?</a:t>
            </a:r>
            <a:endParaRPr lang="en-US"/>
          </a:p>
        </p:txBody>
      </p:sp>
      <p:sp>
        <p:nvSpPr>
          <p:cNvPr id="4" name="Text Placeholder 3">
            <a:extLst>
              <a:ext uri="{FF2B5EF4-FFF2-40B4-BE49-F238E27FC236}">
                <a16:creationId xmlns:a16="http://schemas.microsoft.com/office/drawing/2014/main" id="{D52FEF1B-59FD-73C9-5612-35DFE7BE7025}"/>
              </a:ext>
            </a:extLst>
          </p:cNvPr>
          <p:cNvSpPr>
            <a:spLocks noGrp="1"/>
          </p:cNvSpPr>
          <p:nvPr>
            <p:ph type="body" sz="quarter" idx="12"/>
          </p:nvPr>
        </p:nvSpPr>
        <p:spPr>
          <a:xfrm>
            <a:off x="234000" y="986400"/>
            <a:ext cx="7863982" cy="3601574"/>
          </a:xfrm>
        </p:spPr>
        <p:txBody>
          <a:bodyPr vert="horz" lIns="0" tIns="0" rIns="0" bIns="0" rtlCol="0" anchor="t">
            <a:noAutofit/>
          </a:bodyPr>
          <a:lstStyle/>
          <a:p>
            <a:pPr marL="342900" indent="-342900">
              <a:buFont typeface="Arial"/>
              <a:buChar char="•"/>
            </a:pPr>
            <a:r>
              <a:rPr lang="en-GB" sz="2000" dirty="0">
                <a:cs typeface="Arial"/>
              </a:rPr>
              <a:t>Neurons</a:t>
            </a:r>
            <a:endParaRPr lang="en-US" sz="2000" dirty="0">
              <a:cs typeface="Arial"/>
            </a:endParaRPr>
          </a:p>
          <a:p>
            <a:pPr marL="342900" indent="-342900">
              <a:buFont typeface="Arial"/>
              <a:buChar char="•"/>
            </a:pPr>
            <a:r>
              <a:rPr lang="en-GB" sz="2000" dirty="0">
                <a:cs typeface="Arial"/>
              </a:rPr>
              <a:t>Interconnected</a:t>
            </a:r>
            <a:endParaRPr lang="en-US" sz="2000" dirty="0">
              <a:cs typeface="Arial"/>
            </a:endParaRPr>
          </a:p>
          <a:p>
            <a:pPr marL="342900" indent="-342900">
              <a:buFont typeface="Arial"/>
              <a:buChar char="•"/>
            </a:pPr>
            <a:r>
              <a:rPr lang="en-GB" sz="2000" dirty="0">
                <a:cs typeface="Arial"/>
              </a:rPr>
              <a:t>Pruning</a:t>
            </a:r>
          </a:p>
          <a:p>
            <a:pPr marL="342900" indent="-342900">
              <a:buFont typeface="Arial"/>
              <a:buChar char="•"/>
            </a:pPr>
            <a:endParaRPr lang="en-GB" sz="2000" dirty="0">
              <a:cs typeface="Arial"/>
            </a:endParaRPr>
          </a:p>
          <a:p>
            <a:pPr marL="342900" indent="-342900">
              <a:buFont typeface="Arial"/>
              <a:buChar char="•"/>
            </a:pPr>
            <a:r>
              <a:rPr lang="en-GB" sz="2000" dirty="0">
                <a:cs typeface="Arial"/>
              </a:rPr>
              <a:t>Think of an activity that you can do without thinking</a:t>
            </a:r>
          </a:p>
          <a:p>
            <a:pPr marL="342900" indent="-342900">
              <a:buFont typeface="Arial"/>
              <a:buChar char="•"/>
            </a:pPr>
            <a:r>
              <a:rPr lang="en-GB" sz="2000" dirty="0">
                <a:cs typeface="Arial"/>
              </a:rPr>
              <a:t>Now think of something that you used to know or knew how to do but have now forgotten. Why?</a:t>
            </a:r>
          </a:p>
          <a:p>
            <a:pPr marL="342900" indent="-342900">
              <a:buFont typeface="Arial"/>
              <a:buChar char="•"/>
            </a:pPr>
            <a:r>
              <a:rPr lang="en-GB" sz="2000" dirty="0">
                <a:ea typeface="+mn-lt"/>
                <a:cs typeface="+mn-lt"/>
              </a:rPr>
              <a:t>Some may say “use it or lose it”</a:t>
            </a:r>
          </a:p>
          <a:p>
            <a:pPr marL="342900" indent="-342900">
              <a:buFont typeface="Arial"/>
              <a:buChar char="•"/>
            </a:pPr>
            <a:endParaRPr lang="en-GB" sz="2000" dirty="0">
              <a:cs typeface="Arial"/>
            </a:endParaRPr>
          </a:p>
          <a:p>
            <a:pPr marL="342900" indent="-342900">
              <a:buFont typeface="Arial"/>
              <a:buChar char="•"/>
            </a:pPr>
            <a:r>
              <a:rPr lang="en-GB" sz="2000" dirty="0">
                <a:cs typeface="Arial"/>
              </a:rPr>
              <a:t>Consider why pruning is necessary for healthy brain development</a:t>
            </a:r>
            <a:endParaRPr lang="en-US" sz="2000" dirty="0">
              <a:cs typeface="Arial"/>
            </a:endParaRPr>
          </a:p>
        </p:txBody>
      </p:sp>
      <p:sp>
        <p:nvSpPr>
          <p:cNvPr id="2" name="Slide Number Placeholder 1">
            <a:extLst>
              <a:ext uri="{FF2B5EF4-FFF2-40B4-BE49-F238E27FC236}">
                <a16:creationId xmlns:a16="http://schemas.microsoft.com/office/drawing/2014/main" id="{E63FADE8-CDC6-8536-0E0E-486C6DF15831}"/>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5" name="Footer Placeholder 4">
            <a:extLst>
              <a:ext uri="{FF2B5EF4-FFF2-40B4-BE49-F238E27FC236}">
                <a16:creationId xmlns:a16="http://schemas.microsoft.com/office/drawing/2014/main" id="{BC9B497C-DF94-D0E8-1956-653135DC1156}"/>
              </a:ext>
            </a:extLst>
          </p:cNvPr>
          <p:cNvSpPr>
            <a:spLocks noGrp="1"/>
          </p:cNvSpPr>
          <p:nvPr>
            <p:ph type="ftr" sz="quarter" idx="10"/>
          </p:nvPr>
        </p:nvSpPr>
        <p:spPr>
          <a:xfrm>
            <a:off x="271599" y="4849980"/>
            <a:ext cx="7686376" cy="273844"/>
          </a:xfrm>
        </p:spPr>
        <p:txBody>
          <a:bodyPr/>
          <a:lstStyle/>
          <a:p>
            <a:r>
              <a:rPr lang="en-GB"/>
              <a:t>Education &amp; Training Foundation</a:t>
            </a:r>
          </a:p>
        </p:txBody>
      </p:sp>
    </p:spTree>
    <p:extLst>
      <p:ext uri="{BB962C8B-B14F-4D97-AF65-F5344CB8AC3E}">
        <p14:creationId xmlns:p14="http://schemas.microsoft.com/office/powerpoint/2010/main" val="15641781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836391-6F62-C7A1-F42F-2B30B656C9FC}"/>
              </a:ext>
            </a:extLst>
          </p:cNvPr>
          <p:cNvSpPr>
            <a:spLocks noGrp="1"/>
          </p:cNvSpPr>
          <p:nvPr>
            <p:ph type="title"/>
          </p:nvPr>
        </p:nvSpPr>
        <p:spPr/>
        <p:txBody>
          <a:bodyPr/>
          <a:lstStyle/>
          <a:p>
            <a:r>
              <a:rPr lang="en-US">
                <a:cs typeface="Arial"/>
              </a:rPr>
              <a:t>Synaptic pruning</a:t>
            </a:r>
            <a:endParaRPr lang="en-US"/>
          </a:p>
        </p:txBody>
      </p:sp>
      <p:sp>
        <p:nvSpPr>
          <p:cNvPr id="4" name="Text Placeholder 3">
            <a:extLst>
              <a:ext uri="{FF2B5EF4-FFF2-40B4-BE49-F238E27FC236}">
                <a16:creationId xmlns:a16="http://schemas.microsoft.com/office/drawing/2014/main" id="{F0972E96-794B-34A5-4BB3-72B6C9C8FA3E}"/>
              </a:ext>
            </a:extLst>
          </p:cNvPr>
          <p:cNvSpPr>
            <a:spLocks noGrp="1"/>
          </p:cNvSpPr>
          <p:nvPr>
            <p:ph type="body" sz="quarter" idx="12"/>
          </p:nvPr>
        </p:nvSpPr>
        <p:spPr/>
        <p:txBody>
          <a:bodyPr vert="horz" lIns="0" tIns="0" rIns="0" bIns="0" rtlCol="0" anchor="t">
            <a:noAutofit/>
          </a:bodyPr>
          <a:lstStyle/>
          <a:p>
            <a:r>
              <a:rPr lang="en-US" dirty="0">
                <a:ea typeface="+mn-lt"/>
                <a:cs typeface="+mn-lt"/>
              </a:rPr>
              <a:t>“Synaptic pruning is an essential part of brain development. By getting rid of the synapses that are no longer used, the brain becomes more efficient as you age. Today, most ideas about human brain development draw on this idea of brain plasticity.”</a:t>
            </a:r>
          </a:p>
          <a:p>
            <a:r>
              <a:rPr lang="en-US" dirty="0">
                <a:ea typeface="+mn-lt"/>
                <a:cs typeface="+mn-lt"/>
                <a:hlinkClick r:id="rId2"/>
              </a:rPr>
              <a:t>https://www.healthline.com/health/synaptic-pruning#future-research</a:t>
            </a:r>
            <a:endParaRPr lang="en-US" dirty="0"/>
          </a:p>
          <a:p>
            <a:r>
              <a:rPr lang="en-US" dirty="0">
                <a:cs typeface="Arial"/>
              </a:rPr>
              <a:t>It is suggested that if there were too many connections this may limit learning potential.</a:t>
            </a:r>
          </a:p>
          <a:p>
            <a:endParaRPr lang="en-US" dirty="0">
              <a:cs typeface="Arial"/>
            </a:endParaRPr>
          </a:p>
          <a:p>
            <a:endParaRPr lang="en-US" dirty="0">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0A83D3D0-2913-435B-BC86-D95631B1C694}"/>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5" name="Footer Placeholder 4">
            <a:extLst>
              <a:ext uri="{FF2B5EF4-FFF2-40B4-BE49-F238E27FC236}">
                <a16:creationId xmlns:a16="http://schemas.microsoft.com/office/drawing/2014/main" id="{9C657A1E-4621-506C-D0EA-18857F95BB74}"/>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114200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5F3C82-5542-B397-224F-1652FB357986}"/>
              </a:ext>
            </a:extLst>
          </p:cNvPr>
          <p:cNvSpPr>
            <a:spLocks noGrp="1"/>
          </p:cNvSpPr>
          <p:nvPr>
            <p:ph type="title"/>
          </p:nvPr>
        </p:nvSpPr>
        <p:spPr/>
        <p:txBody>
          <a:bodyPr/>
          <a:lstStyle/>
          <a:p>
            <a:r>
              <a:rPr lang="en-US">
                <a:cs typeface="Arial"/>
              </a:rPr>
              <a:t>Key message</a:t>
            </a:r>
            <a:endParaRPr lang="en-US"/>
          </a:p>
        </p:txBody>
      </p:sp>
      <p:sp>
        <p:nvSpPr>
          <p:cNvPr id="4" name="Text Placeholder 3">
            <a:extLst>
              <a:ext uri="{FF2B5EF4-FFF2-40B4-BE49-F238E27FC236}">
                <a16:creationId xmlns:a16="http://schemas.microsoft.com/office/drawing/2014/main" id="{BCD8928C-2F5E-D4E9-84DD-2F90F2AFCE19}"/>
              </a:ext>
            </a:extLst>
          </p:cNvPr>
          <p:cNvSpPr>
            <a:spLocks noGrp="1"/>
          </p:cNvSpPr>
          <p:nvPr>
            <p:ph type="body" sz="quarter" idx="12"/>
          </p:nvPr>
        </p:nvSpPr>
        <p:spPr/>
        <p:txBody>
          <a:bodyPr vert="horz" lIns="0" tIns="0" rIns="0" bIns="0" rtlCol="0" anchor="t">
            <a:noAutofit/>
          </a:bodyPr>
          <a:lstStyle/>
          <a:p>
            <a:r>
              <a:rPr lang="en-GB" dirty="0">
                <a:ea typeface="+mn-lt"/>
                <a:cs typeface="+mn-lt"/>
              </a:rPr>
              <a:t>A key message from the film was that healthy development in the early years provides the building blocks (foundation) for later life.</a:t>
            </a:r>
          </a:p>
          <a:p>
            <a:endParaRPr lang="en-GB" dirty="0">
              <a:ea typeface="+mn-lt"/>
              <a:cs typeface="+mn-lt"/>
            </a:endParaRPr>
          </a:p>
          <a:p>
            <a:r>
              <a:rPr lang="en-GB" dirty="0">
                <a:ea typeface="+mn-lt"/>
                <a:cs typeface="+mn-lt"/>
              </a:rPr>
              <a:t>What factors may have an impact on a child's development?</a:t>
            </a:r>
          </a:p>
          <a:p>
            <a:endParaRPr lang="en-GB" dirty="0">
              <a:ea typeface="+mn-lt"/>
              <a:cs typeface="+mn-lt"/>
            </a:endParaRPr>
          </a:p>
          <a:p>
            <a:r>
              <a:rPr lang="en-GB" baseline="30000" dirty="0">
                <a:solidFill>
                  <a:srgbClr val="FF0000"/>
                </a:solidFill>
                <a:ea typeface="+mn-lt"/>
                <a:cs typeface="+mn-lt"/>
              </a:rPr>
              <a:t>Links to OS EYE K1.2: How a range of factors may impact children's learning and development.</a:t>
            </a:r>
            <a:r>
              <a:rPr lang="en-US" dirty="0">
                <a:solidFill>
                  <a:srgbClr val="FF0000"/>
                </a:solidFill>
                <a:ea typeface="+mn-lt"/>
                <a:cs typeface="+mn-lt"/>
              </a:rPr>
              <a:t> </a:t>
            </a:r>
            <a:endParaRPr lang="en-GB" dirty="0">
              <a:solidFill>
                <a:srgbClr val="FF0000"/>
              </a:solidFill>
            </a:endParaRPr>
          </a:p>
          <a:p>
            <a:endParaRPr lang="en-GB" dirty="0">
              <a:ea typeface="+mn-lt"/>
              <a:cs typeface="+mn-lt"/>
            </a:endParaRPr>
          </a:p>
        </p:txBody>
      </p:sp>
      <p:sp>
        <p:nvSpPr>
          <p:cNvPr id="2" name="Slide Number Placeholder 1">
            <a:extLst>
              <a:ext uri="{FF2B5EF4-FFF2-40B4-BE49-F238E27FC236}">
                <a16:creationId xmlns:a16="http://schemas.microsoft.com/office/drawing/2014/main" id="{7908CF29-D3F6-9AFD-27BE-1C1B9889B956}"/>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5" name="Footer Placeholder 4">
            <a:extLst>
              <a:ext uri="{FF2B5EF4-FFF2-40B4-BE49-F238E27FC236}">
                <a16:creationId xmlns:a16="http://schemas.microsoft.com/office/drawing/2014/main" id="{B8D0EFF1-F023-E640-C183-F57981684194}"/>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718045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1F104A-75AD-4A89-5DCF-DAD805D2D58C}"/>
              </a:ext>
            </a:extLst>
          </p:cNvPr>
          <p:cNvSpPr>
            <a:spLocks noGrp="1"/>
          </p:cNvSpPr>
          <p:nvPr>
            <p:ph type="title"/>
          </p:nvPr>
        </p:nvSpPr>
        <p:spPr/>
        <p:txBody>
          <a:bodyPr/>
          <a:lstStyle/>
          <a:p>
            <a:r>
              <a:rPr lang="en-US">
                <a:cs typeface="Arial"/>
              </a:rPr>
              <a:t>Examples of factors...</a:t>
            </a:r>
            <a:br>
              <a:rPr lang="en-US">
                <a:cs typeface="Arial"/>
              </a:rPr>
            </a:br>
            <a:r>
              <a:rPr lang="en-US">
                <a:cs typeface="Arial"/>
              </a:rPr>
              <a:t>Biological or environmental?</a:t>
            </a:r>
            <a:endParaRPr lang="en-US"/>
          </a:p>
        </p:txBody>
      </p:sp>
      <p:sp>
        <p:nvSpPr>
          <p:cNvPr id="4" name="Text Placeholder 3">
            <a:extLst>
              <a:ext uri="{FF2B5EF4-FFF2-40B4-BE49-F238E27FC236}">
                <a16:creationId xmlns:a16="http://schemas.microsoft.com/office/drawing/2014/main" id="{DC16248E-0C3E-2D4F-E242-189A62FCCFFA}"/>
              </a:ext>
            </a:extLst>
          </p:cNvPr>
          <p:cNvSpPr>
            <a:spLocks noGrp="1"/>
          </p:cNvSpPr>
          <p:nvPr>
            <p:ph type="body" sz="quarter" idx="12"/>
          </p:nvPr>
        </p:nvSpPr>
        <p:spPr>
          <a:xfrm>
            <a:off x="233999" y="552611"/>
            <a:ext cx="8196492" cy="4035363"/>
          </a:xfrm>
        </p:spPr>
        <p:txBody>
          <a:bodyPr vert="horz" lIns="0" tIns="0" rIns="0" bIns="0" rtlCol="0" anchor="t">
            <a:noAutofit/>
          </a:bodyPr>
          <a:lstStyle/>
          <a:p>
            <a:endParaRPr lang="en-GB" dirty="0">
              <a:ea typeface="+mn-lt"/>
              <a:cs typeface="+mn-lt"/>
            </a:endParaRPr>
          </a:p>
          <a:p>
            <a:pPr marL="285750" indent="-285750">
              <a:buFont typeface="Symbol"/>
              <a:buChar char="•"/>
            </a:pPr>
            <a:r>
              <a:rPr lang="en-GB" dirty="0">
                <a:ea typeface="+mn-lt"/>
                <a:cs typeface="+mn-lt"/>
              </a:rPr>
              <a:t>physical and mental health </a:t>
            </a:r>
            <a:endParaRPr lang="en-US" dirty="0">
              <a:ea typeface="+mn-lt"/>
              <a:cs typeface="+mn-lt"/>
            </a:endParaRPr>
          </a:p>
          <a:p>
            <a:pPr marL="285750" indent="-285750">
              <a:buFont typeface="Symbol"/>
              <a:buChar char="•"/>
            </a:pPr>
            <a:r>
              <a:rPr lang="en-US" dirty="0">
                <a:ea typeface="+mn-lt"/>
                <a:cs typeface="+mn-lt"/>
              </a:rPr>
              <a:t>special educational needs and disabilities (</a:t>
            </a:r>
            <a:r>
              <a:rPr lang="en-GB" dirty="0">
                <a:ea typeface="+mn-lt"/>
                <a:cs typeface="+mn-lt"/>
              </a:rPr>
              <a:t>SEND) </a:t>
            </a:r>
            <a:endParaRPr lang="en-US" dirty="0">
              <a:ea typeface="+mn-lt"/>
              <a:cs typeface="+mn-lt"/>
            </a:endParaRPr>
          </a:p>
          <a:p>
            <a:pPr marL="285750" indent="-285750">
              <a:buFont typeface="Symbol"/>
              <a:buChar char="•"/>
            </a:pPr>
            <a:r>
              <a:rPr lang="en-GB" dirty="0">
                <a:ea typeface="+mn-lt"/>
                <a:cs typeface="+mn-lt"/>
              </a:rPr>
              <a:t>stage of development</a:t>
            </a:r>
            <a:endParaRPr lang="en-US" dirty="0">
              <a:ea typeface="+mn-lt"/>
              <a:cs typeface="+mn-lt"/>
            </a:endParaRPr>
          </a:p>
          <a:p>
            <a:pPr marL="285750" indent="-285750">
              <a:buFont typeface="Symbol"/>
              <a:buChar char="•"/>
            </a:pPr>
            <a:r>
              <a:rPr lang="en-GB" dirty="0">
                <a:ea typeface="+mn-lt"/>
                <a:cs typeface="+mn-lt"/>
              </a:rPr>
              <a:t>access to play spaces and the outdoor environment</a:t>
            </a:r>
            <a:endParaRPr lang="en-US" dirty="0">
              <a:ea typeface="+mn-lt"/>
              <a:cs typeface="+mn-lt"/>
            </a:endParaRPr>
          </a:p>
          <a:p>
            <a:pPr marL="285750" indent="-285750">
              <a:buFont typeface="Symbol"/>
              <a:buChar char="•"/>
            </a:pPr>
            <a:r>
              <a:rPr lang="en-GB" dirty="0">
                <a:ea typeface="+mn-lt"/>
                <a:cs typeface="+mn-lt"/>
              </a:rPr>
              <a:t>financial</a:t>
            </a:r>
            <a:endParaRPr lang="en-US" dirty="0">
              <a:ea typeface="+mn-lt"/>
              <a:cs typeface="+mn-lt"/>
            </a:endParaRPr>
          </a:p>
          <a:p>
            <a:pPr marL="285750" indent="-285750">
              <a:buFont typeface="Symbol"/>
              <a:buChar char="•"/>
            </a:pPr>
            <a:r>
              <a:rPr lang="en-GB" dirty="0">
                <a:ea typeface="+mn-lt"/>
                <a:cs typeface="+mn-lt"/>
              </a:rPr>
              <a:t>parental support</a:t>
            </a:r>
            <a:endParaRPr lang="en-US" dirty="0">
              <a:ea typeface="+mn-lt"/>
              <a:cs typeface="+mn-lt"/>
            </a:endParaRPr>
          </a:p>
          <a:p>
            <a:pPr marL="285750" indent="-285750">
              <a:buFont typeface="Symbol"/>
              <a:buChar char="•"/>
            </a:pPr>
            <a:r>
              <a:rPr lang="en-GB" dirty="0">
                <a:ea typeface="+mn-lt"/>
                <a:cs typeface="+mn-lt"/>
              </a:rPr>
              <a:t>care status</a:t>
            </a:r>
            <a:endParaRPr lang="en-US" dirty="0">
              <a:ea typeface="+mn-lt"/>
              <a:cs typeface="+mn-lt"/>
            </a:endParaRPr>
          </a:p>
          <a:p>
            <a:pPr marL="285750" indent="-285750">
              <a:buFont typeface="Symbol"/>
              <a:buChar char="•"/>
            </a:pPr>
            <a:r>
              <a:rPr lang="en-GB" dirty="0">
                <a:ea typeface="+mn-lt"/>
                <a:cs typeface="+mn-lt"/>
              </a:rPr>
              <a:t>interpersonal relationships </a:t>
            </a:r>
            <a:endParaRPr lang="en-US" dirty="0">
              <a:ea typeface="+mn-lt"/>
              <a:cs typeface="+mn-lt"/>
            </a:endParaRPr>
          </a:p>
          <a:p>
            <a:pPr marL="285750" indent="-285750">
              <a:buFont typeface="Symbol"/>
              <a:buChar char="•"/>
            </a:pPr>
            <a:r>
              <a:rPr lang="en-GB" dirty="0">
                <a:ea typeface="+mn-lt"/>
                <a:cs typeface="+mn-lt"/>
              </a:rPr>
              <a:t>early attachment</a:t>
            </a:r>
            <a:endParaRPr lang="en-US" dirty="0">
              <a:ea typeface="+mn-lt"/>
              <a:cs typeface="+mn-lt"/>
            </a:endParaRPr>
          </a:p>
          <a:p>
            <a:endParaRPr lang="en-US" dirty="0">
              <a:cs typeface="Arial"/>
            </a:endParaRPr>
          </a:p>
        </p:txBody>
      </p:sp>
      <p:sp>
        <p:nvSpPr>
          <p:cNvPr id="2" name="Slide Number Placeholder 1">
            <a:extLst>
              <a:ext uri="{FF2B5EF4-FFF2-40B4-BE49-F238E27FC236}">
                <a16:creationId xmlns:a16="http://schemas.microsoft.com/office/drawing/2014/main" id="{256F31D2-9DEA-A06D-C108-BB2C2467E1DA}"/>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5" name="Footer Placeholder 4">
            <a:extLst>
              <a:ext uri="{FF2B5EF4-FFF2-40B4-BE49-F238E27FC236}">
                <a16:creationId xmlns:a16="http://schemas.microsoft.com/office/drawing/2014/main" id="{7731930B-3E83-05A2-0A6F-3C98D1CA223B}"/>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847301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528F5A-1F10-D5D9-1C65-C8E296779E24}"/>
              </a:ext>
            </a:extLst>
          </p:cNvPr>
          <p:cNvSpPr>
            <a:spLocks noGrp="1"/>
          </p:cNvSpPr>
          <p:nvPr>
            <p:ph type="title"/>
          </p:nvPr>
        </p:nvSpPr>
        <p:spPr/>
        <p:txBody>
          <a:bodyPr/>
          <a:lstStyle/>
          <a:p>
            <a:r>
              <a:rPr lang="en-US">
                <a:cs typeface="Arial"/>
              </a:rPr>
              <a:t>Paired activity</a:t>
            </a:r>
            <a:endParaRPr lang="en-US"/>
          </a:p>
        </p:txBody>
      </p:sp>
      <p:sp>
        <p:nvSpPr>
          <p:cNvPr id="4" name="Text Placeholder 3">
            <a:extLst>
              <a:ext uri="{FF2B5EF4-FFF2-40B4-BE49-F238E27FC236}">
                <a16:creationId xmlns:a16="http://schemas.microsoft.com/office/drawing/2014/main" id="{2032C44C-0145-33D0-4146-7897087F2EBD}"/>
              </a:ext>
            </a:extLst>
          </p:cNvPr>
          <p:cNvSpPr>
            <a:spLocks noGrp="1"/>
          </p:cNvSpPr>
          <p:nvPr>
            <p:ph type="body" sz="quarter" idx="12"/>
          </p:nvPr>
        </p:nvSpPr>
        <p:spPr/>
        <p:txBody>
          <a:bodyPr vert="horz" lIns="0" tIns="0" rIns="0" bIns="0" rtlCol="0" anchor="t">
            <a:noAutofit/>
          </a:bodyPr>
          <a:lstStyle/>
          <a:p>
            <a:r>
              <a:rPr lang="en-GB" dirty="0">
                <a:ea typeface="+mn-lt"/>
                <a:cs typeface="+mn-lt"/>
              </a:rPr>
              <a:t>Find definitions </a:t>
            </a:r>
            <a:r>
              <a:rPr lang="en-GB" dirty="0">
                <a:solidFill>
                  <a:srgbClr val="FF0000"/>
                </a:solidFill>
                <a:ea typeface="+mn-lt"/>
                <a:cs typeface="+mn-lt"/>
              </a:rPr>
              <a:t>and references</a:t>
            </a:r>
            <a:r>
              <a:rPr lang="en-GB" dirty="0">
                <a:ea typeface="+mn-lt"/>
                <a:cs typeface="+mn-lt"/>
              </a:rPr>
              <a:t> for each area of development listed below: </a:t>
            </a:r>
            <a:endParaRPr lang="en-US" dirty="0">
              <a:ea typeface="+mn-lt"/>
              <a:cs typeface="+mn-lt"/>
            </a:endParaRPr>
          </a:p>
          <a:p>
            <a:pPr marL="285750" indent="-285750">
              <a:buFont typeface="Symbol"/>
              <a:buChar char="•"/>
            </a:pPr>
            <a:r>
              <a:rPr lang="en-GB" dirty="0">
                <a:ea typeface="+mn-lt"/>
                <a:cs typeface="+mn-lt"/>
              </a:rPr>
              <a:t>cognitive, including neurological  </a:t>
            </a:r>
            <a:endParaRPr lang="en-US" dirty="0">
              <a:ea typeface="+mn-lt"/>
              <a:cs typeface="+mn-lt"/>
            </a:endParaRPr>
          </a:p>
          <a:p>
            <a:pPr marL="285750" indent="-285750">
              <a:buFont typeface="Symbol"/>
              <a:buChar char="•"/>
            </a:pPr>
            <a:r>
              <a:rPr lang="en-GB" dirty="0">
                <a:ea typeface="+mn-lt"/>
                <a:cs typeface="+mn-lt"/>
              </a:rPr>
              <a:t>physical </a:t>
            </a:r>
            <a:endParaRPr lang="en-US" dirty="0">
              <a:ea typeface="+mn-lt"/>
              <a:cs typeface="+mn-lt"/>
            </a:endParaRPr>
          </a:p>
          <a:p>
            <a:pPr marL="285750" indent="-285750">
              <a:buFont typeface="Symbol"/>
              <a:buChar char="•"/>
            </a:pPr>
            <a:r>
              <a:rPr lang="en-GB" dirty="0">
                <a:ea typeface="+mn-lt"/>
                <a:cs typeface="+mn-lt"/>
              </a:rPr>
              <a:t>social </a:t>
            </a:r>
            <a:endParaRPr lang="en-US" dirty="0">
              <a:ea typeface="+mn-lt"/>
              <a:cs typeface="+mn-lt"/>
            </a:endParaRPr>
          </a:p>
          <a:p>
            <a:pPr marL="285750" indent="-285750">
              <a:buFont typeface="Symbol"/>
              <a:buChar char="•"/>
            </a:pPr>
            <a:r>
              <a:rPr lang="en-GB" dirty="0">
                <a:ea typeface="+mn-lt"/>
                <a:cs typeface="+mn-lt"/>
              </a:rPr>
              <a:t>emotional </a:t>
            </a:r>
            <a:endParaRPr lang="en-US" dirty="0">
              <a:ea typeface="+mn-lt"/>
              <a:cs typeface="+mn-lt"/>
            </a:endParaRPr>
          </a:p>
          <a:p>
            <a:pPr marL="285750" indent="-285750">
              <a:buFont typeface="Symbol"/>
              <a:buChar char="•"/>
            </a:pPr>
            <a:r>
              <a:rPr lang="en-GB" dirty="0">
                <a:ea typeface="+mn-lt"/>
                <a:cs typeface="+mn-lt"/>
              </a:rPr>
              <a:t>speech, language and communication </a:t>
            </a:r>
            <a:endParaRPr lang="en-US" dirty="0">
              <a:ea typeface="+mn-lt"/>
              <a:cs typeface="+mn-lt"/>
            </a:endParaRPr>
          </a:p>
          <a:p>
            <a:pPr marL="285750" indent="-285750">
              <a:buFont typeface="Symbol"/>
              <a:buChar char="•"/>
            </a:pPr>
            <a:endParaRPr lang="en-GB" dirty="0">
              <a:cs typeface="Arial"/>
            </a:endParaRPr>
          </a:p>
          <a:p>
            <a:pPr marL="285750" indent="-285750">
              <a:buFont typeface="Symbol"/>
              <a:buChar char="•"/>
            </a:pPr>
            <a:r>
              <a:rPr lang="en-GB" sz="2000" dirty="0">
                <a:cs typeface="Arial"/>
              </a:rPr>
              <a:t>Add these to your revision notes, together with your identified skills from the photograph earlier in the lesson.</a:t>
            </a:r>
          </a:p>
          <a:p>
            <a:endParaRPr lang="en-US" dirty="0">
              <a:cs typeface="Arial"/>
            </a:endParaRPr>
          </a:p>
        </p:txBody>
      </p:sp>
      <p:sp>
        <p:nvSpPr>
          <p:cNvPr id="2" name="Slide Number Placeholder 1">
            <a:extLst>
              <a:ext uri="{FF2B5EF4-FFF2-40B4-BE49-F238E27FC236}">
                <a16:creationId xmlns:a16="http://schemas.microsoft.com/office/drawing/2014/main" id="{2D6FF3B5-74A5-C748-18A3-B7BDE68CD997}"/>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5" name="Footer Placeholder 4">
            <a:extLst>
              <a:ext uri="{FF2B5EF4-FFF2-40B4-BE49-F238E27FC236}">
                <a16:creationId xmlns:a16="http://schemas.microsoft.com/office/drawing/2014/main" id="{03D3411F-75D5-68B6-A3FF-02F7D66D95F3}"/>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783314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A766C4-5932-4F9A-BCF2-BA44A8873B53}"/>
              </a:ext>
            </a:extLst>
          </p:cNvPr>
          <p:cNvSpPr>
            <a:spLocks noGrp="1"/>
          </p:cNvSpPr>
          <p:nvPr>
            <p:ph type="title"/>
          </p:nvPr>
        </p:nvSpPr>
        <p:spPr/>
        <p:txBody>
          <a:bodyPr/>
          <a:lstStyle/>
          <a:p>
            <a:r>
              <a:rPr lang="en-US" dirty="0">
                <a:cs typeface="Arial"/>
              </a:rPr>
              <a:t>Preparation for lesson two</a:t>
            </a:r>
            <a:endParaRPr lang="en-US" dirty="0"/>
          </a:p>
        </p:txBody>
      </p:sp>
      <p:sp>
        <p:nvSpPr>
          <p:cNvPr id="4" name="Text Placeholder 3">
            <a:extLst>
              <a:ext uri="{FF2B5EF4-FFF2-40B4-BE49-F238E27FC236}">
                <a16:creationId xmlns:a16="http://schemas.microsoft.com/office/drawing/2014/main" id="{98EF0149-A1BC-43F0-42DC-C7D32B558F80}"/>
              </a:ext>
            </a:extLst>
          </p:cNvPr>
          <p:cNvSpPr>
            <a:spLocks noGrp="1"/>
          </p:cNvSpPr>
          <p:nvPr>
            <p:ph type="body" sz="quarter" idx="12"/>
          </p:nvPr>
        </p:nvSpPr>
        <p:spPr>
          <a:xfrm>
            <a:off x="234000" y="986400"/>
            <a:ext cx="8009455" cy="3601574"/>
          </a:xfrm>
        </p:spPr>
        <p:txBody>
          <a:bodyPr vert="horz" lIns="0" tIns="0" rIns="0" bIns="0" rtlCol="0" anchor="t">
            <a:noAutofit/>
          </a:bodyPr>
          <a:lstStyle/>
          <a:p>
            <a:r>
              <a:rPr lang="en-US" dirty="0">
                <a:cs typeface="Arial"/>
              </a:rPr>
              <a:t>Next lesson we will begin to look at milestones 0</a:t>
            </a:r>
            <a:r>
              <a:rPr lang="en-US" dirty="0">
                <a:latin typeface="Arial" panose="020B0604020202020204" pitchFamily="34" charset="0"/>
                <a:cs typeface="Arial" panose="020B0604020202020204" pitchFamily="34" charset="0"/>
              </a:rPr>
              <a:t>–</a:t>
            </a:r>
            <a:r>
              <a:rPr lang="en-US" dirty="0">
                <a:cs typeface="Arial"/>
              </a:rPr>
              <a:t> 19 years in the development areas.</a:t>
            </a:r>
          </a:p>
          <a:p>
            <a:endParaRPr lang="en-US" dirty="0">
              <a:cs typeface="Arial"/>
            </a:endParaRPr>
          </a:p>
          <a:p>
            <a:endParaRPr lang="en-US" dirty="0">
              <a:cs typeface="Arial"/>
            </a:endParaRPr>
          </a:p>
          <a:p>
            <a:r>
              <a:rPr lang="en-US" dirty="0">
                <a:cs typeface="Arial"/>
              </a:rPr>
              <a:t>End-point assessment – Plenary Padlet.</a:t>
            </a:r>
          </a:p>
          <a:p>
            <a:endParaRPr lang="en-US" dirty="0">
              <a:cs typeface="Arial"/>
            </a:endParaRPr>
          </a:p>
          <a:p>
            <a:r>
              <a:rPr lang="en-US" dirty="0">
                <a:cs typeface="Arial"/>
              </a:rPr>
              <a:t>What have you now learnt about child development?</a:t>
            </a:r>
          </a:p>
          <a:p>
            <a:r>
              <a:rPr lang="en-US" dirty="0">
                <a:cs typeface="Arial"/>
              </a:rPr>
              <a:t>How can you apply what you have learnt on placement?</a:t>
            </a:r>
            <a:endParaRPr lang="en-US" dirty="0"/>
          </a:p>
        </p:txBody>
      </p:sp>
      <p:sp>
        <p:nvSpPr>
          <p:cNvPr id="2" name="Slide Number Placeholder 1">
            <a:extLst>
              <a:ext uri="{FF2B5EF4-FFF2-40B4-BE49-F238E27FC236}">
                <a16:creationId xmlns:a16="http://schemas.microsoft.com/office/drawing/2014/main" id="{A6D52C04-609F-54E9-D5D9-2FFE8DA632A5}"/>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5" name="Footer Placeholder 4">
            <a:extLst>
              <a:ext uri="{FF2B5EF4-FFF2-40B4-BE49-F238E27FC236}">
                <a16:creationId xmlns:a16="http://schemas.microsoft.com/office/drawing/2014/main" id="{80CF0317-686A-C077-36CF-530F12B093CB}"/>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379207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cs typeface="Arial"/>
              </a:rPr>
              <a:t>Learning outcome and links to occupational specialism (12 sessions)</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GB" b="1" dirty="0"/>
              <a:t>7.1</a:t>
            </a:r>
            <a:r>
              <a:rPr lang="en-GB" dirty="0">
                <a:ea typeface="+mn-lt"/>
                <a:cs typeface="+mn-lt"/>
              </a:rPr>
              <a:t> </a:t>
            </a:r>
            <a:r>
              <a:rPr lang="en-GB" b="1" dirty="0">
                <a:ea typeface="+mn-lt"/>
                <a:cs typeface="+mn-lt"/>
              </a:rPr>
              <a:t>the expected patterns of children’s / young people’s development in infancy, early </a:t>
            </a:r>
            <a:endParaRPr lang="en-GB" dirty="0">
              <a:ea typeface="+mn-lt"/>
              <a:cs typeface="+mn-lt"/>
            </a:endParaRPr>
          </a:p>
          <a:p>
            <a:r>
              <a:rPr lang="en-GB" b="1" dirty="0">
                <a:ea typeface="+mn-lt"/>
                <a:cs typeface="+mn-lt"/>
              </a:rPr>
              <a:t>childhood, middle childhood and adolescence</a:t>
            </a:r>
            <a:endParaRPr lang="en-GB" dirty="0">
              <a:ea typeface="+mn-lt"/>
              <a:cs typeface="+mn-lt"/>
            </a:endParaRPr>
          </a:p>
          <a:p>
            <a:endParaRPr lang="en-GB" b="1" dirty="0">
              <a:solidFill>
                <a:srgbClr val="000000"/>
              </a:solidFill>
              <a:cs typeface="Arial"/>
            </a:endParaRPr>
          </a:p>
          <a:p>
            <a:r>
              <a:rPr lang="en-GB" b="1" dirty="0">
                <a:solidFill>
                  <a:srgbClr val="FF0000"/>
                </a:solidFill>
                <a:ea typeface="+mn-lt"/>
                <a:cs typeface="+mn-lt"/>
              </a:rPr>
              <a:t>Links to </a:t>
            </a:r>
            <a:r>
              <a:rPr lang="en-GB" b="1">
                <a:solidFill>
                  <a:srgbClr val="FF0000"/>
                </a:solidFill>
                <a:ea typeface="+mn-lt"/>
                <a:cs typeface="+mn-lt"/>
              </a:rPr>
              <a:t>occupational specialism (OS) </a:t>
            </a:r>
            <a:r>
              <a:rPr lang="en-GB" b="1" dirty="0">
                <a:solidFill>
                  <a:srgbClr val="FF0000"/>
                </a:solidFill>
                <a:ea typeface="+mn-lt"/>
                <a:cs typeface="+mn-lt"/>
              </a:rPr>
              <a:t>early years educator (EYE) performance outcome 1: Support and promote children’s play, development and early education </a:t>
            </a:r>
          </a:p>
          <a:p>
            <a:endParaRPr lang="en-GB" dirty="0">
              <a:solidFill>
                <a:srgbClr val="E51C41"/>
              </a:solidFill>
              <a:cs typeface="Arial"/>
            </a:endParaRPr>
          </a:p>
          <a:p>
            <a:endParaRPr lang="en-GB" dirty="0">
              <a:solidFill>
                <a:srgbClr val="E51C41"/>
              </a:solidFill>
              <a:cs typeface="Aria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2623175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E4A24D-8849-C562-47E7-EE4F66828597}"/>
              </a:ext>
            </a:extLst>
          </p:cNvPr>
          <p:cNvSpPr>
            <a:spLocks noGrp="1"/>
          </p:cNvSpPr>
          <p:nvPr>
            <p:ph type="title"/>
          </p:nvPr>
        </p:nvSpPr>
        <p:spPr/>
        <p:txBody>
          <a:bodyPr/>
          <a:lstStyle/>
          <a:p>
            <a:r>
              <a:rPr lang="en-US">
                <a:cs typeface="Arial"/>
              </a:rPr>
              <a:t>Glossary of terms</a:t>
            </a:r>
            <a:endParaRPr lang="en-US"/>
          </a:p>
        </p:txBody>
      </p:sp>
      <p:sp>
        <p:nvSpPr>
          <p:cNvPr id="4" name="Text Placeholder 3">
            <a:extLst>
              <a:ext uri="{FF2B5EF4-FFF2-40B4-BE49-F238E27FC236}">
                <a16:creationId xmlns:a16="http://schemas.microsoft.com/office/drawing/2014/main" id="{845E1B2C-BE79-7F39-F581-43E574EA5BBA}"/>
              </a:ext>
            </a:extLst>
          </p:cNvPr>
          <p:cNvSpPr>
            <a:spLocks noGrp="1"/>
          </p:cNvSpPr>
          <p:nvPr>
            <p:ph type="body" sz="quarter" idx="12"/>
          </p:nvPr>
        </p:nvSpPr>
        <p:spPr/>
        <p:txBody>
          <a:bodyPr vert="horz" lIns="0" tIns="0" rIns="0" bIns="0" rtlCol="0" anchor="t">
            <a:noAutofit/>
          </a:bodyPr>
          <a:lstStyle/>
          <a:p>
            <a:r>
              <a:rPr lang="en-US" sz="1600" dirty="0">
                <a:cs typeface="Arial"/>
              </a:rPr>
              <a:t>Growth   Development   Knowledge   Skills   Neurons   Interconnected   Pruning   </a:t>
            </a:r>
          </a:p>
          <a:p>
            <a:r>
              <a:rPr lang="en-US" sz="1600" dirty="0">
                <a:cs typeface="Arial"/>
              </a:rPr>
              <a:t>Interpersonal   Attachment   Cognitive   Physical   Social   Emotional   </a:t>
            </a:r>
          </a:p>
          <a:p>
            <a:r>
              <a:rPr lang="en-US" sz="1600" dirty="0">
                <a:cs typeface="Arial"/>
              </a:rPr>
              <a:t>Communication   Language</a:t>
            </a:r>
          </a:p>
          <a:p>
            <a:endParaRPr lang="en-US" dirty="0">
              <a:cs typeface="Arial"/>
            </a:endParaRPr>
          </a:p>
        </p:txBody>
      </p:sp>
      <p:sp>
        <p:nvSpPr>
          <p:cNvPr id="2" name="Slide Number Placeholder 1">
            <a:extLst>
              <a:ext uri="{FF2B5EF4-FFF2-40B4-BE49-F238E27FC236}">
                <a16:creationId xmlns:a16="http://schemas.microsoft.com/office/drawing/2014/main" id="{8FDA68F2-AA4F-0BC5-A9B0-716FC14CA4FB}"/>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5" name="Footer Placeholder 4">
            <a:extLst>
              <a:ext uri="{FF2B5EF4-FFF2-40B4-BE49-F238E27FC236}">
                <a16:creationId xmlns:a16="http://schemas.microsoft.com/office/drawing/2014/main" id="{D76B777B-D9E5-7B97-E613-1BFD0434435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486123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3ED7E31-0A20-431C-92C7-87EA77ED0CA9}"/>
              </a:ext>
            </a:extLst>
          </p:cNvPr>
          <p:cNvSpPr txBox="1">
            <a:spLocks noGrp="1"/>
          </p:cNvSpPr>
          <p:nvPr>
            <p:ph type="title" idx="4294967295"/>
          </p:nvPr>
        </p:nvSpPr>
        <p:spPr>
          <a:xfrm>
            <a:off x="1763688" y="1275606"/>
            <a:ext cx="1152128" cy="1846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solidFill>
                <a:effectLst/>
                <a:uLnTx/>
                <a:uFillTx/>
                <a:latin typeface="+mn-lt"/>
                <a:ea typeface="+mn-ea"/>
                <a:cs typeface="+mn-cs"/>
              </a:rPr>
              <a:t>PRODUCED BY</a:t>
            </a:r>
          </a:p>
        </p:txBody>
      </p:sp>
      <p:pic>
        <p:nvPicPr>
          <p:cNvPr id="2" name="Picture 5" descr="Solihull College Logo">
            <a:extLst>
              <a:ext uri="{FF2B5EF4-FFF2-40B4-BE49-F238E27FC236}">
                <a16:creationId xmlns:a16="http://schemas.microsoft.com/office/drawing/2014/main" id="{03FE837E-D7D7-3F70-5D04-7110BC31F3A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64406" y="1599006"/>
            <a:ext cx="2743200" cy="845350"/>
          </a:xfrm>
          <a:prstGeom prst="rect">
            <a:avLst/>
          </a:prstGeom>
        </p:spPr>
      </p:pic>
      <p:sp>
        <p:nvSpPr>
          <p:cNvPr id="17" name="TextBox 16">
            <a:extLst>
              <a:ext uri="{FF2B5EF4-FFF2-40B4-BE49-F238E27FC236}">
                <a16:creationId xmlns:a16="http://schemas.microsoft.com/office/drawing/2014/main" id="{36B2AE06-62E2-47AC-A4B8-78F23C87D5EA}"/>
              </a:ext>
            </a:extLst>
          </p:cNvPr>
          <p:cNvSpPr txBox="1"/>
          <p:nvPr/>
        </p:nvSpPr>
        <p:spPr>
          <a:xfrm>
            <a:off x="1226616" y="2787774"/>
            <a:ext cx="2445419" cy="484748"/>
          </a:xfrm>
          <a:prstGeom prst="rect">
            <a:avLst/>
          </a:prstGeom>
          <a:noFill/>
        </p:spPr>
        <p:txBody>
          <a:bodyPr wrap="square" lIns="0" tIns="0" rIns="0" bIns="0" rtlCol="0" anchor="t">
            <a:spAutoFit/>
          </a:bodyPr>
          <a:lstStyle/>
          <a:p>
            <a:r>
              <a:rPr lang="en-GB" sz="1050"/>
              <a:t>(Solihull College &amp; University Centre) has produced this resource on behalf of the Education and Training Foundation</a:t>
            </a:r>
          </a:p>
        </p:txBody>
      </p:sp>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pic>
        <p:nvPicPr>
          <p:cNvPr id="14" name="Picture 13" descr="Department for Education logo">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Education &amp; Training Foundation logo">
            <a:extLst>
              <a:ext uri="{FF2B5EF4-FFF2-40B4-BE49-F238E27FC236}">
                <a16:creationId xmlns:a16="http://schemas.microsoft.com/office/drawing/2014/main" id="{BB2C64D5-4791-444B-9142-B07A38BD14F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4F8F67-DFD4-6CF0-CEC1-77FE23E4AF3D}"/>
              </a:ext>
            </a:extLst>
          </p:cNvPr>
          <p:cNvSpPr>
            <a:spLocks noGrp="1"/>
          </p:cNvSpPr>
          <p:nvPr>
            <p:ph type="title"/>
          </p:nvPr>
        </p:nvSpPr>
        <p:spPr/>
        <p:txBody>
          <a:bodyPr/>
          <a:lstStyle/>
          <a:p>
            <a:r>
              <a:rPr lang="en-US">
                <a:ea typeface="+mj-lt"/>
                <a:cs typeface="+mj-lt"/>
              </a:rPr>
              <a:t>By the end of this session, you will be able to:</a:t>
            </a:r>
            <a:endParaRPr lang="en-US"/>
          </a:p>
        </p:txBody>
      </p:sp>
      <p:sp>
        <p:nvSpPr>
          <p:cNvPr id="4" name="Text Placeholder 3">
            <a:extLst>
              <a:ext uri="{FF2B5EF4-FFF2-40B4-BE49-F238E27FC236}">
                <a16:creationId xmlns:a16="http://schemas.microsoft.com/office/drawing/2014/main" id="{AEE48545-EAB2-91B1-C97F-B4A4DD3F5EE1}"/>
              </a:ext>
            </a:extLst>
          </p:cNvPr>
          <p:cNvSpPr>
            <a:spLocks noGrp="1"/>
          </p:cNvSpPr>
          <p:nvPr>
            <p:ph type="body" sz="quarter" idx="12"/>
          </p:nvPr>
        </p:nvSpPr>
        <p:spPr>
          <a:xfrm>
            <a:off x="234000" y="605400"/>
            <a:ext cx="8562146" cy="3982574"/>
          </a:xfrm>
        </p:spPr>
        <p:txBody>
          <a:bodyPr vert="horz" lIns="0" tIns="0" rIns="0" bIns="0" rtlCol="0" anchor="t">
            <a:noAutofit/>
          </a:bodyPr>
          <a:lstStyle/>
          <a:p>
            <a:endParaRPr lang="en-US" dirty="0">
              <a:ea typeface="+mn-lt"/>
              <a:cs typeface="+mn-lt"/>
            </a:endParaRPr>
          </a:p>
          <a:p>
            <a:pPr marL="457200" indent="-457200">
              <a:buFont typeface="Arial" panose="020B0604020202020204" pitchFamily="34" charset="0"/>
              <a:buChar char="•"/>
            </a:pPr>
            <a:r>
              <a:rPr lang="en-GB" dirty="0">
                <a:ea typeface="+mn-lt"/>
                <a:cs typeface="+mn-lt"/>
              </a:rPr>
              <a:t>explain the aim of Element 7 and be familiar with the content</a:t>
            </a:r>
          </a:p>
          <a:p>
            <a:pPr marL="457200" indent="-457200">
              <a:buFont typeface="Arial" panose="020B0604020202020204" pitchFamily="34" charset="0"/>
              <a:buChar char="•"/>
            </a:pPr>
            <a:endParaRPr lang="en-GB" dirty="0">
              <a:ea typeface="+mn-lt"/>
              <a:cs typeface="+mn-lt"/>
            </a:endParaRPr>
          </a:p>
          <a:p>
            <a:pPr marL="457200" indent="-457200">
              <a:buFont typeface="Arial" panose="020B0604020202020204" pitchFamily="34" charset="0"/>
              <a:buChar char="•"/>
            </a:pPr>
            <a:r>
              <a:rPr lang="en-GB" dirty="0">
                <a:ea typeface="+mn-lt"/>
                <a:cs typeface="+mn-lt"/>
              </a:rPr>
              <a:t>analyse how specific areas of development can impact children’s holistic development</a:t>
            </a:r>
            <a:endParaRPr lang="en-GB" dirty="0">
              <a:cs typeface="Arial"/>
            </a:endParaRPr>
          </a:p>
          <a:p>
            <a:pPr marL="457200" indent="-457200">
              <a:buFont typeface="Arial" panose="020B0604020202020204" pitchFamily="34" charset="0"/>
              <a:buChar char="•"/>
            </a:pPr>
            <a:endParaRPr lang="en-GB" dirty="0">
              <a:ea typeface="+mn-lt"/>
              <a:cs typeface="+mn-lt"/>
            </a:endParaRPr>
          </a:p>
          <a:p>
            <a:pPr marL="457200" indent="-457200">
              <a:buFont typeface="Arial" panose="020B0604020202020204" pitchFamily="34" charset="0"/>
              <a:buChar char="•"/>
            </a:pPr>
            <a:r>
              <a:rPr lang="en-GB" dirty="0">
                <a:ea typeface="+mn-lt"/>
                <a:cs typeface="+mn-lt"/>
              </a:rPr>
              <a:t>describe the different areas of development in the following: cognitive including neurological, physical, social and emotional, speech, language and communication. </a:t>
            </a:r>
            <a:endParaRPr lang="en-US" dirty="0">
              <a:ea typeface="+mn-lt"/>
              <a:cs typeface="+mn-lt"/>
            </a:endParaRPr>
          </a:p>
          <a:p>
            <a:endParaRPr lang="en-GB" dirty="0">
              <a:ea typeface="+mn-lt"/>
              <a:cs typeface="+mn-lt"/>
            </a:endParaRPr>
          </a:p>
          <a:p>
            <a:endParaRPr lang="en-GB" dirty="0">
              <a:ea typeface="+mn-lt"/>
              <a:cs typeface="+mn-lt"/>
            </a:endParaRPr>
          </a:p>
          <a:p>
            <a:endParaRPr lang="en-US" dirty="0">
              <a:cs typeface="Arial"/>
            </a:endParaRPr>
          </a:p>
        </p:txBody>
      </p:sp>
      <p:sp>
        <p:nvSpPr>
          <p:cNvPr id="2" name="Slide Number Placeholder 1">
            <a:extLst>
              <a:ext uri="{FF2B5EF4-FFF2-40B4-BE49-F238E27FC236}">
                <a16:creationId xmlns:a16="http://schemas.microsoft.com/office/drawing/2014/main" id="{F551DBEF-43E5-EBC6-8FED-0042E81D1DA2}"/>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5" name="Footer Placeholder 4">
            <a:extLst>
              <a:ext uri="{FF2B5EF4-FFF2-40B4-BE49-F238E27FC236}">
                <a16:creationId xmlns:a16="http://schemas.microsoft.com/office/drawing/2014/main" id="{269CD5C7-1DF5-6FBE-9842-C4769E1CA67E}"/>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868582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22E0DC-E1BA-0BAE-AA84-1C2C3D10E2B4}"/>
              </a:ext>
            </a:extLst>
          </p:cNvPr>
          <p:cNvSpPr>
            <a:spLocks noGrp="1"/>
          </p:cNvSpPr>
          <p:nvPr>
            <p:ph type="title"/>
          </p:nvPr>
        </p:nvSpPr>
        <p:spPr/>
        <p:txBody>
          <a:bodyPr/>
          <a:lstStyle/>
          <a:p>
            <a:br>
              <a:rPr lang="en-GB" b="0" dirty="0">
                <a:cs typeface="Arial"/>
              </a:rPr>
            </a:br>
            <a:r>
              <a:rPr lang="en-GB" dirty="0">
                <a:cs typeface="Arial"/>
              </a:rPr>
              <a:t>Introduction to Element 7: Child development</a:t>
            </a:r>
            <a:endParaRPr lang="en-US" dirty="0">
              <a:cs typeface="Arial"/>
            </a:endParaRPr>
          </a:p>
        </p:txBody>
      </p:sp>
      <p:sp>
        <p:nvSpPr>
          <p:cNvPr id="4" name="Text Placeholder 3">
            <a:extLst>
              <a:ext uri="{FF2B5EF4-FFF2-40B4-BE49-F238E27FC236}">
                <a16:creationId xmlns:a16="http://schemas.microsoft.com/office/drawing/2014/main" id="{8D026152-3BD0-7F1C-E36E-3DF4C0FCE2C9}"/>
              </a:ext>
            </a:extLst>
          </p:cNvPr>
          <p:cNvSpPr>
            <a:spLocks noGrp="1"/>
          </p:cNvSpPr>
          <p:nvPr>
            <p:ph type="body" sz="quarter" idx="12"/>
          </p:nvPr>
        </p:nvSpPr>
        <p:spPr/>
        <p:txBody>
          <a:bodyPr vert="horz" lIns="0" tIns="0" rIns="0" bIns="0" rtlCol="0" anchor="t">
            <a:noAutofit/>
          </a:bodyPr>
          <a:lstStyle/>
          <a:p>
            <a:r>
              <a:rPr lang="en-US" b="1" dirty="0">
                <a:ea typeface="+mn-lt"/>
                <a:cs typeface="+mn-lt"/>
              </a:rPr>
              <a:t>Start point assessment</a:t>
            </a:r>
            <a:endParaRPr lang="en-GB" b="1" dirty="0">
              <a:ea typeface="+mn-lt"/>
              <a:cs typeface="+mn-lt"/>
            </a:endParaRPr>
          </a:p>
          <a:p>
            <a:endParaRPr lang="en-US" dirty="0">
              <a:ea typeface="+mn-lt"/>
              <a:cs typeface="+mn-lt"/>
            </a:endParaRPr>
          </a:p>
          <a:p>
            <a:r>
              <a:rPr lang="en-US" dirty="0">
                <a:ea typeface="+mn-lt"/>
                <a:cs typeface="+mn-lt"/>
              </a:rPr>
              <a:t>What do you know already?</a:t>
            </a:r>
            <a:endParaRPr lang="en-GB" dirty="0">
              <a:ea typeface="+mn-lt"/>
              <a:cs typeface="+mn-lt"/>
            </a:endParaRPr>
          </a:p>
          <a:p>
            <a:endParaRPr lang="en-US" dirty="0">
              <a:ea typeface="+mn-lt"/>
              <a:cs typeface="+mn-lt"/>
            </a:endParaRPr>
          </a:p>
          <a:p>
            <a:r>
              <a:rPr lang="en-US" dirty="0">
                <a:ea typeface="+mn-lt"/>
                <a:cs typeface="+mn-lt"/>
              </a:rPr>
              <a:t>Consider these questions:</a:t>
            </a:r>
            <a:endParaRPr lang="en-GB" dirty="0">
              <a:ea typeface="+mn-lt"/>
              <a:cs typeface="+mn-lt"/>
            </a:endParaRPr>
          </a:p>
          <a:p>
            <a:r>
              <a:rPr lang="en-US" dirty="0">
                <a:ea typeface="+mn-lt"/>
                <a:cs typeface="+mn-lt"/>
              </a:rPr>
              <a:t>What does child development mean?</a:t>
            </a:r>
            <a:endParaRPr lang="en-GB" dirty="0">
              <a:ea typeface="+mn-lt"/>
              <a:cs typeface="+mn-lt"/>
            </a:endParaRPr>
          </a:p>
          <a:p>
            <a:r>
              <a:rPr lang="en-US" dirty="0">
                <a:ea typeface="+mn-lt"/>
                <a:cs typeface="+mn-lt"/>
              </a:rPr>
              <a:t>What do you think you will learn about in this element?</a:t>
            </a:r>
            <a:endParaRPr lang="en-GB" dirty="0">
              <a:ea typeface="+mn-lt"/>
              <a:cs typeface="+mn-lt"/>
            </a:endParaRPr>
          </a:p>
          <a:p>
            <a:endParaRPr lang="en-US" dirty="0">
              <a:ea typeface="+mn-lt"/>
              <a:cs typeface="+mn-lt"/>
            </a:endParaRPr>
          </a:p>
          <a:p>
            <a:r>
              <a:rPr lang="en-US" dirty="0">
                <a:ea typeface="+mn-lt"/>
                <a:cs typeface="+mn-lt"/>
              </a:rPr>
              <a:t>We will record your contributions on Padlet.</a:t>
            </a:r>
          </a:p>
          <a:p>
            <a:endParaRPr lang="en-US" dirty="0">
              <a:cs typeface="Arial"/>
            </a:endParaRPr>
          </a:p>
          <a:p>
            <a:endParaRPr lang="en-US" dirty="0">
              <a:cs typeface="Arial"/>
            </a:endParaRPr>
          </a:p>
          <a:p>
            <a:endParaRPr lang="en-US" dirty="0">
              <a:cs typeface="Arial"/>
            </a:endParaRPr>
          </a:p>
        </p:txBody>
      </p:sp>
      <p:sp>
        <p:nvSpPr>
          <p:cNvPr id="2" name="Slide Number Placeholder 1">
            <a:extLst>
              <a:ext uri="{FF2B5EF4-FFF2-40B4-BE49-F238E27FC236}">
                <a16:creationId xmlns:a16="http://schemas.microsoft.com/office/drawing/2014/main" id="{A3447D2E-9FF1-4E11-090A-674B6CB9689F}"/>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5" name="Footer Placeholder 4">
            <a:extLst>
              <a:ext uri="{FF2B5EF4-FFF2-40B4-BE49-F238E27FC236}">
                <a16:creationId xmlns:a16="http://schemas.microsoft.com/office/drawing/2014/main" id="{A4ED90A9-CFA5-4ADA-A86F-E9CE5A450FFD}"/>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191190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4F398B0-3A17-097F-1ED7-0868A3B9FF3C}"/>
              </a:ext>
            </a:extLst>
          </p:cNvPr>
          <p:cNvSpPr>
            <a:spLocks noGrp="1"/>
          </p:cNvSpPr>
          <p:nvPr>
            <p:ph type="title"/>
          </p:nvPr>
        </p:nvSpPr>
        <p:spPr>
          <a:xfrm>
            <a:off x="232950" y="249900"/>
            <a:ext cx="8437563" cy="699425"/>
          </a:xfrm>
        </p:spPr>
        <p:txBody>
          <a:bodyPr/>
          <a:lstStyle/>
          <a:p>
            <a:r>
              <a:rPr lang="en-US" dirty="0">
                <a:cs typeface="Arial"/>
              </a:rPr>
              <a:t>Recording contributions</a:t>
            </a:r>
            <a:endParaRPr lang="en-US" dirty="0"/>
          </a:p>
        </p:txBody>
      </p:sp>
      <p:sp>
        <p:nvSpPr>
          <p:cNvPr id="4" name="Text Placeholder 3">
            <a:extLst>
              <a:ext uri="{FF2B5EF4-FFF2-40B4-BE49-F238E27FC236}">
                <a16:creationId xmlns:a16="http://schemas.microsoft.com/office/drawing/2014/main" id="{EC0761FF-6F07-BCA4-7504-878CA61C9D99}"/>
              </a:ext>
            </a:extLst>
          </p:cNvPr>
          <p:cNvSpPr>
            <a:spLocks noGrp="1"/>
          </p:cNvSpPr>
          <p:nvPr>
            <p:ph type="body" sz="quarter" idx="12"/>
          </p:nvPr>
        </p:nvSpPr>
        <p:spPr>
          <a:xfrm>
            <a:off x="234000" y="986400"/>
            <a:ext cx="4053982" cy="3601574"/>
          </a:xfrm>
        </p:spPr>
        <p:txBody>
          <a:bodyPr vert="horz" lIns="0" tIns="0" rIns="0" bIns="0" rtlCol="0" anchor="t">
            <a:normAutofit/>
          </a:bodyPr>
          <a:lstStyle/>
          <a:p>
            <a:r>
              <a:rPr lang="en-US" dirty="0"/>
              <a:t>Insert Padlet or alternative method of recording learner’s contributions.</a:t>
            </a:r>
          </a:p>
          <a:p>
            <a:endParaRPr lang="en-GB" sz="1600" b="0" dirty="0">
              <a:ea typeface="+mn-lt"/>
              <a:cs typeface="+mn-lt"/>
            </a:endParaRPr>
          </a:p>
          <a:p>
            <a:r>
              <a:rPr lang="en-GB" sz="1600" b="0" dirty="0">
                <a:ea typeface="+mn-lt"/>
                <a:cs typeface="+mn-lt"/>
              </a:rPr>
              <a:t>GDC1 </a:t>
            </a:r>
            <a:r>
              <a:rPr lang="en-GB" sz="1600" b="0" dirty="0">
                <a:latin typeface="Arial" panose="020B0604020202020204" pitchFamily="34" charset="0"/>
                <a:ea typeface="+mn-lt"/>
                <a:cs typeface="Arial" panose="020B0604020202020204" pitchFamily="34" charset="0"/>
              </a:rPr>
              <a:t>–</a:t>
            </a:r>
            <a:r>
              <a:rPr lang="en-GB" sz="1600" b="0" dirty="0">
                <a:ea typeface="+mn-lt"/>
                <a:cs typeface="+mn-lt"/>
              </a:rPr>
              <a:t> Use digital technology and media effectively</a:t>
            </a:r>
          </a:p>
          <a:p>
            <a:r>
              <a:rPr lang="en-GB" sz="1600" b="0" dirty="0">
                <a:ea typeface="+mn-lt"/>
                <a:cs typeface="+mn-lt"/>
              </a:rPr>
              <a:t>GEC6 </a:t>
            </a:r>
            <a:r>
              <a:rPr lang="en-GB" sz="1600" b="0" dirty="0">
                <a:latin typeface="Arial" panose="020B0604020202020204" pitchFamily="34" charset="0"/>
                <a:ea typeface="+mn-lt"/>
                <a:cs typeface="Arial" panose="020B0604020202020204" pitchFamily="34" charset="0"/>
              </a:rPr>
              <a:t>–</a:t>
            </a:r>
            <a:r>
              <a:rPr lang="en-GB" sz="1600" b="0" dirty="0">
                <a:ea typeface="+mn-lt"/>
                <a:cs typeface="+mn-lt"/>
              </a:rPr>
              <a:t> Take part in / lead discussions </a:t>
            </a:r>
            <a:r>
              <a:rPr lang="en-GB" b="0" dirty="0">
                <a:ea typeface="+mn-lt"/>
                <a:cs typeface="+mn-lt"/>
              </a:rPr>
              <a:t>   </a:t>
            </a:r>
            <a:endParaRPr lang="en-US" dirty="0">
              <a:ea typeface="+mn-lt"/>
              <a:cs typeface="+mn-lt"/>
            </a:endParaRPr>
          </a:p>
          <a:p>
            <a:endParaRPr lang="en-GB" b="0" dirty="0">
              <a:cs typeface="Arial"/>
            </a:endParaRPr>
          </a:p>
          <a:p>
            <a:endParaRPr lang="en-US" dirty="0">
              <a:cs typeface="Arial"/>
            </a:endParaRPr>
          </a:p>
          <a:p>
            <a:endParaRPr lang="en-US" dirty="0">
              <a:cs typeface="Arial"/>
            </a:endParaRPr>
          </a:p>
        </p:txBody>
      </p:sp>
      <p:pic>
        <p:nvPicPr>
          <p:cNvPr id="6" name="Picture 6" descr="Image of Padlet logo">
            <a:extLst>
              <a:ext uri="{FF2B5EF4-FFF2-40B4-BE49-F238E27FC236}">
                <a16:creationId xmlns:a16="http://schemas.microsoft.com/office/drawing/2014/main" id="{D95C8C29-F532-3574-D508-FB3D860B64F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563133" y="1771650"/>
            <a:ext cx="2847975" cy="1600200"/>
          </a:xfrm>
        </p:spPr>
      </p:pic>
      <p:sp>
        <p:nvSpPr>
          <p:cNvPr id="2" name="Slide Number Placeholder 1">
            <a:extLst>
              <a:ext uri="{FF2B5EF4-FFF2-40B4-BE49-F238E27FC236}">
                <a16:creationId xmlns:a16="http://schemas.microsoft.com/office/drawing/2014/main" id="{FC22970A-C828-711A-0140-5A2C67EF76C3}"/>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5</a:t>
            </a:fld>
            <a:endParaRPr lang="en-GB"/>
          </a:p>
        </p:txBody>
      </p:sp>
      <p:sp>
        <p:nvSpPr>
          <p:cNvPr id="5" name="Footer Placeholder 4">
            <a:extLst>
              <a:ext uri="{FF2B5EF4-FFF2-40B4-BE49-F238E27FC236}">
                <a16:creationId xmlns:a16="http://schemas.microsoft.com/office/drawing/2014/main" id="{8EBEDFF1-0C68-3820-EB11-E1D167E642AA}"/>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3086863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84C4DF-B72C-AF27-8C44-360ECD97A956}"/>
              </a:ext>
            </a:extLst>
          </p:cNvPr>
          <p:cNvSpPr>
            <a:spLocks noGrp="1"/>
          </p:cNvSpPr>
          <p:nvPr>
            <p:ph type="title"/>
          </p:nvPr>
        </p:nvSpPr>
        <p:spPr/>
        <p:txBody>
          <a:bodyPr/>
          <a:lstStyle/>
          <a:p>
            <a:r>
              <a:rPr lang="en-US">
                <a:ea typeface="+mj-lt"/>
                <a:cs typeface="+mj-lt"/>
              </a:rPr>
              <a:t>Learning for Element 7 to include:</a:t>
            </a:r>
            <a:endParaRPr lang="en-US"/>
          </a:p>
        </p:txBody>
      </p:sp>
      <p:sp>
        <p:nvSpPr>
          <p:cNvPr id="4" name="Text Placeholder 3">
            <a:extLst>
              <a:ext uri="{FF2B5EF4-FFF2-40B4-BE49-F238E27FC236}">
                <a16:creationId xmlns:a16="http://schemas.microsoft.com/office/drawing/2014/main" id="{9BC5B0BA-1503-D32A-4B5E-9EBBE53572CA}"/>
              </a:ext>
            </a:extLst>
          </p:cNvPr>
          <p:cNvSpPr>
            <a:spLocks noGrp="1"/>
          </p:cNvSpPr>
          <p:nvPr>
            <p:ph type="body" sz="quarter" idx="12"/>
          </p:nvPr>
        </p:nvSpPr>
        <p:spPr>
          <a:xfrm>
            <a:off x="234000" y="675956"/>
            <a:ext cx="7667625" cy="3912018"/>
          </a:xfrm>
        </p:spPr>
        <p:txBody>
          <a:bodyPr vert="horz" lIns="0" tIns="0" rIns="0" bIns="0" rtlCol="0" anchor="t">
            <a:noAutofit/>
          </a:bodyPr>
          <a:lstStyle/>
          <a:p>
            <a:r>
              <a:rPr lang="en-GB" sz="1800" dirty="0">
                <a:ea typeface="+mn-lt"/>
                <a:cs typeface="+mn-lt"/>
              </a:rPr>
              <a:t>7.1</a:t>
            </a:r>
            <a:r>
              <a:rPr lang="en-US" sz="1800" dirty="0">
                <a:ea typeface="+mn-lt"/>
                <a:cs typeface="+mn-lt"/>
              </a:rPr>
              <a:t> </a:t>
            </a:r>
            <a:r>
              <a:rPr lang="en-GB" sz="1800" dirty="0">
                <a:ea typeface="+mn-lt"/>
                <a:cs typeface="+mn-lt"/>
              </a:rPr>
              <a:t>the expected patterns of children’s / young people’s development in infancy, early childhood, middle childhood and adolescence</a:t>
            </a:r>
            <a:endParaRPr lang="en-US" sz="1800" dirty="0">
              <a:ea typeface="+mn-lt"/>
              <a:cs typeface="+mn-lt"/>
            </a:endParaRPr>
          </a:p>
          <a:p>
            <a:r>
              <a:rPr lang="en-GB" sz="1800" dirty="0">
                <a:ea typeface="+mn-lt"/>
                <a:cs typeface="+mn-lt"/>
              </a:rPr>
              <a:t>7.2</a:t>
            </a:r>
            <a:r>
              <a:rPr lang="en-US" sz="1800" dirty="0">
                <a:ea typeface="+mn-lt"/>
                <a:cs typeface="+mn-lt"/>
              </a:rPr>
              <a:t> </a:t>
            </a:r>
            <a:r>
              <a:rPr lang="en-GB" sz="1800" dirty="0">
                <a:ea typeface="+mn-lt"/>
                <a:cs typeface="+mn-lt"/>
              </a:rPr>
              <a:t>theories of attachment and their application to practice</a:t>
            </a:r>
            <a:endParaRPr lang="en-US" sz="1800" dirty="0">
              <a:ea typeface="+mn-lt"/>
              <a:cs typeface="+mn-lt"/>
            </a:endParaRPr>
          </a:p>
          <a:p>
            <a:r>
              <a:rPr lang="en-GB" sz="1800" dirty="0">
                <a:ea typeface="+mn-lt"/>
                <a:cs typeface="+mn-lt"/>
              </a:rPr>
              <a:t>7.3</a:t>
            </a:r>
            <a:r>
              <a:rPr lang="en-US" sz="1800" dirty="0">
                <a:ea typeface="+mn-lt"/>
                <a:cs typeface="+mn-lt"/>
              </a:rPr>
              <a:t> </a:t>
            </a:r>
            <a:r>
              <a:rPr lang="en-GB" sz="1800" dirty="0">
                <a:ea typeface="+mn-lt"/>
                <a:cs typeface="+mn-lt"/>
              </a:rPr>
              <a:t>how children / young people develop receptive and expressive language, and ways of supporting children</a:t>
            </a:r>
            <a:endParaRPr lang="en-US" sz="1800" dirty="0">
              <a:ea typeface="+mn-lt"/>
              <a:cs typeface="+mn-lt"/>
            </a:endParaRPr>
          </a:p>
          <a:p>
            <a:r>
              <a:rPr lang="en-GB" sz="1800" dirty="0">
                <a:ea typeface="+mn-lt"/>
                <a:cs typeface="+mn-lt"/>
              </a:rPr>
              <a:t>7.4</a:t>
            </a:r>
            <a:r>
              <a:rPr lang="en-US" sz="1800" dirty="0">
                <a:ea typeface="+mn-lt"/>
                <a:cs typeface="+mn-lt"/>
              </a:rPr>
              <a:t> </a:t>
            </a:r>
            <a:r>
              <a:rPr lang="en-GB" sz="1800" dirty="0">
                <a:ea typeface="+mn-lt"/>
                <a:cs typeface="+mn-lt"/>
              </a:rPr>
              <a:t>the role of adults in promoting language development at different ages</a:t>
            </a:r>
            <a:endParaRPr lang="en-US" sz="1800" dirty="0">
              <a:ea typeface="+mn-lt"/>
              <a:cs typeface="+mn-lt"/>
            </a:endParaRPr>
          </a:p>
          <a:p>
            <a:r>
              <a:rPr lang="en-GB" sz="1800" dirty="0">
                <a:ea typeface="+mn-lt"/>
                <a:cs typeface="+mn-lt"/>
              </a:rPr>
              <a:t>7.5</a:t>
            </a:r>
            <a:r>
              <a:rPr lang="en-US" sz="1800" dirty="0">
                <a:ea typeface="+mn-lt"/>
                <a:cs typeface="+mn-lt"/>
              </a:rPr>
              <a:t> </a:t>
            </a:r>
            <a:r>
              <a:rPr lang="en-GB" sz="1800" dirty="0">
                <a:ea typeface="+mn-lt"/>
                <a:cs typeface="+mn-lt"/>
              </a:rPr>
              <a:t>how children and young people develop friendships and the impact of these on wellbeing</a:t>
            </a:r>
            <a:endParaRPr lang="en-US" sz="1800" dirty="0">
              <a:ea typeface="+mn-lt"/>
              <a:cs typeface="+mn-lt"/>
            </a:endParaRPr>
          </a:p>
          <a:p>
            <a:r>
              <a:rPr lang="en-GB" sz="1800" dirty="0">
                <a:ea typeface="+mn-lt"/>
                <a:cs typeface="+mn-lt"/>
              </a:rPr>
              <a:t>7.6</a:t>
            </a:r>
            <a:r>
              <a:rPr lang="en-US" sz="1800" dirty="0">
                <a:ea typeface="+mn-lt"/>
                <a:cs typeface="+mn-lt"/>
              </a:rPr>
              <a:t> </a:t>
            </a:r>
            <a:r>
              <a:rPr lang="en-GB" sz="1800" dirty="0">
                <a:ea typeface="+mn-lt"/>
                <a:cs typeface="+mn-lt"/>
              </a:rPr>
              <a:t>How practitioners use a range of strategies to support children and young people through expected and unexpected transitions </a:t>
            </a:r>
            <a:endParaRPr lang="en-US" sz="1800" dirty="0">
              <a:ea typeface="+mn-lt"/>
              <a:cs typeface="+mn-lt"/>
            </a:endParaRPr>
          </a:p>
          <a:p>
            <a:endParaRPr lang="en-US" dirty="0">
              <a:cs typeface="Arial"/>
            </a:endParaRPr>
          </a:p>
        </p:txBody>
      </p:sp>
      <p:sp>
        <p:nvSpPr>
          <p:cNvPr id="2" name="Slide Number Placeholder 1">
            <a:extLst>
              <a:ext uri="{FF2B5EF4-FFF2-40B4-BE49-F238E27FC236}">
                <a16:creationId xmlns:a16="http://schemas.microsoft.com/office/drawing/2014/main" id="{F7756092-C368-19C1-3918-271574F140AE}"/>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5" name="Footer Placeholder 4">
            <a:extLst>
              <a:ext uri="{FF2B5EF4-FFF2-40B4-BE49-F238E27FC236}">
                <a16:creationId xmlns:a16="http://schemas.microsoft.com/office/drawing/2014/main" id="{1B8C7C37-F52E-88E8-5573-5A9725F00067}"/>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314872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A1EADED-6ECE-484F-6795-8431281D068A}"/>
              </a:ext>
            </a:extLst>
          </p:cNvPr>
          <p:cNvSpPr>
            <a:spLocks noGrp="1"/>
          </p:cNvSpPr>
          <p:nvPr>
            <p:ph type="title"/>
          </p:nvPr>
        </p:nvSpPr>
        <p:spPr>
          <a:xfrm>
            <a:off x="232950" y="249900"/>
            <a:ext cx="8437563" cy="699425"/>
          </a:xfrm>
        </p:spPr>
        <p:txBody>
          <a:bodyPr/>
          <a:lstStyle/>
          <a:p>
            <a:r>
              <a:rPr lang="en-US" dirty="0">
                <a:cs typeface="Arial"/>
              </a:rPr>
              <a:t>Definitions of growth and development</a:t>
            </a:r>
            <a:endParaRPr lang="en-US" dirty="0"/>
          </a:p>
        </p:txBody>
      </p:sp>
      <p:sp>
        <p:nvSpPr>
          <p:cNvPr id="4" name="Text Placeholder 3">
            <a:extLst>
              <a:ext uri="{FF2B5EF4-FFF2-40B4-BE49-F238E27FC236}">
                <a16:creationId xmlns:a16="http://schemas.microsoft.com/office/drawing/2014/main" id="{028C8BEA-9D90-A240-6580-2DB42E2670F1}"/>
              </a:ext>
            </a:extLst>
          </p:cNvPr>
          <p:cNvSpPr>
            <a:spLocks noGrp="1"/>
          </p:cNvSpPr>
          <p:nvPr>
            <p:ph type="body" sz="quarter" idx="12"/>
          </p:nvPr>
        </p:nvSpPr>
        <p:spPr>
          <a:xfrm>
            <a:off x="234000" y="986400"/>
            <a:ext cx="4381104" cy="3601574"/>
          </a:xfrm>
        </p:spPr>
        <p:txBody>
          <a:bodyPr vert="horz" lIns="0" tIns="0" rIns="0" bIns="0" rtlCol="0" anchor="t">
            <a:normAutofit/>
          </a:bodyPr>
          <a:lstStyle/>
          <a:p>
            <a:pPr algn="ctr"/>
            <a:r>
              <a:rPr lang="en-GB" b="1" dirty="0"/>
              <a:t>Write down </a:t>
            </a:r>
            <a:r>
              <a:rPr lang="en-GB" dirty="0"/>
              <a:t>definitions for</a:t>
            </a:r>
          </a:p>
          <a:p>
            <a:pPr algn="ctr"/>
            <a:r>
              <a:rPr lang="en-GB" dirty="0"/>
              <a:t>both</a:t>
            </a:r>
            <a:endParaRPr lang="en-GB" dirty="0">
              <a:cs typeface="Arial"/>
            </a:endParaRPr>
          </a:p>
          <a:p>
            <a:pPr algn="ctr"/>
            <a:r>
              <a:rPr lang="en-GB" dirty="0"/>
              <a:t> </a:t>
            </a:r>
            <a:r>
              <a:rPr lang="en-GB" b="1" dirty="0"/>
              <a:t>growth and development</a:t>
            </a:r>
            <a:endParaRPr lang="en-GB" dirty="0">
              <a:cs typeface="Arial"/>
            </a:endParaRPr>
          </a:p>
        </p:txBody>
      </p:sp>
      <p:pic>
        <p:nvPicPr>
          <p:cNvPr id="6" name="Picture 6" descr="Image of seven children from baby to pre teen">
            <a:extLst>
              <a:ext uri="{FF2B5EF4-FFF2-40B4-BE49-F238E27FC236}">
                <a16:creationId xmlns:a16="http://schemas.microsoft.com/office/drawing/2014/main" id="{0C98AD28-B2BE-24B7-3CB7-85807E22C1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4625" y="2738937"/>
            <a:ext cx="5444957" cy="1608892"/>
          </a:xfrm>
          <a:prstGeom prst="rect">
            <a:avLst/>
          </a:prstGeom>
          <a:noFill/>
        </p:spPr>
      </p:pic>
      <p:sp>
        <p:nvSpPr>
          <p:cNvPr id="2" name="Slide Number Placeholder 1">
            <a:extLst>
              <a:ext uri="{FF2B5EF4-FFF2-40B4-BE49-F238E27FC236}">
                <a16:creationId xmlns:a16="http://schemas.microsoft.com/office/drawing/2014/main" id="{952999F9-E4A3-573A-9B5E-5E379F30E8F5}"/>
              </a:ext>
            </a:extLst>
          </p:cNvPr>
          <p:cNvSpPr>
            <a:spLocks noGrp="1"/>
          </p:cNvSpPr>
          <p:nvPr>
            <p:ph type="sldNum" sz="quarter" idx="11"/>
          </p:nvPr>
        </p:nvSpPr>
        <p:spPr>
          <a:xfrm>
            <a:off x="7956376" y="4767263"/>
            <a:ext cx="909464" cy="273844"/>
          </a:xfrm>
        </p:spPr>
        <p:txBody>
          <a:bodyPr anchor="t">
            <a:normAutofit/>
          </a:bodyPr>
          <a:lstStyle/>
          <a:p>
            <a:pPr>
              <a:spcAft>
                <a:spcPts val="600"/>
              </a:spcAft>
            </a:pPr>
            <a:fld id="{DA2C159E-F13C-4A85-9A41-E7669D3E0D70}" type="slidenum">
              <a:rPr lang="en-GB" dirty="0" smtClean="0"/>
              <a:pPr>
                <a:spcAft>
                  <a:spcPts val="600"/>
                </a:spcAft>
              </a:pPr>
              <a:t>7</a:t>
            </a:fld>
            <a:endParaRPr lang="en-GB"/>
          </a:p>
        </p:txBody>
      </p:sp>
      <p:sp>
        <p:nvSpPr>
          <p:cNvPr id="5" name="Footer Placeholder 4">
            <a:extLst>
              <a:ext uri="{FF2B5EF4-FFF2-40B4-BE49-F238E27FC236}">
                <a16:creationId xmlns:a16="http://schemas.microsoft.com/office/drawing/2014/main" id="{3ACCA6A1-B588-2D44-3BDE-E93A4A7D3D73}"/>
              </a:ext>
            </a:extLst>
          </p:cNvPr>
          <p:cNvSpPr>
            <a:spLocks noGrp="1"/>
          </p:cNvSpPr>
          <p:nvPr>
            <p:ph type="ftr" sz="quarter" idx="10"/>
          </p:nvPr>
        </p:nvSpPr>
        <p:spPr>
          <a:xfrm>
            <a:off x="234000" y="4767263"/>
            <a:ext cx="7686376" cy="273844"/>
          </a:xfrm>
        </p:spPr>
        <p:txBody>
          <a:bodyPr anchor="t">
            <a:normAutofit/>
          </a:bodyPr>
          <a:lstStyle/>
          <a:p>
            <a:pPr>
              <a:spcAft>
                <a:spcPts val="600"/>
              </a:spcAft>
            </a:pPr>
            <a:r>
              <a:rPr lang="en-GB"/>
              <a:t>Education &amp; Training Foundation</a:t>
            </a:r>
          </a:p>
        </p:txBody>
      </p:sp>
    </p:spTree>
    <p:extLst>
      <p:ext uri="{BB962C8B-B14F-4D97-AF65-F5344CB8AC3E}">
        <p14:creationId xmlns:p14="http://schemas.microsoft.com/office/powerpoint/2010/main" val="3581982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CEBE86-B6A1-D059-7AA8-7DC212498EF7}"/>
              </a:ext>
            </a:extLst>
          </p:cNvPr>
          <p:cNvSpPr>
            <a:spLocks noGrp="1"/>
          </p:cNvSpPr>
          <p:nvPr>
            <p:ph type="title"/>
          </p:nvPr>
        </p:nvSpPr>
        <p:spPr/>
        <p:txBody>
          <a:bodyPr/>
          <a:lstStyle/>
          <a:p>
            <a:r>
              <a:rPr lang="en-US">
                <a:cs typeface="Arial"/>
              </a:rPr>
              <a:t>Growth and development</a:t>
            </a:r>
            <a:endParaRPr lang="en-US"/>
          </a:p>
        </p:txBody>
      </p:sp>
      <p:sp>
        <p:nvSpPr>
          <p:cNvPr id="4" name="Text Placeholder 3">
            <a:extLst>
              <a:ext uri="{FF2B5EF4-FFF2-40B4-BE49-F238E27FC236}">
                <a16:creationId xmlns:a16="http://schemas.microsoft.com/office/drawing/2014/main" id="{8EA1E987-5A09-7A4F-EC53-3025868DDA68}"/>
              </a:ext>
            </a:extLst>
          </p:cNvPr>
          <p:cNvSpPr>
            <a:spLocks noGrp="1"/>
          </p:cNvSpPr>
          <p:nvPr>
            <p:ph type="body" sz="quarter" idx="12"/>
          </p:nvPr>
        </p:nvSpPr>
        <p:spPr/>
        <p:txBody>
          <a:bodyPr vert="horz" lIns="0" tIns="0" rIns="0" bIns="0" rtlCol="0" anchor="t">
            <a:noAutofit/>
          </a:bodyPr>
          <a:lstStyle/>
          <a:p>
            <a:pPr marL="285750" indent="-285750">
              <a:lnSpc>
                <a:spcPct val="100000"/>
              </a:lnSpc>
              <a:spcBef>
                <a:spcPts val="1000"/>
              </a:spcBef>
              <a:buFont typeface="Arial"/>
              <a:buChar char="•"/>
            </a:pPr>
            <a:endParaRPr lang="en-GB" b="1" dirty="0">
              <a:ea typeface="+mn-lt"/>
              <a:cs typeface="+mn-lt"/>
            </a:endParaRPr>
          </a:p>
          <a:p>
            <a:pPr marL="285750" indent="-285750">
              <a:lnSpc>
                <a:spcPct val="100000"/>
              </a:lnSpc>
              <a:spcBef>
                <a:spcPts val="1000"/>
              </a:spcBef>
              <a:buFont typeface="Arial"/>
              <a:buChar char="•"/>
            </a:pPr>
            <a:r>
              <a:rPr lang="en-US" b="1" dirty="0">
                <a:solidFill>
                  <a:srgbClr val="222222"/>
                </a:solidFill>
                <a:ea typeface="+mn-lt"/>
                <a:cs typeface="+mn-lt"/>
              </a:rPr>
              <a:t>Growth</a:t>
            </a:r>
            <a:r>
              <a:rPr lang="en-US" dirty="0">
                <a:solidFill>
                  <a:srgbClr val="222222"/>
                </a:solidFill>
                <a:ea typeface="+mn-lt"/>
                <a:cs typeface="+mn-lt"/>
              </a:rPr>
              <a:t> is the progressive increase in the size of a child or parts of a child. </a:t>
            </a:r>
            <a:endParaRPr lang="en-US" dirty="0">
              <a:ea typeface="+mn-lt"/>
              <a:cs typeface="+mn-lt"/>
            </a:endParaRPr>
          </a:p>
          <a:p>
            <a:pPr marL="285750" indent="-285750">
              <a:lnSpc>
                <a:spcPct val="100000"/>
              </a:lnSpc>
              <a:spcBef>
                <a:spcPts val="1000"/>
              </a:spcBef>
              <a:buFont typeface="Arial"/>
              <a:buChar char="•"/>
            </a:pPr>
            <a:r>
              <a:rPr lang="en-US" b="1" dirty="0">
                <a:solidFill>
                  <a:srgbClr val="222222"/>
                </a:solidFill>
                <a:ea typeface="+mn-lt"/>
                <a:cs typeface="+mn-lt"/>
              </a:rPr>
              <a:t>Development</a:t>
            </a:r>
            <a:r>
              <a:rPr lang="en-US" dirty="0">
                <a:solidFill>
                  <a:srgbClr val="222222"/>
                </a:solidFill>
                <a:ea typeface="+mn-lt"/>
                <a:cs typeface="+mn-lt"/>
              </a:rPr>
              <a:t> is progressive acquisition of various skills (abilities) such as head support, speaking, learning, expressing feelings and relating with other people.</a:t>
            </a:r>
            <a:endParaRPr lang="en-GB" dirty="0"/>
          </a:p>
        </p:txBody>
      </p:sp>
      <p:sp>
        <p:nvSpPr>
          <p:cNvPr id="2" name="Slide Number Placeholder 1">
            <a:extLst>
              <a:ext uri="{FF2B5EF4-FFF2-40B4-BE49-F238E27FC236}">
                <a16:creationId xmlns:a16="http://schemas.microsoft.com/office/drawing/2014/main" id="{EAF65CB7-F3DC-BD35-193F-9504B5D1543D}"/>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5" name="Footer Placeholder 4">
            <a:extLst>
              <a:ext uri="{FF2B5EF4-FFF2-40B4-BE49-F238E27FC236}">
                <a16:creationId xmlns:a16="http://schemas.microsoft.com/office/drawing/2014/main" id="{D534C229-507C-EFEA-65FE-6A3C545E24BD}"/>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353357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B4BA0-2D62-1FDC-F0AB-A8CDA1A1AD09}"/>
              </a:ext>
            </a:extLst>
          </p:cNvPr>
          <p:cNvSpPr>
            <a:spLocks noGrp="1"/>
          </p:cNvSpPr>
          <p:nvPr>
            <p:ph type="title"/>
          </p:nvPr>
        </p:nvSpPr>
        <p:spPr/>
        <p:txBody>
          <a:bodyPr/>
          <a:lstStyle/>
          <a:p>
            <a:r>
              <a:rPr lang="en-US">
                <a:cs typeface="Arial"/>
              </a:rPr>
              <a:t>Knowledge and skills</a:t>
            </a:r>
            <a:endParaRPr lang="en-US"/>
          </a:p>
        </p:txBody>
      </p:sp>
      <p:sp>
        <p:nvSpPr>
          <p:cNvPr id="4" name="Text Placeholder 3">
            <a:extLst>
              <a:ext uri="{FF2B5EF4-FFF2-40B4-BE49-F238E27FC236}">
                <a16:creationId xmlns:a16="http://schemas.microsoft.com/office/drawing/2014/main" id="{10775BCA-B415-35A7-3E2B-96235B830854}"/>
              </a:ext>
            </a:extLst>
          </p:cNvPr>
          <p:cNvSpPr>
            <a:spLocks noGrp="1"/>
          </p:cNvSpPr>
          <p:nvPr>
            <p:ph type="body" sz="quarter" idx="12"/>
          </p:nvPr>
        </p:nvSpPr>
        <p:spPr/>
        <p:txBody>
          <a:bodyPr vert="horz" lIns="0" tIns="0" rIns="0" bIns="0" rtlCol="0" anchor="t">
            <a:noAutofit/>
          </a:bodyPr>
          <a:lstStyle/>
          <a:p>
            <a:r>
              <a:rPr lang="en-GB" dirty="0">
                <a:cs typeface="Arial"/>
              </a:rPr>
              <a:t>We can also relate similar terminology to your T Level qualification.</a:t>
            </a:r>
            <a:endParaRPr lang="en-US" dirty="0">
              <a:cs typeface="Arial"/>
            </a:endParaRPr>
          </a:p>
          <a:p>
            <a:endParaRPr lang="en-GB" dirty="0">
              <a:cs typeface="Arial"/>
            </a:endParaRPr>
          </a:p>
          <a:p>
            <a:r>
              <a:rPr lang="en-GB" dirty="0">
                <a:cs typeface="Arial"/>
              </a:rPr>
              <a:t>Knowledge – what you must learn and understand</a:t>
            </a:r>
            <a:endParaRPr lang="en-US" dirty="0">
              <a:cs typeface="Arial"/>
            </a:endParaRPr>
          </a:p>
          <a:p>
            <a:endParaRPr lang="en-GB" dirty="0">
              <a:cs typeface="Arial"/>
            </a:endParaRPr>
          </a:p>
          <a:p>
            <a:r>
              <a:rPr lang="en-GB" dirty="0">
                <a:cs typeface="Arial"/>
              </a:rPr>
              <a:t>Skills – what you must be able to do</a:t>
            </a:r>
          </a:p>
          <a:p>
            <a:endParaRPr lang="en-GB" dirty="0">
              <a:cs typeface="Arial"/>
            </a:endParaRPr>
          </a:p>
          <a:p>
            <a:r>
              <a:rPr lang="en-GB" dirty="0">
                <a:solidFill>
                  <a:srgbClr val="000000"/>
                </a:solidFill>
                <a:ea typeface="+mn-lt"/>
                <a:cs typeface="+mn-lt"/>
              </a:rPr>
              <a:t>Your occupational specialism will provide the opportunity to develop in both areas.</a:t>
            </a:r>
          </a:p>
          <a:p>
            <a:endParaRPr lang="en-GB" dirty="0">
              <a:solidFill>
                <a:srgbClr val="000000"/>
              </a:solidFill>
              <a:cs typeface="Arial"/>
            </a:endParaRPr>
          </a:p>
          <a:p>
            <a:endParaRPr lang="en-GB" sz="2000" b="1" dirty="0">
              <a:solidFill>
                <a:srgbClr val="FF0000"/>
              </a:solidFill>
              <a:cs typeface="Arial"/>
            </a:endParaRPr>
          </a:p>
          <a:p>
            <a:endParaRPr lang="en-GB" dirty="0">
              <a:cs typeface="Arial"/>
            </a:endParaRPr>
          </a:p>
        </p:txBody>
      </p:sp>
      <p:sp>
        <p:nvSpPr>
          <p:cNvPr id="2" name="Slide Number Placeholder 1">
            <a:extLst>
              <a:ext uri="{FF2B5EF4-FFF2-40B4-BE49-F238E27FC236}">
                <a16:creationId xmlns:a16="http://schemas.microsoft.com/office/drawing/2014/main" id="{CDB9A537-B4AD-348F-AFF8-68A4115454EF}"/>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5" name="Footer Placeholder 4">
            <a:extLst>
              <a:ext uri="{FF2B5EF4-FFF2-40B4-BE49-F238E27FC236}">
                <a16:creationId xmlns:a16="http://schemas.microsoft.com/office/drawing/2014/main" id="{6DF786FB-8209-97A6-33F9-01ED718F7B12}"/>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2993482141"/>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4FC6C78-800F-4431-9898-934DBF11F033}"/>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4A76E745-D9E8-4D93-8B7F-BCE1E4A491AA}">
  <ds:schemaRefs>
    <ds:schemaRef ds:uri="04fef58b-10bc-4fc2-9d3c-41975f22be1d"/>
    <ds:schemaRef ds:uri="ebc814be-aaa6-4125-a574-39cd015644f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2847a094-2edf-4950-a853-13ec668231ed"/>
    <ds:schemaRef ds:uri="414d2ded-29cc-4abd-a1df-c646721ce55b"/>
  </ds:schemaRefs>
</ds:datastoreItem>
</file>

<file path=docProps/app.xml><?xml version="1.0" encoding="utf-8"?>
<Properties xmlns="http://schemas.openxmlformats.org/officeDocument/2006/extended-properties" xmlns:vt="http://schemas.openxmlformats.org/officeDocument/2006/docPropsVTypes">
  <TotalTime>64</TotalTime>
  <Words>1186</Words>
  <Application>Microsoft Office PowerPoint</Application>
  <PresentationFormat>On-screen Show (16:9)</PresentationFormat>
  <Paragraphs>199</Paragraphs>
  <Slides>21</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Symbol</vt:lpstr>
      <vt:lpstr>ETF Master</vt:lpstr>
      <vt:lpstr>Supporting holistic delivery: developing learning activities to integrate core and occupational specialism content in T Level Education and Childcare </vt:lpstr>
      <vt:lpstr>Learning outcome and links to occupational specialism (12 sessions)</vt:lpstr>
      <vt:lpstr>By the end of this session, you will be able to:</vt:lpstr>
      <vt:lpstr> Introduction to Element 7: Child development</vt:lpstr>
      <vt:lpstr>Recording contributions</vt:lpstr>
      <vt:lpstr>Learning for Element 7 to include:</vt:lpstr>
      <vt:lpstr>Definitions of growth and development</vt:lpstr>
      <vt:lpstr>Growth and development</vt:lpstr>
      <vt:lpstr>Knowledge and skills</vt:lpstr>
      <vt:lpstr>Your core skills are assessed in the employer-set project – three of the four core skills are linked to this element</vt:lpstr>
      <vt:lpstr>What skills are being developed in this activity?</vt:lpstr>
      <vt:lpstr>Areas of development</vt:lpstr>
      <vt:lpstr>How do children acquire knowledge and skills? How do children develop and learn?</vt:lpstr>
      <vt:lpstr>Neuroscience – can you explain the meaning of these key words?</vt:lpstr>
      <vt:lpstr>Synaptic pruning</vt:lpstr>
      <vt:lpstr>Key message</vt:lpstr>
      <vt:lpstr>Examples of factors... Biological or environmental?</vt:lpstr>
      <vt:lpstr>Paired activity</vt:lpstr>
      <vt:lpstr>Preparation for lesson two</vt:lpstr>
      <vt:lpstr>Glossary of terms</vt:lpstr>
      <vt:lpstr>PRODUCED BY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109</cp:revision>
  <dcterms:created xsi:type="dcterms:W3CDTF">2020-10-20T08:50:32Z</dcterms:created>
  <dcterms:modified xsi:type="dcterms:W3CDTF">2023-07-18T14:01:50Z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