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4"/>
  </p:sldMasterIdLst>
  <p:notesMasterIdLst>
    <p:notesMasterId r:id="rId32"/>
  </p:notesMasterIdLst>
  <p:handoutMasterIdLst>
    <p:handoutMasterId r:id="rId33"/>
  </p:handoutMasterIdLst>
  <p:sldIdLst>
    <p:sldId id="296" r:id="rId5"/>
    <p:sldId id="298" r:id="rId6"/>
    <p:sldId id="299" r:id="rId7"/>
    <p:sldId id="302" r:id="rId8"/>
    <p:sldId id="304" r:id="rId9"/>
    <p:sldId id="301" r:id="rId10"/>
    <p:sldId id="303" r:id="rId11"/>
    <p:sldId id="305" r:id="rId12"/>
    <p:sldId id="308" r:id="rId13"/>
    <p:sldId id="306" r:id="rId14"/>
    <p:sldId id="309" r:id="rId15"/>
    <p:sldId id="312" r:id="rId16"/>
    <p:sldId id="316" r:id="rId17"/>
    <p:sldId id="313" r:id="rId18"/>
    <p:sldId id="314" r:id="rId19"/>
    <p:sldId id="315" r:id="rId20"/>
    <p:sldId id="318" r:id="rId21"/>
    <p:sldId id="307" r:id="rId22"/>
    <p:sldId id="310" r:id="rId23"/>
    <p:sldId id="311" r:id="rId24"/>
    <p:sldId id="317" r:id="rId25"/>
    <p:sldId id="319" r:id="rId26"/>
    <p:sldId id="320" r:id="rId27"/>
    <p:sldId id="321" r:id="rId28"/>
    <p:sldId id="322" r:id="rId29"/>
    <p:sldId id="323" r:id="rId30"/>
    <p:sldId id="262" r:id="rId31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060">
          <p15:clr>
            <a:srgbClr val="A4A3A4"/>
          </p15:clr>
        </p15:guide>
        <p15:guide id="3" orient="horz" pos="169">
          <p15:clr>
            <a:srgbClr val="A4A3A4"/>
          </p15:clr>
        </p15:guide>
        <p15:guide id="4" orient="horz" pos="2890">
          <p15:clr>
            <a:srgbClr val="A4A3A4"/>
          </p15:clr>
        </p15:guide>
        <p15:guide id="5" orient="horz">
          <p15:clr>
            <a:srgbClr val="A4A3A4"/>
          </p15:clr>
        </p15:guide>
        <p15:guide id="6" orient="horz" pos="622">
          <p15:clr>
            <a:srgbClr val="A4A3A4"/>
          </p15:clr>
        </p15:guide>
        <p15:guide id="7" orient="horz" pos="1575">
          <p15:clr>
            <a:srgbClr val="A4A3A4"/>
          </p15:clr>
        </p15:guide>
        <p15:guide id="8" orient="horz" pos="868">
          <p15:clr>
            <a:srgbClr val="A4A3A4"/>
          </p15:clr>
        </p15:guide>
        <p15:guide id="9" pos="2835">
          <p15:clr>
            <a:srgbClr val="A4A3A4"/>
          </p15:clr>
        </p15:guide>
        <p15:guide id="10" pos="5583">
          <p15:clr>
            <a:srgbClr val="A4A3A4"/>
          </p15:clr>
        </p15:guide>
        <p15:guide id="11" pos="158">
          <p15:clr>
            <a:srgbClr val="A4A3A4"/>
          </p15:clr>
        </p15:guide>
        <p15:guide id="12" pos="5012">
          <p15:clr>
            <a:srgbClr val="A4A3A4"/>
          </p15:clr>
        </p15:guide>
        <p15:guide id="13" pos="1651">
          <p15:clr>
            <a:srgbClr val="A4A3A4"/>
          </p15:clr>
        </p15:guide>
        <p15:guide id="14" pos="2744">
          <p15:clr>
            <a:srgbClr val="A4A3A4"/>
          </p15:clr>
        </p15:guide>
        <p15:guide id="15" pos="5465">
          <p15:clr>
            <a:srgbClr val="A4A3A4"/>
          </p15:clr>
        </p15:guide>
        <p15:guide id="16" pos="956">
          <p15:clr>
            <a:srgbClr val="A4A3A4"/>
          </p15:clr>
        </p15:guide>
        <p15:guide id="17" pos="2562">
          <p15:clr>
            <a:srgbClr val="A4A3A4"/>
          </p15:clr>
        </p15:guide>
        <p15:guide id="18" pos="325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41"/>
    <a:srgbClr val="0071F8"/>
    <a:srgbClr val="00A068"/>
    <a:srgbClr val="BE0064"/>
    <a:srgbClr val="FEB9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071EA7-18F2-2132-6766-7926CA668F55}" v="3061" dt="2023-10-24T08:20:06.187"/>
    <p1510:client id="{240C9552-7A65-F841-476B-5246500AA64D}" v="6" dt="2023-12-08T16:48:27.099"/>
    <p1510:client id="{448A1A5A-5017-4F6A-BF10-695EFFEC271A}" v="94" dt="2023-10-24T16:19:54.553"/>
    <p1510:client id="{7CA6C0CA-6D98-9608-9471-D4BB028A0DBE}" v="238" dt="2023-11-21T10:14:32.2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418" y="82"/>
      </p:cViewPr>
      <p:guideLst>
        <p:guide orient="horz" pos="1620"/>
        <p:guide orient="horz" pos="3060"/>
        <p:guide orient="horz" pos="169"/>
        <p:guide orient="horz" pos="2890"/>
        <p:guide orient="horz"/>
        <p:guide orient="horz" pos="622"/>
        <p:guide orient="horz" pos="1575"/>
        <p:guide orient="horz" pos="868"/>
        <p:guide pos="2835"/>
        <p:guide pos="5583"/>
        <p:guide pos="158"/>
        <p:guide pos="5012"/>
        <p:guide pos="1651"/>
        <p:guide pos="2744"/>
        <p:guide pos="5465"/>
        <p:guide pos="956"/>
        <p:guide pos="2562"/>
        <p:guide pos="325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 Brezinski" userId="S::gemma.brezinski@etfoundation.co.uk::fd066b93-240a-4648-a0fe-c80aa4ee1278" providerId="AD" clId="Web-{240C9552-7A65-F841-476B-5246500AA64D}"/>
    <pc:docChg chg="modSld">
      <pc:chgData name="Gemma Brezinski" userId="S::gemma.brezinski@etfoundation.co.uk::fd066b93-240a-4648-a0fe-c80aa4ee1278" providerId="AD" clId="Web-{240C9552-7A65-F841-476B-5246500AA64D}" dt="2023-12-08T16:48:23.615" v="3" actId="20577"/>
      <pc:docMkLst>
        <pc:docMk/>
      </pc:docMkLst>
      <pc:sldChg chg="modSp">
        <pc:chgData name="Gemma Brezinski" userId="S::gemma.brezinski@etfoundation.co.uk::fd066b93-240a-4648-a0fe-c80aa4ee1278" providerId="AD" clId="Web-{240C9552-7A65-F841-476B-5246500AA64D}" dt="2023-12-08T16:48:19.240" v="1" actId="20577"/>
        <pc:sldMkLst>
          <pc:docMk/>
          <pc:sldMk cId="1945931993" sldId="296"/>
        </pc:sldMkLst>
        <pc:spChg chg="mod">
          <ac:chgData name="Gemma Brezinski" userId="S::gemma.brezinski@etfoundation.co.uk::fd066b93-240a-4648-a0fe-c80aa4ee1278" providerId="AD" clId="Web-{240C9552-7A65-F841-476B-5246500AA64D}" dt="2023-12-08T16:48:19.240" v="1" actId="20577"/>
          <ac:spMkLst>
            <pc:docMk/>
            <pc:sldMk cId="1945931993" sldId="296"/>
            <ac:spMk id="2" creationId="{B7E12C84-47CE-F14E-9879-50B5699FE8E9}"/>
          </ac:spMkLst>
        </pc:spChg>
      </pc:sldChg>
      <pc:sldChg chg="modSp">
        <pc:chgData name="Gemma Brezinski" userId="S::gemma.brezinski@etfoundation.co.uk::fd066b93-240a-4648-a0fe-c80aa4ee1278" providerId="AD" clId="Web-{240C9552-7A65-F841-476B-5246500AA64D}" dt="2023-12-08T16:48:23.615" v="3" actId="20577"/>
        <pc:sldMkLst>
          <pc:docMk/>
          <pc:sldMk cId="325678688" sldId="298"/>
        </pc:sldMkLst>
        <pc:spChg chg="mod">
          <ac:chgData name="Gemma Brezinski" userId="S::gemma.brezinski@etfoundation.co.uk::fd066b93-240a-4648-a0fe-c80aa4ee1278" providerId="AD" clId="Web-{240C9552-7A65-F841-476B-5246500AA64D}" dt="2023-12-08T16:48:23.615" v="3" actId="20577"/>
          <ac:spMkLst>
            <pc:docMk/>
            <pc:sldMk cId="325678688" sldId="298"/>
            <ac:spMk id="2" creationId="{A6D78D02-1841-5541-B0EB-134EDB52DFA0}"/>
          </ac:spMkLst>
        </pc:spChg>
      </pc:sldChg>
    </pc:docChg>
  </pc:docChgLst>
  <pc:docChgLst>
    <pc:chgData name="Gemma Brezinski" userId="S::gemma.brezinski@etfoundation.co.uk::fd066b93-240a-4648-a0fe-c80aa4ee1278" providerId="AD" clId="Web-{7CA6C0CA-6D98-9608-9471-D4BB028A0DBE}"/>
    <pc:docChg chg="modSld">
      <pc:chgData name="Gemma Brezinski" userId="S::gemma.brezinski@etfoundation.co.uk::fd066b93-240a-4648-a0fe-c80aa4ee1278" providerId="AD" clId="Web-{7CA6C0CA-6D98-9608-9471-D4BB028A0DBE}" dt="2023-11-21T10:13:05.070" v="208" actId="20577"/>
      <pc:docMkLst>
        <pc:docMk/>
      </pc:docMkLst>
      <pc:sldChg chg="modSp">
        <pc:chgData name="Gemma Brezinski" userId="S::gemma.brezinski@etfoundation.co.uk::fd066b93-240a-4648-a0fe-c80aa4ee1278" providerId="AD" clId="Web-{7CA6C0CA-6D98-9608-9471-D4BB028A0DBE}" dt="2023-11-21T10:12:57.757" v="206" actId="20577"/>
        <pc:sldMkLst>
          <pc:docMk/>
          <pc:sldMk cId="3269314659" sldId="262"/>
        </pc:sldMkLst>
        <pc:spChg chg="mod">
          <ac:chgData name="Gemma Brezinski" userId="S::gemma.brezinski@etfoundation.co.uk::fd066b93-240a-4648-a0fe-c80aa4ee1278" providerId="AD" clId="Web-{7CA6C0CA-6D98-9608-9471-D4BB028A0DBE}" dt="2023-11-21T10:12:57.757" v="206" actId="20577"/>
          <ac:spMkLst>
            <pc:docMk/>
            <pc:sldMk cId="3269314659" sldId="262"/>
            <ac:spMk id="17" creationId="{36B2AE06-62E2-47AC-A4B8-78F23C87D5EA}"/>
          </ac:spMkLst>
        </pc:spChg>
      </pc:sldChg>
      <pc:sldChg chg="addSp delSp modSp">
        <pc:chgData name="Gemma Brezinski" userId="S::gemma.brezinski@etfoundation.co.uk::fd066b93-240a-4648-a0fe-c80aa4ee1278" providerId="AD" clId="Web-{7CA6C0CA-6D98-9608-9471-D4BB028A0DBE}" dt="2023-11-21T10:09:28.432" v="51" actId="20577"/>
        <pc:sldMkLst>
          <pc:docMk/>
          <pc:sldMk cId="1945931993" sldId="296"/>
        </pc:sldMkLst>
        <pc:spChg chg="mod">
          <ac:chgData name="Gemma Brezinski" userId="S::gemma.brezinski@etfoundation.co.uk::fd066b93-240a-4648-a0fe-c80aa4ee1278" providerId="AD" clId="Web-{7CA6C0CA-6D98-9608-9471-D4BB028A0DBE}" dt="2023-11-21T10:08:48.007" v="34" actId="20577"/>
          <ac:spMkLst>
            <pc:docMk/>
            <pc:sldMk cId="1945931993" sldId="296"/>
            <ac:spMk id="2" creationId="{B7E12C84-47CE-F14E-9879-50B5699FE8E9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28.432" v="51" actId="20577"/>
          <ac:spMkLst>
            <pc:docMk/>
            <pc:sldMk cId="1945931993" sldId="296"/>
            <ac:spMk id="3" creationId="{FCD1F95F-D16E-774B-BA41-5586864A7E03}"/>
          </ac:spMkLst>
        </pc:spChg>
        <pc:spChg chg="del">
          <ac:chgData name="Gemma Brezinski" userId="S::gemma.brezinski@etfoundation.co.uk::fd066b93-240a-4648-a0fe-c80aa4ee1278" providerId="AD" clId="Web-{7CA6C0CA-6D98-9608-9471-D4BB028A0DBE}" dt="2023-11-21T10:09:05.930" v="45"/>
          <ac:spMkLst>
            <pc:docMk/>
            <pc:sldMk cId="1945931993" sldId="296"/>
            <ac:spMk id="4" creationId="{EB4CC04C-4404-2344-B3AF-3A1327FC7224}"/>
          </ac:spMkLst>
        </pc:spChg>
        <pc:spChg chg="del">
          <ac:chgData name="Gemma Brezinski" userId="S::gemma.brezinski@etfoundation.co.uk::fd066b93-240a-4648-a0fe-c80aa4ee1278" providerId="AD" clId="Web-{7CA6C0CA-6D98-9608-9471-D4BB028A0DBE}" dt="2023-11-21T10:09:03.633" v="44"/>
          <ac:spMkLst>
            <pc:docMk/>
            <pc:sldMk cId="1945931993" sldId="296"/>
            <ac:spMk id="5" creationId="{6B4643D2-5B40-084D-AF5C-E1AE7B10AF17}"/>
          </ac:spMkLst>
        </pc:spChg>
        <pc:spChg chg="add mod">
          <ac:chgData name="Gemma Brezinski" userId="S::gemma.brezinski@etfoundation.co.uk::fd066b93-240a-4648-a0fe-c80aa4ee1278" providerId="AD" clId="Web-{7CA6C0CA-6D98-9608-9471-D4BB028A0DBE}" dt="2023-11-21T10:09:03.633" v="44"/>
          <ac:spMkLst>
            <pc:docMk/>
            <pc:sldMk cId="1945931993" sldId="296"/>
            <ac:spMk id="7" creationId="{94ED8EE1-E271-1185-C72C-FF03EAFA1794}"/>
          </ac:spMkLst>
        </pc:spChg>
        <pc:spChg chg="add del mod">
          <ac:chgData name="Gemma Brezinski" userId="S::gemma.brezinski@etfoundation.co.uk::fd066b93-240a-4648-a0fe-c80aa4ee1278" providerId="AD" clId="Web-{7CA6C0CA-6D98-9608-9471-D4BB028A0DBE}" dt="2023-11-21T10:09:10.087" v="46"/>
          <ac:spMkLst>
            <pc:docMk/>
            <pc:sldMk cId="1945931993" sldId="296"/>
            <ac:spMk id="9" creationId="{E6B2C61B-D983-6D2F-370A-5B5408845E1D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09:38.839" v="55" actId="20577"/>
        <pc:sldMkLst>
          <pc:docMk/>
          <pc:sldMk cId="325678688" sldId="298"/>
        </pc:sldMkLst>
        <pc:spChg chg="mod">
          <ac:chgData name="Gemma Brezinski" userId="S::gemma.brezinski@etfoundation.co.uk::fd066b93-240a-4648-a0fe-c80aa4ee1278" providerId="AD" clId="Web-{7CA6C0CA-6D98-9608-9471-D4BB028A0DBE}" dt="2023-11-21T10:09:38.839" v="55" actId="20577"/>
          <ac:spMkLst>
            <pc:docMk/>
            <pc:sldMk cId="325678688" sldId="298"/>
            <ac:spMk id="2" creationId="{A6D78D02-1841-5541-B0EB-134EDB52DFA0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09:59.340" v="64" actId="14100"/>
        <pc:sldMkLst>
          <pc:docMk/>
          <pc:sldMk cId="2623175481" sldId="299"/>
        </pc:sldMkLst>
        <pc:spChg chg="mod">
          <ac:chgData name="Gemma Brezinski" userId="S::gemma.brezinski@etfoundation.co.uk::fd066b93-240a-4648-a0fe-c80aa4ee1278" providerId="AD" clId="Web-{7CA6C0CA-6D98-9608-9471-D4BB028A0DBE}" dt="2023-11-21T10:09:53.027" v="61"/>
          <ac:spMkLst>
            <pc:docMk/>
            <pc:sldMk cId="2623175481" sldId="299"/>
            <ac:spMk id="3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53.011" v="59"/>
          <ac:spMkLst>
            <pc:docMk/>
            <pc:sldMk cId="2623175481" sldId="299"/>
            <ac:spMk id="4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53.011" v="60"/>
          <ac:spMkLst>
            <pc:docMk/>
            <pc:sldMk cId="2623175481" sldId="299"/>
            <ac:spMk id="5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47.636" v="57" actId="20577"/>
          <ac:spMkLst>
            <pc:docMk/>
            <pc:sldMk cId="2623175481" sldId="299"/>
            <ac:spMk id="6" creationId="{FF69A363-3AEE-3D8B-B7CA-7982980B0749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50.574" v="58" actId="20577"/>
          <ac:spMkLst>
            <pc:docMk/>
            <pc:sldMk cId="2623175481" sldId="299"/>
            <ac:spMk id="7" creationId="{05A2FD28-B2AA-FA96-ED89-D691C248B01B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59.340" v="64" actId="14100"/>
          <ac:spMkLst>
            <pc:docMk/>
            <pc:sldMk cId="2623175481" sldId="299"/>
            <ac:spMk id="9" creationId="{8C1FBE97-F1EC-500E-3A60-916A2604277C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53.043" v="63"/>
          <ac:spMkLst>
            <pc:docMk/>
            <pc:sldMk cId="2623175481" sldId="299"/>
            <ac:spMk id="10" creationId="{FC65A19A-735A-203F-C328-520EE6AD46B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09:44.808" v="56" actId="20577"/>
          <ac:spMkLst>
            <pc:docMk/>
            <pc:sldMk cId="2623175481" sldId="299"/>
            <ac:spMk id="12" creationId="{00000000-0000-0000-0000-000000000000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3:05.070" v="208" actId="20577"/>
        <pc:sldMkLst>
          <pc:docMk/>
          <pc:sldMk cId="2903473761" sldId="301"/>
        </pc:sldMkLst>
        <pc:spChg chg="mod">
          <ac:chgData name="Gemma Brezinski" userId="S::gemma.brezinski@etfoundation.co.uk::fd066b93-240a-4648-a0fe-c80aa4ee1278" providerId="AD" clId="Web-{7CA6C0CA-6D98-9608-9471-D4BB028A0DBE}" dt="2023-11-21T10:10:15.153" v="72"/>
          <ac:spMkLst>
            <pc:docMk/>
            <pc:sldMk cId="2903473761" sldId="301"/>
            <ac:spMk id="3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15.122" v="69"/>
          <ac:spMkLst>
            <pc:docMk/>
            <pc:sldMk cId="2903473761" sldId="301"/>
            <ac:spMk id="4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3:05.070" v="208" actId="20577"/>
          <ac:spMkLst>
            <pc:docMk/>
            <pc:sldMk cId="2903473761" sldId="301"/>
            <ac:spMk id="5" creationId="{00000000-0000-0000-0000-000000000000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15.122" v="70"/>
          <ac:spMkLst>
            <pc:docMk/>
            <pc:sldMk cId="2903473761" sldId="301"/>
            <ac:spMk id="12" creationId="{00000000-0000-0000-0000-000000000000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03.793" v="66"/>
        <pc:sldMkLst>
          <pc:docMk/>
          <pc:sldMk cId="3322346548" sldId="302"/>
        </pc:sldMkLst>
        <pc:spChg chg="mod">
          <ac:chgData name="Gemma Brezinski" userId="S::gemma.brezinski@etfoundation.co.uk::fd066b93-240a-4648-a0fe-c80aa4ee1278" providerId="AD" clId="Web-{7CA6C0CA-6D98-9608-9471-D4BB028A0DBE}" dt="2023-11-21T10:10:03.762" v="65"/>
          <ac:spMkLst>
            <pc:docMk/>
            <pc:sldMk cId="3322346548" sldId="302"/>
            <ac:spMk id="2" creationId="{FC1CEEBD-E964-FEB0-25AD-6CF7BC40F30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03.793" v="66"/>
          <ac:spMkLst>
            <pc:docMk/>
            <pc:sldMk cId="3322346548" sldId="302"/>
            <ac:spMk id="3" creationId="{1AE5D194-8816-239C-4456-53C3C00B12C5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22.091" v="78"/>
        <pc:sldMkLst>
          <pc:docMk/>
          <pc:sldMk cId="19624595" sldId="303"/>
        </pc:sldMkLst>
        <pc:spChg chg="mod">
          <ac:chgData name="Gemma Brezinski" userId="S::gemma.brezinski@etfoundation.co.uk::fd066b93-240a-4648-a0fe-c80aa4ee1278" providerId="AD" clId="Web-{7CA6C0CA-6D98-9608-9471-D4BB028A0DBE}" dt="2023-11-21T10:10:22.044" v="76"/>
          <ac:spMkLst>
            <pc:docMk/>
            <pc:sldMk cId="19624595" sldId="303"/>
            <ac:spMk id="2" creationId="{88F5FD60-86C7-1635-AFEB-0A41242B0D26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22.060" v="77"/>
          <ac:spMkLst>
            <pc:docMk/>
            <pc:sldMk cId="19624595" sldId="303"/>
            <ac:spMk id="3" creationId="{B1A8E3D6-40E8-0A9D-4120-5F5BF2FAB326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22.091" v="78"/>
          <ac:spMkLst>
            <pc:docMk/>
            <pc:sldMk cId="19624595" sldId="303"/>
            <ac:spMk id="5" creationId="{061EB4CD-9CB9-9F40-AA96-5E7857D6325A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10.325" v="68"/>
        <pc:sldMkLst>
          <pc:docMk/>
          <pc:sldMk cId="2371520252" sldId="304"/>
        </pc:sldMkLst>
        <pc:spChg chg="mod">
          <ac:chgData name="Gemma Brezinski" userId="S::gemma.brezinski@etfoundation.co.uk::fd066b93-240a-4648-a0fe-c80aa4ee1278" providerId="AD" clId="Web-{7CA6C0CA-6D98-9608-9471-D4BB028A0DBE}" dt="2023-11-21T10:10:10.309" v="67"/>
          <ac:spMkLst>
            <pc:docMk/>
            <pc:sldMk cId="2371520252" sldId="304"/>
            <ac:spMk id="2" creationId="{7590F548-22E1-CA3C-B14C-4B3F9DD594E2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10.325" v="68"/>
          <ac:spMkLst>
            <pc:docMk/>
            <pc:sldMk cId="2371520252" sldId="304"/>
            <ac:spMk id="3" creationId="{44DB2AE4-E156-44DE-48FC-97C7AAADE6C9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31.045" v="82"/>
        <pc:sldMkLst>
          <pc:docMk/>
          <pc:sldMk cId="2362690073" sldId="305"/>
        </pc:sldMkLst>
        <pc:spChg chg="mod">
          <ac:chgData name="Gemma Brezinski" userId="S::gemma.brezinski@etfoundation.co.uk::fd066b93-240a-4648-a0fe-c80aa4ee1278" providerId="AD" clId="Web-{7CA6C0CA-6D98-9608-9471-D4BB028A0DBE}" dt="2023-11-21T10:10:31.014" v="81"/>
          <ac:spMkLst>
            <pc:docMk/>
            <pc:sldMk cId="2362690073" sldId="305"/>
            <ac:spMk id="2" creationId="{8F234290-0A69-3DBC-9300-16D8E98D504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1.045" v="82"/>
          <ac:spMkLst>
            <pc:docMk/>
            <pc:sldMk cId="2362690073" sldId="305"/>
            <ac:spMk id="3" creationId="{4BF86B89-630E-F8C6-998C-F42F677442F6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47.749" v="100"/>
        <pc:sldMkLst>
          <pc:docMk/>
          <pc:sldMk cId="996063364" sldId="306"/>
        </pc:sldMkLst>
        <pc:spChg chg="mod">
          <ac:chgData name="Gemma Brezinski" userId="S::gemma.brezinski@etfoundation.co.uk::fd066b93-240a-4648-a0fe-c80aa4ee1278" providerId="AD" clId="Web-{7CA6C0CA-6D98-9608-9471-D4BB028A0DBE}" dt="2023-11-21T10:10:47.718" v="99"/>
          <ac:spMkLst>
            <pc:docMk/>
            <pc:sldMk cId="996063364" sldId="306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47.749" v="100"/>
          <ac:spMkLst>
            <pc:docMk/>
            <pc:sldMk cId="996063364" sldId="306"/>
            <ac:spMk id="3" creationId="{E95862A2-7EC7-D7CC-089B-ECB9372B5735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40.628" v="148"/>
        <pc:sldMkLst>
          <pc:docMk/>
          <pc:sldMk cId="2013382300" sldId="307"/>
        </pc:sldMkLst>
        <pc:spChg chg="mod">
          <ac:chgData name="Gemma Brezinski" userId="S::gemma.brezinski@etfoundation.co.uk::fd066b93-240a-4648-a0fe-c80aa4ee1278" providerId="AD" clId="Web-{7CA6C0CA-6D98-9608-9471-D4BB028A0DBE}" dt="2023-11-21T10:11:40.596" v="147"/>
          <ac:spMkLst>
            <pc:docMk/>
            <pc:sldMk cId="2013382300" sldId="307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40.628" v="148"/>
          <ac:spMkLst>
            <pc:docMk/>
            <pc:sldMk cId="2013382300" sldId="307"/>
            <ac:spMk id="3" creationId="{E95862A2-7EC7-D7CC-089B-ECB9372B5735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39.983" v="96"/>
        <pc:sldMkLst>
          <pc:docMk/>
          <pc:sldMk cId="1588584261" sldId="308"/>
        </pc:sldMkLst>
        <pc:spChg chg="mod">
          <ac:chgData name="Gemma Brezinski" userId="S::gemma.brezinski@etfoundation.co.uk::fd066b93-240a-4648-a0fe-c80aa4ee1278" providerId="AD" clId="Web-{7CA6C0CA-6D98-9608-9471-D4BB028A0DBE}" dt="2023-11-21T10:10:39.905" v="90"/>
          <ac:spMkLst>
            <pc:docMk/>
            <pc:sldMk cId="1588584261" sldId="308"/>
            <ac:spMk id="2" creationId="{0B0CF6CE-2EF0-AA22-A62E-B7F4BAE041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21" v="91"/>
          <ac:spMkLst>
            <pc:docMk/>
            <pc:sldMk cId="1588584261" sldId="308"/>
            <ac:spMk id="3" creationId="{B5A2FE93-C0B2-F0FF-C49D-2C63C4C528BD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36" v="92"/>
          <ac:spMkLst>
            <pc:docMk/>
            <pc:sldMk cId="1588584261" sldId="308"/>
            <ac:spMk id="5" creationId="{8E26A5F5-6D7C-5BCD-2C10-360F0D049EB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52" v="93"/>
          <ac:spMkLst>
            <pc:docMk/>
            <pc:sldMk cId="1588584261" sldId="308"/>
            <ac:spMk id="7" creationId="{68E3A0C1-20B7-CD06-D6D7-736C11D8314D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52" v="94"/>
          <ac:spMkLst>
            <pc:docMk/>
            <pc:sldMk cId="1588584261" sldId="308"/>
            <ac:spMk id="11" creationId="{FE0A3637-971C-7CFB-E105-CD3726E2FB08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67" v="95"/>
          <ac:spMkLst>
            <pc:docMk/>
            <pc:sldMk cId="1588584261" sldId="308"/>
            <ac:spMk id="12" creationId="{F5B59D4C-8744-2F48-2A79-A155955E3B02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39.983" v="96"/>
          <ac:spMkLst>
            <pc:docMk/>
            <pc:sldMk cId="1588584261" sldId="308"/>
            <ac:spMk id="13" creationId="{5FF95141-BA44-3557-86AA-9E917AD8FA48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52.921" v="106"/>
        <pc:sldMkLst>
          <pc:docMk/>
          <pc:sldMk cId="2127972264" sldId="309"/>
        </pc:sldMkLst>
        <pc:spChg chg="mod">
          <ac:chgData name="Gemma Brezinski" userId="S::gemma.brezinski@etfoundation.co.uk::fd066b93-240a-4648-a0fe-c80aa4ee1278" providerId="AD" clId="Web-{7CA6C0CA-6D98-9608-9471-D4BB028A0DBE}" dt="2023-11-21T10:10:52.890" v="104"/>
          <ac:spMkLst>
            <pc:docMk/>
            <pc:sldMk cId="2127972264" sldId="309"/>
            <ac:spMk id="2" creationId="{B5832F51-EFF6-F1BA-D6DE-CC5FD12D337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52.906" v="105"/>
          <ac:spMkLst>
            <pc:docMk/>
            <pc:sldMk cId="2127972264" sldId="309"/>
            <ac:spMk id="3" creationId="{5A358E00-A930-7E1C-E922-0993B2F4FB8B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52.921" v="106"/>
          <ac:spMkLst>
            <pc:docMk/>
            <pc:sldMk cId="2127972264" sldId="309"/>
            <ac:spMk id="6" creationId="{D7E6C8D0-660A-CD82-8E32-0F2533748FF4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45.581" v="152"/>
        <pc:sldMkLst>
          <pc:docMk/>
          <pc:sldMk cId="2737321492" sldId="310"/>
        </pc:sldMkLst>
        <pc:spChg chg="mod">
          <ac:chgData name="Gemma Brezinski" userId="S::gemma.brezinski@etfoundation.co.uk::fd066b93-240a-4648-a0fe-c80aa4ee1278" providerId="AD" clId="Web-{7CA6C0CA-6D98-9608-9471-D4BB028A0DBE}" dt="2023-11-21T10:11:45.550" v="151"/>
          <ac:spMkLst>
            <pc:docMk/>
            <pc:sldMk cId="2737321492" sldId="310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45.581" v="152"/>
          <ac:spMkLst>
            <pc:docMk/>
            <pc:sldMk cId="2737321492" sldId="310"/>
            <ac:spMk id="3" creationId="{E95862A2-7EC7-D7CC-089B-ECB9372B5735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50.284" v="155"/>
        <pc:sldMkLst>
          <pc:docMk/>
          <pc:sldMk cId="113725657" sldId="311"/>
        </pc:sldMkLst>
        <pc:spChg chg="mod">
          <ac:chgData name="Gemma Brezinski" userId="S::gemma.brezinski@etfoundation.co.uk::fd066b93-240a-4648-a0fe-c80aa4ee1278" providerId="AD" clId="Web-{7CA6C0CA-6D98-9608-9471-D4BB028A0DBE}" dt="2023-11-21T10:11:50.206" v="153"/>
          <ac:spMkLst>
            <pc:docMk/>
            <pc:sldMk cId="113725657" sldId="311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50.269" v="154"/>
          <ac:spMkLst>
            <pc:docMk/>
            <pc:sldMk cId="113725657" sldId="311"/>
            <ac:spMk id="3" creationId="{E95862A2-7EC7-D7CC-089B-ECB9372B5735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50.284" v="155"/>
          <ac:spMkLst>
            <pc:docMk/>
            <pc:sldMk cId="113725657" sldId="311"/>
            <ac:spMk id="6" creationId="{F5318B1E-7449-9C21-807F-EDB6E4ACCA43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0:56.719" v="109"/>
        <pc:sldMkLst>
          <pc:docMk/>
          <pc:sldMk cId="3340342675" sldId="312"/>
        </pc:sldMkLst>
        <pc:spChg chg="mod">
          <ac:chgData name="Gemma Brezinski" userId="S::gemma.brezinski@etfoundation.co.uk::fd066b93-240a-4648-a0fe-c80aa4ee1278" providerId="AD" clId="Web-{7CA6C0CA-6D98-9608-9471-D4BB028A0DBE}" dt="2023-11-21T10:10:56.703" v="107"/>
          <ac:spMkLst>
            <pc:docMk/>
            <pc:sldMk cId="3340342675" sldId="312"/>
            <ac:spMk id="2" creationId="{2420A537-C685-138E-97AC-CBBC9F8D59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56.703" v="108"/>
          <ac:spMkLst>
            <pc:docMk/>
            <pc:sldMk cId="3340342675" sldId="312"/>
            <ac:spMk id="3" creationId="{3F84E23D-40D7-DA8F-8571-1C1397938EE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0:56.719" v="109"/>
          <ac:spMkLst>
            <pc:docMk/>
            <pc:sldMk cId="3340342675" sldId="312"/>
            <ac:spMk id="8" creationId="{BF1C2628-21B8-27BB-EACE-588C9F2F85F3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09.969" v="127"/>
        <pc:sldMkLst>
          <pc:docMk/>
          <pc:sldMk cId="16968886" sldId="313"/>
        </pc:sldMkLst>
        <pc:spChg chg="mod">
          <ac:chgData name="Gemma Brezinski" userId="S::gemma.brezinski@etfoundation.co.uk::fd066b93-240a-4648-a0fe-c80aa4ee1278" providerId="AD" clId="Web-{7CA6C0CA-6D98-9608-9471-D4BB028A0DBE}" dt="2023-11-21T10:11:09.907" v="123"/>
          <ac:spMkLst>
            <pc:docMk/>
            <pc:sldMk cId="16968886" sldId="313"/>
            <ac:spMk id="2" creationId="{2420A537-C685-138E-97AC-CBBC9F8D59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9.969" v="127"/>
          <ac:spMkLst>
            <pc:docMk/>
            <pc:sldMk cId="16968886" sldId="313"/>
            <ac:spMk id="3" creationId="{3F84E23D-40D7-DA8F-8571-1C1397938EE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9.923" v="124"/>
          <ac:spMkLst>
            <pc:docMk/>
            <pc:sldMk cId="16968886" sldId="313"/>
            <ac:spMk id="5" creationId="{FDAA7999-88EA-314F-8D2B-83F970E41D0F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9.923" v="125"/>
          <ac:spMkLst>
            <pc:docMk/>
            <pc:sldMk cId="16968886" sldId="313"/>
            <ac:spMk id="6" creationId="{4501AD2B-FF5E-7916-4B35-93600FCB99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9.938" v="126"/>
          <ac:spMkLst>
            <pc:docMk/>
            <pc:sldMk cId="16968886" sldId="313"/>
            <ac:spMk id="7" creationId="{0E8D1904-0E97-5434-2804-9BAA49A0A992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18.407" v="135"/>
        <pc:sldMkLst>
          <pc:docMk/>
          <pc:sldMk cId="2492014561" sldId="314"/>
        </pc:sldMkLst>
        <pc:spChg chg="mod">
          <ac:chgData name="Gemma Brezinski" userId="S::gemma.brezinski@etfoundation.co.uk::fd066b93-240a-4648-a0fe-c80aa4ee1278" providerId="AD" clId="Web-{7CA6C0CA-6D98-9608-9471-D4BB028A0DBE}" dt="2023-11-21T10:11:18.376" v="132"/>
          <ac:spMkLst>
            <pc:docMk/>
            <pc:sldMk cId="2492014561" sldId="314"/>
            <ac:spMk id="2" creationId="{2420A537-C685-138E-97AC-CBBC9F8D59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18.407" v="135"/>
          <ac:spMkLst>
            <pc:docMk/>
            <pc:sldMk cId="2492014561" sldId="314"/>
            <ac:spMk id="3" creationId="{3F84E23D-40D7-DA8F-8571-1C1397938EE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18.376" v="133"/>
          <ac:spMkLst>
            <pc:docMk/>
            <pc:sldMk cId="2492014561" sldId="314"/>
            <ac:spMk id="5" creationId="{FDAA7999-88EA-314F-8D2B-83F970E41D0F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18.376" v="134"/>
          <ac:spMkLst>
            <pc:docMk/>
            <pc:sldMk cId="2492014561" sldId="314"/>
            <ac:spMk id="6" creationId="{4501AD2B-FF5E-7916-4B35-93600FCB9927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22.455" v="141"/>
        <pc:sldMkLst>
          <pc:docMk/>
          <pc:sldMk cId="1673104185" sldId="315"/>
        </pc:sldMkLst>
        <pc:spChg chg="mod">
          <ac:chgData name="Gemma Brezinski" userId="S::gemma.brezinski@etfoundation.co.uk::fd066b93-240a-4648-a0fe-c80aa4ee1278" providerId="AD" clId="Web-{7CA6C0CA-6D98-9608-9471-D4BB028A0DBE}" dt="2023-11-21T10:11:22.439" v="139"/>
          <ac:spMkLst>
            <pc:docMk/>
            <pc:sldMk cId="1673104185" sldId="315"/>
            <ac:spMk id="2" creationId="{2420A537-C685-138E-97AC-CBBC9F8D59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22.455" v="141"/>
          <ac:spMkLst>
            <pc:docMk/>
            <pc:sldMk cId="1673104185" sldId="315"/>
            <ac:spMk id="3" creationId="{3F84E23D-40D7-DA8F-8571-1C1397938EE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22.439" v="140"/>
          <ac:spMkLst>
            <pc:docMk/>
            <pc:sldMk cId="1673104185" sldId="315"/>
            <ac:spMk id="6" creationId="{4501AD2B-FF5E-7916-4B35-93600FCB9927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02.438" v="112"/>
        <pc:sldMkLst>
          <pc:docMk/>
          <pc:sldMk cId="3078208134" sldId="316"/>
        </pc:sldMkLst>
        <pc:spChg chg="mod">
          <ac:chgData name="Gemma Brezinski" userId="S::gemma.brezinski@etfoundation.co.uk::fd066b93-240a-4648-a0fe-c80aa4ee1278" providerId="AD" clId="Web-{7CA6C0CA-6D98-9608-9471-D4BB028A0DBE}" dt="2023-11-21T10:11:02.406" v="110"/>
          <ac:spMkLst>
            <pc:docMk/>
            <pc:sldMk cId="3078208134" sldId="316"/>
            <ac:spMk id="2" creationId="{2420A537-C685-138E-97AC-CBBC9F8D59A3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2.422" v="111"/>
          <ac:spMkLst>
            <pc:docMk/>
            <pc:sldMk cId="3078208134" sldId="316"/>
            <ac:spMk id="3" creationId="{3F84E23D-40D7-DA8F-8571-1C1397938EE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02.438" v="112"/>
          <ac:spMkLst>
            <pc:docMk/>
            <pc:sldMk cId="3078208134" sldId="316"/>
            <ac:spMk id="7" creationId="{15C754C6-CFC2-7B20-1F4A-C01E8A365205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55.316" v="158"/>
        <pc:sldMkLst>
          <pc:docMk/>
          <pc:sldMk cId="3490032866" sldId="317"/>
        </pc:sldMkLst>
        <pc:spChg chg="mod">
          <ac:chgData name="Gemma Brezinski" userId="S::gemma.brezinski@etfoundation.co.uk::fd066b93-240a-4648-a0fe-c80aa4ee1278" providerId="AD" clId="Web-{7CA6C0CA-6D98-9608-9471-D4BB028A0DBE}" dt="2023-11-21T10:11:55.269" v="156"/>
          <ac:spMkLst>
            <pc:docMk/>
            <pc:sldMk cId="3490032866" sldId="317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55.300" v="157"/>
          <ac:spMkLst>
            <pc:docMk/>
            <pc:sldMk cId="3490032866" sldId="317"/>
            <ac:spMk id="3" creationId="{E95862A2-7EC7-D7CC-089B-ECB9372B5735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55.316" v="158"/>
          <ac:spMkLst>
            <pc:docMk/>
            <pc:sldMk cId="3490032866" sldId="317"/>
            <ac:spMk id="8" creationId="{F083C5CB-49E9-5BFA-ED1A-5E03C4363C14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1:35.018" v="144" actId="20577"/>
        <pc:sldMkLst>
          <pc:docMk/>
          <pc:sldMk cId="4214617276" sldId="318"/>
        </pc:sldMkLst>
        <pc:spChg chg="mod">
          <ac:chgData name="Gemma Brezinski" userId="S::gemma.brezinski@etfoundation.co.uk::fd066b93-240a-4648-a0fe-c80aa4ee1278" providerId="AD" clId="Web-{7CA6C0CA-6D98-9608-9471-D4BB028A0DBE}" dt="2023-11-21T10:11:35.018" v="144" actId="20577"/>
          <ac:spMkLst>
            <pc:docMk/>
            <pc:sldMk cId="4214617276" sldId="318"/>
            <ac:spMk id="2" creationId="{965DB7AA-46F2-2CF0-B317-70AE301E8FEC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1:31.830" v="143" actId="20577"/>
          <ac:spMkLst>
            <pc:docMk/>
            <pc:sldMk cId="4214617276" sldId="318"/>
            <ac:spMk id="3" creationId="{A3D6F48B-8EFF-5FE7-DCF3-315D596B55C7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2:00.957" v="164"/>
        <pc:sldMkLst>
          <pc:docMk/>
          <pc:sldMk cId="2814376952" sldId="319"/>
        </pc:sldMkLst>
        <pc:spChg chg="mod">
          <ac:chgData name="Gemma Brezinski" userId="S::gemma.brezinski@etfoundation.co.uk::fd066b93-240a-4648-a0fe-c80aa4ee1278" providerId="AD" clId="Web-{7CA6C0CA-6D98-9608-9471-D4BB028A0DBE}" dt="2023-11-21T10:12:00.926" v="162"/>
          <ac:spMkLst>
            <pc:docMk/>
            <pc:sldMk cId="2814376952" sldId="319"/>
            <ac:spMk id="2" creationId="{504C0A1D-1349-28D5-AAAA-EAF4CA70522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00.957" v="163"/>
          <ac:spMkLst>
            <pc:docMk/>
            <pc:sldMk cId="2814376952" sldId="319"/>
            <ac:spMk id="3" creationId="{E95862A2-7EC7-D7CC-089B-ECB9372B5735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00.957" v="164"/>
          <ac:spMkLst>
            <pc:docMk/>
            <pc:sldMk cId="2814376952" sldId="319"/>
            <ac:spMk id="7" creationId="{0E04C54F-8BA6-B8DF-CC0E-A34916776718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2:05.207" v="166"/>
        <pc:sldMkLst>
          <pc:docMk/>
          <pc:sldMk cId="136187106" sldId="320"/>
        </pc:sldMkLst>
        <pc:spChg chg="mod">
          <ac:chgData name="Gemma Brezinski" userId="S::gemma.brezinski@etfoundation.co.uk::fd066b93-240a-4648-a0fe-c80aa4ee1278" providerId="AD" clId="Web-{7CA6C0CA-6D98-9608-9471-D4BB028A0DBE}" dt="2023-11-21T10:12:05.160" v="165"/>
          <ac:spMkLst>
            <pc:docMk/>
            <pc:sldMk cId="136187106" sldId="320"/>
            <ac:spMk id="2" creationId="{7A61A250-AC50-F170-D835-6141EB25F69E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05.207" v="166"/>
          <ac:spMkLst>
            <pc:docMk/>
            <pc:sldMk cId="136187106" sldId="320"/>
            <ac:spMk id="3" creationId="{920E5201-D01C-12AD-B202-9318D2AE69F3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2:14.255" v="178"/>
        <pc:sldMkLst>
          <pc:docMk/>
          <pc:sldMk cId="3345461772" sldId="322"/>
        </pc:sldMkLst>
        <pc:spChg chg="mod">
          <ac:chgData name="Gemma Brezinski" userId="S::gemma.brezinski@etfoundation.co.uk::fd066b93-240a-4648-a0fe-c80aa4ee1278" providerId="AD" clId="Web-{7CA6C0CA-6D98-9608-9471-D4BB028A0DBE}" dt="2023-11-21T10:12:14.177" v="173"/>
          <ac:spMkLst>
            <pc:docMk/>
            <pc:sldMk cId="3345461772" sldId="322"/>
            <ac:spMk id="2" creationId="{0BA58325-E69F-020C-A11D-1DEAB171DBBF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4.177" v="174"/>
          <ac:spMkLst>
            <pc:docMk/>
            <pc:sldMk cId="3345461772" sldId="322"/>
            <ac:spMk id="3" creationId="{51770707-E373-78F3-DC29-4C75C3B785A4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4.208" v="175"/>
          <ac:spMkLst>
            <pc:docMk/>
            <pc:sldMk cId="3345461772" sldId="322"/>
            <ac:spMk id="6" creationId="{F81A8C4D-E5A8-A7DD-50FC-125341FDF3D7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4.223" v="176"/>
          <ac:spMkLst>
            <pc:docMk/>
            <pc:sldMk cId="3345461772" sldId="322"/>
            <ac:spMk id="7" creationId="{E79B90D1-30D9-74CF-E8A4-2345163BACB5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4.239" v="177"/>
          <ac:spMkLst>
            <pc:docMk/>
            <pc:sldMk cId="3345461772" sldId="322"/>
            <ac:spMk id="8" creationId="{8BF321A1-34BE-A136-8F7B-BCC7B7D64E25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4.255" v="178"/>
          <ac:spMkLst>
            <pc:docMk/>
            <pc:sldMk cId="3345461772" sldId="322"/>
            <ac:spMk id="9" creationId="{CBF7BBB7-CDD2-CD10-CB29-A7D01A72FAFE}"/>
          </ac:spMkLst>
        </pc:spChg>
      </pc:sldChg>
      <pc:sldChg chg="modSp">
        <pc:chgData name="Gemma Brezinski" userId="S::gemma.brezinski@etfoundation.co.uk::fd066b93-240a-4648-a0fe-c80aa4ee1278" providerId="AD" clId="Web-{7CA6C0CA-6D98-9608-9471-D4BB028A0DBE}" dt="2023-11-21T10:12:19.536" v="188"/>
        <pc:sldMkLst>
          <pc:docMk/>
          <pc:sldMk cId="3237227613" sldId="323"/>
        </pc:sldMkLst>
        <pc:spChg chg="mod">
          <ac:chgData name="Gemma Brezinski" userId="S::gemma.brezinski@etfoundation.co.uk::fd066b93-240a-4648-a0fe-c80aa4ee1278" providerId="AD" clId="Web-{7CA6C0CA-6D98-9608-9471-D4BB028A0DBE}" dt="2023-11-21T10:12:19.489" v="184"/>
          <ac:spMkLst>
            <pc:docMk/>
            <pc:sldMk cId="3237227613" sldId="323"/>
            <ac:spMk id="2" creationId="{ADB4DBB6-76F6-E9B4-AE88-07230D98467A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9.505" v="185"/>
          <ac:spMkLst>
            <pc:docMk/>
            <pc:sldMk cId="3237227613" sldId="323"/>
            <ac:spMk id="3" creationId="{9223F5B2-5C26-E9F2-BBB8-628B9FAA0504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9.521" v="186"/>
          <ac:spMkLst>
            <pc:docMk/>
            <pc:sldMk cId="3237227613" sldId="323"/>
            <ac:spMk id="8" creationId="{1B938F19-6908-3AD8-7651-0D730EAC47C8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9.536" v="187"/>
          <ac:spMkLst>
            <pc:docMk/>
            <pc:sldMk cId="3237227613" sldId="323"/>
            <ac:spMk id="9" creationId="{11D19B6B-EC01-CC12-1AF5-CF85B6004669}"/>
          </ac:spMkLst>
        </pc:spChg>
        <pc:spChg chg="mod">
          <ac:chgData name="Gemma Brezinski" userId="S::gemma.brezinski@etfoundation.co.uk::fd066b93-240a-4648-a0fe-c80aa4ee1278" providerId="AD" clId="Web-{7CA6C0CA-6D98-9608-9471-D4BB028A0DBE}" dt="2023-11-21T10:12:19.536" v="188"/>
          <ac:spMkLst>
            <pc:docMk/>
            <pc:sldMk cId="3237227613" sldId="323"/>
            <ac:spMk id="10" creationId="{7E237861-39E7-E27F-9115-E143969D69E6}"/>
          </ac:spMkLst>
        </pc:spChg>
      </pc:sldChg>
    </pc:docChg>
  </pc:docChgLst>
  <pc:docChgLst>
    <pc:chgData name="Carey, Sherryl" userId="2eb01423-5944-494a-8444-b37bb9895970" providerId="ADAL" clId="{448A1A5A-5017-4F6A-BF10-695EFFEC271A}"/>
    <pc:docChg chg="undo custSel addSld delSld modSld sldOrd">
      <pc:chgData name="Carey, Sherryl" userId="2eb01423-5944-494a-8444-b37bb9895970" providerId="ADAL" clId="{448A1A5A-5017-4F6A-BF10-695EFFEC271A}" dt="2023-10-24T16:21:42.971" v="1399" actId="20577"/>
      <pc:docMkLst>
        <pc:docMk/>
      </pc:docMkLst>
      <pc:sldChg chg="del">
        <pc:chgData name="Carey, Sherryl" userId="2eb01423-5944-494a-8444-b37bb9895970" providerId="ADAL" clId="{448A1A5A-5017-4F6A-BF10-695EFFEC271A}" dt="2023-10-24T16:20:55.568" v="1390" actId="2696"/>
        <pc:sldMkLst>
          <pc:docMk/>
          <pc:sldMk cId="3072831491" sldId="300"/>
        </pc:sldMkLst>
      </pc:sldChg>
      <pc:sldChg chg="ord">
        <pc:chgData name="Carey, Sherryl" userId="2eb01423-5944-494a-8444-b37bb9895970" providerId="ADAL" clId="{448A1A5A-5017-4F6A-BF10-695EFFEC271A}" dt="2023-10-24T16:11:01.290" v="853"/>
        <pc:sldMkLst>
          <pc:docMk/>
          <pc:sldMk cId="19624595" sldId="303"/>
        </pc:sldMkLst>
      </pc:sldChg>
      <pc:sldChg chg="modSp mod">
        <pc:chgData name="Carey, Sherryl" userId="2eb01423-5944-494a-8444-b37bb9895970" providerId="ADAL" clId="{448A1A5A-5017-4F6A-BF10-695EFFEC271A}" dt="2023-10-24T16:21:42.971" v="1399" actId="20577"/>
        <pc:sldMkLst>
          <pc:docMk/>
          <pc:sldMk cId="2371520252" sldId="304"/>
        </pc:sldMkLst>
        <pc:spChg chg="mod">
          <ac:chgData name="Carey, Sherryl" userId="2eb01423-5944-494a-8444-b37bb9895970" providerId="ADAL" clId="{448A1A5A-5017-4F6A-BF10-695EFFEC271A}" dt="2023-10-24T16:21:42.971" v="1399" actId="20577"/>
          <ac:spMkLst>
            <pc:docMk/>
            <pc:sldMk cId="2371520252" sldId="304"/>
            <ac:spMk id="3" creationId="{44DB2AE4-E156-44DE-48FC-97C7AAADE6C9}"/>
          </ac:spMkLst>
        </pc:spChg>
      </pc:sldChg>
      <pc:sldChg chg="modSp mod">
        <pc:chgData name="Carey, Sherryl" userId="2eb01423-5944-494a-8444-b37bb9895970" providerId="ADAL" clId="{448A1A5A-5017-4F6A-BF10-695EFFEC271A}" dt="2023-10-24T15:46:57.420" v="65" actId="20577"/>
        <pc:sldMkLst>
          <pc:docMk/>
          <pc:sldMk cId="136187106" sldId="320"/>
        </pc:sldMkLst>
        <pc:spChg chg="mod">
          <ac:chgData name="Carey, Sherryl" userId="2eb01423-5944-494a-8444-b37bb9895970" providerId="ADAL" clId="{448A1A5A-5017-4F6A-BF10-695EFFEC271A}" dt="2023-10-24T15:46:57.420" v="65" actId="20577"/>
          <ac:spMkLst>
            <pc:docMk/>
            <pc:sldMk cId="136187106" sldId="320"/>
            <ac:spMk id="3" creationId="{920E5201-D01C-12AD-B202-9318D2AE69F3}"/>
          </ac:spMkLst>
        </pc:spChg>
      </pc:sldChg>
      <pc:sldChg chg="addSp delSp modSp new mod modAnim">
        <pc:chgData name="Carey, Sherryl" userId="2eb01423-5944-494a-8444-b37bb9895970" providerId="ADAL" clId="{448A1A5A-5017-4F6A-BF10-695EFFEC271A}" dt="2023-10-24T15:57:24.232" v="97" actId="478"/>
        <pc:sldMkLst>
          <pc:docMk/>
          <pc:sldMk cId="854983483" sldId="321"/>
        </pc:sldMkLst>
        <pc:spChg chg="mod">
          <ac:chgData name="Carey, Sherryl" userId="2eb01423-5944-494a-8444-b37bb9895970" providerId="ADAL" clId="{448A1A5A-5017-4F6A-BF10-695EFFEC271A}" dt="2023-10-24T15:46:32.878" v="25" actId="255"/>
          <ac:spMkLst>
            <pc:docMk/>
            <pc:sldMk cId="854983483" sldId="321"/>
            <ac:spMk id="2" creationId="{53FA6F9D-CD37-2515-5832-55E1B5FA1C2A}"/>
          </ac:spMkLst>
        </pc:spChg>
        <pc:spChg chg="del mod">
          <ac:chgData name="Carey, Sherryl" userId="2eb01423-5944-494a-8444-b37bb9895970" providerId="ADAL" clId="{448A1A5A-5017-4F6A-BF10-695EFFEC271A}" dt="2023-10-24T15:57:24.232" v="97" actId="478"/>
          <ac:spMkLst>
            <pc:docMk/>
            <pc:sldMk cId="854983483" sldId="321"/>
            <ac:spMk id="3" creationId="{15307E54-9F29-0E52-A535-1F726FA6C69B}"/>
          </ac:spMkLst>
        </pc:spChg>
        <pc:picChg chg="add mod">
          <ac:chgData name="Carey, Sherryl" userId="2eb01423-5944-494a-8444-b37bb9895970" providerId="ADAL" clId="{448A1A5A-5017-4F6A-BF10-695EFFEC271A}" dt="2023-10-24T15:57:20.971" v="96" actId="14100"/>
          <ac:picMkLst>
            <pc:docMk/>
            <pc:sldMk cId="854983483" sldId="321"/>
            <ac:picMk id="4" creationId="{B10CCCB9-5509-CEAF-5756-B381B2185BC3}"/>
          </ac:picMkLst>
        </pc:picChg>
      </pc:sldChg>
      <pc:sldChg chg="addSp modSp new mod modAnim">
        <pc:chgData name="Carey, Sherryl" userId="2eb01423-5944-494a-8444-b37bb9895970" providerId="ADAL" clId="{448A1A5A-5017-4F6A-BF10-695EFFEC271A}" dt="2023-10-24T16:09:59.160" v="850" actId="207"/>
        <pc:sldMkLst>
          <pc:docMk/>
          <pc:sldMk cId="3345461772" sldId="322"/>
        </pc:sldMkLst>
        <pc:spChg chg="mod">
          <ac:chgData name="Carey, Sherryl" userId="2eb01423-5944-494a-8444-b37bb9895970" providerId="ADAL" clId="{448A1A5A-5017-4F6A-BF10-695EFFEC271A}" dt="2023-10-24T16:06:56.631" v="702" actId="1036"/>
          <ac:spMkLst>
            <pc:docMk/>
            <pc:sldMk cId="3345461772" sldId="322"/>
            <ac:spMk id="2" creationId="{0BA58325-E69F-020C-A11D-1DEAB171DBBF}"/>
          </ac:spMkLst>
        </pc:spChg>
        <pc:spChg chg="mod">
          <ac:chgData name="Carey, Sherryl" userId="2eb01423-5944-494a-8444-b37bb9895970" providerId="ADAL" clId="{448A1A5A-5017-4F6A-BF10-695EFFEC271A}" dt="2023-10-24T16:07:17.710" v="755" actId="1036"/>
          <ac:spMkLst>
            <pc:docMk/>
            <pc:sldMk cId="3345461772" sldId="322"/>
            <ac:spMk id="3" creationId="{51770707-E373-78F3-DC29-4C75C3B785A4}"/>
          </ac:spMkLst>
        </pc:spChg>
        <pc:spChg chg="add mod">
          <ac:chgData name="Carey, Sherryl" userId="2eb01423-5944-494a-8444-b37bb9895970" providerId="ADAL" clId="{448A1A5A-5017-4F6A-BF10-695EFFEC271A}" dt="2023-10-24T16:07:17.710" v="755" actId="1036"/>
          <ac:spMkLst>
            <pc:docMk/>
            <pc:sldMk cId="3345461772" sldId="322"/>
            <ac:spMk id="6" creationId="{F81A8C4D-E5A8-A7DD-50FC-125341FDF3D7}"/>
          </ac:spMkLst>
        </pc:spChg>
        <pc:spChg chg="add mod">
          <ac:chgData name="Carey, Sherryl" userId="2eb01423-5944-494a-8444-b37bb9895970" providerId="ADAL" clId="{448A1A5A-5017-4F6A-BF10-695EFFEC271A}" dt="2023-10-24T16:07:17.710" v="755" actId="1036"/>
          <ac:spMkLst>
            <pc:docMk/>
            <pc:sldMk cId="3345461772" sldId="322"/>
            <ac:spMk id="7" creationId="{E79B90D1-30D9-74CF-E8A4-2345163BACB5}"/>
          </ac:spMkLst>
        </pc:spChg>
        <pc:spChg chg="add mod">
          <ac:chgData name="Carey, Sherryl" userId="2eb01423-5944-494a-8444-b37bb9895970" providerId="ADAL" clId="{448A1A5A-5017-4F6A-BF10-695EFFEC271A}" dt="2023-10-24T16:09:59.160" v="850" actId="207"/>
          <ac:spMkLst>
            <pc:docMk/>
            <pc:sldMk cId="3345461772" sldId="322"/>
            <ac:spMk id="8" creationId="{8BF321A1-34BE-A136-8F7B-BCC7B7D64E25}"/>
          </ac:spMkLst>
        </pc:spChg>
        <pc:spChg chg="add mod">
          <ac:chgData name="Carey, Sherryl" userId="2eb01423-5944-494a-8444-b37bb9895970" providerId="ADAL" clId="{448A1A5A-5017-4F6A-BF10-695EFFEC271A}" dt="2023-10-24T16:08:19.255" v="822" actId="255"/>
          <ac:spMkLst>
            <pc:docMk/>
            <pc:sldMk cId="3345461772" sldId="322"/>
            <ac:spMk id="9" creationId="{CBF7BBB7-CDD2-CD10-CB29-A7D01A72FAFE}"/>
          </ac:spMkLst>
        </pc:spChg>
        <pc:picChg chg="add mod modCrop">
          <ac:chgData name="Carey, Sherryl" userId="2eb01423-5944-494a-8444-b37bb9895970" providerId="ADAL" clId="{448A1A5A-5017-4F6A-BF10-695EFFEC271A}" dt="2023-10-24T16:09:31.467" v="844" actId="1036"/>
          <ac:picMkLst>
            <pc:docMk/>
            <pc:sldMk cId="3345461772" sldId="322"/>
            <ac:picMk id="4" creationId="{2550F0DA-3911-826A-7D22-63942915473F}"/>
          </ac:picMkLst>
        </pc:picChg>
        <pc:picChg chg="add mod modCrop">
          <ac:chgData name="Carey, Sherryl" userId="2eb01423-5944-494a-8444-b37bb9895970" providerId="ADAL" clId="{448A1A5A-5017-4F6A-BF10-695EFFEC271A}" dt="2023-10-24T16:09:49.617" v="849" actId="1076"/>
          <ac:picMkLst>
            <pc:docMk/>
            <pc:sldMk cId="3345461772" sldId="322"/>
            <ac:picMk id="5" creationId="{8E73803D-169A-738E-49D6-40915B038C50}"/>
          </ac:picMkLst>
        </pc:picChg>
      </pc:sldChg>
      <pc:sldChg chg="addSp delSp modSp new mod">
        <pc:chgData name="Carey, Sherryl" userId="2eb01423-5944-494a-8444-b37bb9895970" providerId="ADAL" clId="{448A1A5A-5017-4F6A-BF10-695EFFEC271A}" dt="2023-10-24T16:20:24.454" v="1389" actId="20577"/>
        <pc:sldMkLst>
          <pc:docMk/>
          <pc:sldMk cId="3237227613" sldId="323"/>
        </pc:sldMkLst>
        <pc:spChg chg="mod">
          <ac:chgData name="Carey, Sherryl" userId="2eb01423-5944-494a-8444-b37bb9895970" providerId="ADAL" clId="{448A1A5A-5017-4F6A-BF10-695EFFEC271A}" dt="2023-10-24T16:20:24.454" v="1389" actId="20577"/>
          <ac:spMkLst>
            <pc:docMk/>
            <pc:sldMk cId="3237227613" sldId="323"/>
            <ac:spMk id="2" creationId="{ADB4DBB6-76F6-E9B4-AE88-07230D98467A}"/>
          </ac:spMkLst>
        </pc:spChg>
        <pc:spChg chg="mod">
          <ac:chgData name="Carey, Sherryl" userId="2eb01423-5944-494a-8444-b37bb9895970" providerId="ADAL" clId="{448A1A5A-5017-4F6A-BF10-695EFFEC271A}" dt="2023-10-24T16:14:53.292" v="1049" actId="1038"/>
          <ac:spMkLst>
            <pc:docMk/>
            <pc:sldMk cId="3237227613" sldId="323"/>
            <ac:spMk id="3" creationId="{9223F5B2-5C26-E9F2-BBB8-628B9FAA0504}"/>
          </ac:spMkLst>
        </pc:spChg>
        <pc:spChg chg="add mod">
          <ac:chgData name="Carey, Sherryl" userId="2eb01423-5944-494a-8444-b37bb9895970" providerId="ADAL" clId="{448A1A5A-5017-4F6A-BF10-695EFFEC271A}" dt="2023-10-24T16:16:24.542" v="1110" actId="20577"/>
          <ac:spMkLst>
            <pc:docMk/>
            <pc:sldMk cId="3237227613" sldId="323"/>
            <ac:spMk id="8" creationId="{1B938F19-6908-3AD8-7651-0D730EAC47C8}"/>
          </ac:spMkLst>
        </pc:spChg>
        <pc:spChg chg="add mod">
          <ac:chgData name="Carey, Sherryl" userId="2eb01423-5944-494a-8444-b37bb9895970" providerId="ADAL" clId="{448A1A5A-5017-4F6A-BF10-695EFFEC271A}" dt="2023-10-24T16:18:36.462" v="1339" actId="14100"/>
          <ac:spMkLst>
            <pc:docMk/>
            <pc:sldMk cId="3237227613" sldId="323"/>
            <ac:spMk id="9" creationId="{11D19B6B-EC01-CC12-1AF5-CF85B6004669}"/>
          </ac:spMkLst>
        </pc:spChg>
        <pc:spChg chg="add mod">
          <ac:chgData name="Carey, Sherryl" userId="2eb01423-5944-494a-8444-b37bb9895970" providerId="ADAL" clId="{448A1A5A-5017-4F6A-BF10-695EFFEC271A}" dt="2023-10-24T16:20:07.479" v="1384" actId="20577"/>
          <ac:spMkLst>
            <pc:docMk/>
            <pc:sldMk cId="3237227613" sldId="323"/>
            <ac:spMk id="10" creationId="{7E237861-39E7-E27F-9115-E143969D69E6}"/>
          </ac:spMkLst>
        </pc:spChg>
        <pc:picChg chg="add mod">
          <ac:chgData name="Carey, Sherryl" userId="2eb01423-5944-494a-8444-b37bb9895970" providerId="ADAL" clId="{448A1A5A-5017-4F6A-BF10-695EFFEC271A}" dt="2023-10-24T16:14:53.292" v="1049" actId="1038"/>
          <ac:picMkLst>
            <pc:docMk/>
            <pc:sldMk cId="3237227613" sldId="323"/>
            <ac:picMk id="4" creationId="{A50874BE-58C1-97F4-B3E1-205E01603AB8}"/>
          </ac:picMkLst>
        </pc:picChg>
        <pc:picChg chg="add mod">
          <ac:chgData name="Carey, Sherryl" userId="2eb01423-5944-494a-8444-b37bb9895970" providerId="ADAL" clId="{448A1A5A-5017-4F6A-BF10-695EFFEC271A}" dt="2023-10-24T16:19:53.132" v="1343" actId="1076"/>
          <ac:picMkLst>
            <pc:docMk/>
            <pc:sldMk cId="3237227613" sldId="323"/>
            <ac:picMk id="5" creationId="{16CEFDA0-429A-B9E0-FB70-E7D0B68529FC}"/>
          </ac:picMkLst>
        </pc:picChg>
        <pc:picChg chg="add mod">
          <ac:chgData name="Carey, Sherryl" userId="2eb01423-5944-494a-8444-b37bb9895970" providerId="ADAL" clId="{448A1A5A-5017-4F6A-BF10-695EFFEC271A}" dt="2023-10-24T16:15:01.539" v="1050" actId="1076"/>
          <ac:picMkLst>
            <pc:docMk/>
            <pc:sldMk cId="3237227613" sldId="323"/>
            <ac:picMk id="6" creationId="{23AB6347-D9AC-6228-DB43-229BF6988D51}"/>
          </ac:picMkLst>
        </pc:picChg>
        <pc:picChg chg="add mod">
          <ac:chgData name="Carey, Sherryl" userId="2eb01423-5944-494a-8444-b37bb9895970" providerId="ADAL" clId="{448A1A5A-5017-4F6A-BF10-695EFFEC271A}" dt="2023-10-24T16:18:44.511" v="1341" actId="14100"/>
          <ac:picMkLst>
            <pc:docMk/>
            <pc:sldMk cId="3237227613" sldId="323"/>
            <ac:picMk id="7" creationId="{26008AB5-631F-7D24-05A6-8F684DC407AD}"/>
          </ac:picMkLst>
        </pc:picChg>
        <pc:picChg chg="add del">
          <ac:chgData name="Carey, Sherryl" userId="2eb01423-5944-494a-8444-b37bb9895970" providerId="ADAL" clId="{448A1A5A-5017-4F6A-BF10-695EFFEC271A}" dt="2023-10-24T16:15:08.035" v="1052"/>
          <ac:picMkLst>
            <pc:docMk/>
            <pc:sldMk cId="3237227613" sldId="323"/>
            <ac:picMk id="1026" creationId="{0DC7FFCB-AC91-7A27-C93F-520423A3A414}"/>
          </ac:picMkLst>
        </pc:picChg>
      </pc:sldChg>
    </pc:docChg>
  </pc:docChgLst>
  <pc:docChgLst>
    <pc:chgData name="Carey, Sherryl" userId="S::sherryl.carey@petroc.ac.uk::2eb01423-5944-494a-8444-b37bb9895970" providerId="AD" clId="Web-{08071EA7-18F2-2132-6766-7926CA668F55}"/>
    <pc:docChg chg="addSld delSld modSld sldOrd">
      <pc:chgData name="Carey, Sherryl" userId="S::sherryl.carey@petroc.ac.uk::2eb01423-5944-494a-8444-b37bb9895970" providerId="AD" clId="Web-{08071EA7-18F2-2132-6766-7926CA668F55}" dt="2023-10-24T08:19:17.358" v="2823" actId="20577"/>
      <pc:docMkLst>
        <pc:docMk/>
      </pc:docMkLst>
      <pc:sldChg chg="modSp">
        <pc:chgData name="Carey, Sherryl" userId="S::sherryl.carey@petroc.ac.uk::2eb01423-5944-494a-8444-b37bb9895970" providerId="AD" clId="Web-{08071EA7-18F2-2132-6766-7926CA668F55}" dt="2023-10-18T12:49:43.777" v="14" actId="20577"/>
        <pc:sldMkLst>
          <pc:docMk/>
          <pc:sldMk cId="325678688" sldId="298"/>
        </pc:sldMkLst>
        <pc:spChg chg="mod">
          <ac:chgData name="Carey, Sherryl" userId="S::sherryl.carey@petroc.ac.uk::2eb01423-5944-494a-8444-b37bb9895970" providerId="AD" clId="Web-{08071EA7-18F2-2132-6766-7926CA668F55}" dt="2023-10-18T12:49:43.777" v="14" actId="20577"/>
          <ac:spMkLst>
            <pc:docMk/>
            <pc:sldMk cId="325678688" sldId="298"/>
            <ac:spMk id="2" creationId="{A6D78D02-1841-5541-B0EB-134EDB52DFA0}"/>
          </ac:spMkLst>
        </pc:spChg>
      </pc:sldChg>
      <pc:sldChg chg="addSp modSp addAnim">
        <pc:chgData name="Carey, Sherryl" userId="S::sherryl.carey@petroc.ac.uk::2eb01423-5944-494a-8444-b37bb9895970" providerId="AD" clId="Web-{08071EA7-18F2-2132-6766-7926CA668F55}" dt="2023-10-18T12:57:05.355" v="117"/>
        <pc:sldMkLst>
          <pc:docMk/>
          <pc:sldMk cId="2623175481" sldId="299"/>
        </pc:sldMkLst>
        <pc:spChg chg="add mod">
          <ac:chgData name="Carey, Sherryl" userId="S::sherryl.carey@petroc.ac.uk::2eb01423-5944-494a-8444-b37bb9895970" providerId="AD" clId="Web-{08071EA7-18F2-2132-6766-7926CA668F55}" dt="2023-10-18T12:52:55.096" v="47" actId="20577"/>
          <ac:spMkLst>
            <pc:docMk/>
            <pc:sldMk cId="2623175481" sldId="299"/>
            <ac:spMk id="6" creationId="{FF69A363-3AEE-3D8B-B7CA-7982980B0749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2:54:25.865" v="63" actId="1076"/>
          <ac:spMkLst>
            <pc:docMk/>
            <pc:sldMk cId="2623175481" sldId="299"/>
            <ac:spMk id="7" creationId="{05A2FD28-B2AA-FA96-ED89-D691C248B01B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2:55:18.851" v="91" actId="1076"/>
          <ac:spMkLst>
            <pc:docMk/>
            <pc:sldMk cId="2623175481" sldId="299"/>
            <ac:spMk id="9" creationId="{8C1FBE97-F1EC-500E-3A60-916A2604277C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2:56:19.510" v="111" actId="1076"/>
          <ac:spMkLst>
            <pc:docMk/>
            <pc:sldMk cId="2623175481" sldId="299"/>
            <ac:spMk id="10" creationId="{FC65A19A-735A-203F-C328-520EE6AD46B3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2:56:50.526" v="113" actId="1076"/>
          <ac:spMkLst>
            <pc:docMk/>
            <pc:sldMk cId="2623175481" sldId="299"/>
            <ac:spMk id="12" creationId="{00000000-0000-0000-0000-000000000000}"/>
          </ac:spMkLst>
        </pc:spChg>
        <pc:picChg chg="add mod modCrop">
          <ac:chgData name="Carey, Sherryl" userId="S::sherryl.carey@petroc.ac.uk::2eb01423-5944-494a-8444-b37bb9895970" providerId="AD" clId="Web-{08071EA7-18F2-2132-6766-7926CA668F55}" dt="2023-10-18T12:52:13.267" v="23"/>
          <ac:picMkLst>
            <pc:docMk/>
            <pc:sldMk cId="2623175481" sldId="299"/>
            <ac:picMk id="2" creationId="{42E06CE6-FD7E-7F38-2450-BFEED1FE08C2}"/>
          </ac:picMkLst>
        </pc:picChg>
        <pc:picChg chg="add mod ord">
          <ac:chgData name="Carey, Sherryl" userId="S::sherryl.carey@petroc.ac.uk::2eb01423-5944-494a-8444-b37bb9895970" providerId="AD" clId="Web-{08071EA7-18F2-2132-6766-7926CA668F55}" dt="2023-10-18T12:55:15.476" v="90"/>
          <ac:picMkLst>
            <pc:docMk/>
            <pc:sldMk cId="2623175481" sldId="299"/>
            <ac:picMk id="8" creationId="{FB81AE20-C64A-C0C1-1777-FDCAA0C184F5}"/>
          </ac:picMkLst>
        </pc:picChg>
      </pc:sldChg>
      <pc:sldChg chg="addSp modSp">
        <pc:chgData name="Carey, Sherryl" userId="S::sherryl.carey@petroc.ac.uk::2eb01423-5944-494a-8444-b37bb9895970" providerId="AD" clId="Web-{08071EA7-18F2-2132-6766-7926CA668F55}" dt="2023-10-18T13:07:26.642" v="400" actId="20577"/>
        <pc:sldMkLst>
          <pc:docMk/>
          <pc:sldMk cId="2903473761" sldId="301"/>
        </pc:sldMkLst>
        <pc:spChg chg="mod">
          <ac:chgData name="Carey, Sherryl" userId="S::sherryl.carey@petroc.ac.uk::2eb01423-5944-494a-8444-b37bb9895970" providerId="AD" clId="Web-{08071EA7-18F2-2132-6766-7926CA668F55}" dt="2023-10-18T13:07:26.642" v="400" actId="20577"/>
          <ac:spMkLst>
            <pc:docMk/>
            <pc:sldMk cId="2903473761" sldId="301"/>
            <ac:spMk id="5" creationId="{00000000-0000-0000-0000-000000000000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8T13:05:09.215" v="351" actId="1076"/>
          <ac:picMkLst>
            <pc:docMk/>
            <pc:sldMk cId="2903473761" sldId="301"/>
            <ac:picMk id="2" creationId="{1C0A50EE-B425-47C5-FA0E-300A50C79AC9}"/>
          </ac:picMkLst>
        </pc:picChg>
      </pc:sldChg>
      <pc:sldChg chg="modSp new">
        <pc:chgData name="Carey, Sherryl" userId="S::sherryl.carey@petroc.ac.uk::2eb01423-5944-494a-8444-b37bb9895970" providerId="AD" clId="Web-{08071EA7-18F2-2132-6766-7926CA668F55}" dt="2023-10-18T13:04:08.354" v="347" actId="20577"/>
        <pc:sldMkLst>
          <pc:docMk/>
          <pc:sldMk cId="3322346548" sldId="302"/>
        </pc:sldMkLst>
        <pc:spChg chg="mod">
          <ac:chgData name="Carey, Sherryl" userId="S::sherryl.carey@petroc.ac.uk::2eb01423-5944-494a-8444-b37bb9895970" providerId="AD" clId="Web-{08071EA7-18F2-2132-6766-7926CA668F55}" dt="2023-10-18T13:04:08.354" v="347" actId="20577"/>
          <ac:spMkLst>
            <pc:docMk/>
            <pc:sldMk cId="3322346548" sldId="302"/>
            <ac:spMk id="2" creationId="{FC1CEEBD-E964-FEB0-25AD-6CF7BC40F30A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3:03:38.103" v="345" actId="20577"/>
          <ac:spMkLst>
            <pc:docMk/>
            <pc:sldMk cId="3322346548" sldId="302"/>
            <ac:spMk id="3" creationId="{1AE5D194-8816-239C-4456-53C3C00B12C5}"/>
          </ac:spMkLst>
        </pc:spChg>
      </pc:sldChg>
      <pc:sldChg chg="addSp modSp new addAnim delAnim">
        <pc:chgData name="Carey, Sherryl" userId="S::sherryl.carey@petroc.ac.uk::2eb01423-5944-494a-8444-b37bb9895970" providerId="AD" clId="Web-{08071EA7-18F2-2132-6766-7926CA668F55}" dt="2023-10-18T13:17:48.679" v="605"/>
        <pc:sldMkLst>
          <pc:docMk/>
          <pc:sldMk cId="19624595" sldId="303"/>
        </pc:sldMkLst>
        <pc:spChg chg="mod">
          <ac:chgData name="Carey, Sherryl" userId="S::sherryl.carey@petroc.ac.uk::2eb01423-5944-494a-8444-b37bb9895970" providerId="AD" clId="Web-{08071EA7-18F2-2132-6766-7926CA668F55}" dt="2023-10-18T13:08:00.253" v="415" actId="20577"/>
          <ac:spMkLst>
            <pc:docMk/>
            <pc:sldMk cId="19624595" sldId="303"/>
            <ac:spMk id="2" creationId="{88F5FD60-86C7-1635-AFEB-0A41242B0D26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3:16:56.693" v="596" actId="20577"/>
          <ac:spMkLst>
            <pc:docMk/>
            <pc:sldMk cId="19624595" sldId="303"/>
            <ac:spMk id="3" creationId="{B1A8E3D6-40E8-0A9D-4120-5F5BF2FAB326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3:17:24.147" v="602" actId="20577"/>
          <ac:spMkLst>
            <pc:docMk/>
            <pc:sldMk cId="19624595" sldId="303"/>
            <ac:spMk id="5" creationId="{061EB4CD-9CB9-9F40-AA96-5E7857D6325A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8T13:17:00.787" v="597" actId="1076"/>
          <ac:picMkLst>
            <pc:docMk/>
            <pc:sldMk cId="19624595" sldId="303"/>
            <ac:picMk id="4" creationId="{A6B4EE50-2776-3F4B-58B4-29818AA057B2}"/>
          </ac:picMkLst>
        </pc:picChg>
      </pc:sldChg>
      <pc:sldChg chg="modSp new">
        <pc:chgData name="Carey, Sherryl" userId="S::sherryl.carey@petroc.ac.uk::2eb01423-5944-494a-8444-b37bb9895970" providerId="AD" clId="Web-{08071EA7-18F2-2132-6766-7926CA668F55}" dt="2023-10-18T13:33:59.853" v="849" actId="20577"/>
        <pc:sldMkLst>
          <pc:docMk/>
          <pc:sldMk cId="2371520252" sldId="304"/>
        </pc:sldMkLst>
        <pc:spChg chg="mod">
          <ac:chgData name="Carey, Sherryl" userId="S::sherryl.carey@petroc.ac.uk::2eb01423-5944-494a-8444-b37bb9895970" providerId="AD" clId="Web-{08071EA7-18F2-2132-6766-7926CA668F55}" dt="2023-10-18T13:20:58.514" v="648" actId="20577"/>
          <ac:spMkLst>
            <pc:docMk/>
            <pc:sldMk cId="2371520252" sldId="304"/>
            <ac:spMk id="2" creationId="{7590F548-22E1-CA3C-B14C-4B3F9DD594E2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3:33:59.853" v="849" actId="20577"/>
          <ac:spMkLst>
            <pc:docMk/>
            <pc:sldMk cId="2371520252" sldId="304"/>
            <ac:spMk id="3" creationId="{44DB2AE4-E156-44DE-48FC-97C7AAADE6C9}"/>
          </ac:spMkLst>
        </pc:spChg>
      </pc:sldChg>
      <pc:sldChg chg="addSp delSp modSp new addAnim">
        <pc:chgData name="Carey, Sherryl" userId="S::sherryl.carey@petroc.ac.uk::2eb01423-5944-494a-8444-b37bb9895970" providerId="AD" clId="Web-{08071EA7-18F2-2132-6766-7926CA668F55}" dt="2023-10-18T13:33:38.868" v="836" actId="20577"/>
        <pc:sldMkLst>
          <pc:docMk/>
          <pc:sldMk cId="2362690073" sldId="305"/>
        </pc:sldMkLst>
        <pc:spChg chg="mod">
          <ac:chgData name="Carey, Sherryl" userId="S::sherryl.carey@petroc.ac.uk::2eb01423-5944-494a-8444-b37bb9895970" providerId="AD" clId="Web-{08071EA7-18F2-2132-6766-7926CA668F55}" dt="2023-10-18T13:33:38.868" v="836" actId="20577"/>
          <ac:spMkLst>
            <pc:docMk/>
            <pc:sldMk cId="2362690073" sldId="305"/>
            <ac:spMk id="2" creationId="{8F234290-0A69-3DBC-9300-16D8E98D5047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3:32:47.460" v="832" actId="20577"/>
          <ac:spMkLst>
            <pc:docMk/>
            <pc:sldMk cId="2362690073" sldId="305"/>
            <ac:spMk id="3" creationId="{4BF86B89-630E-F8C6-998C-F42F677442F6}"/>
          </ac:spMkLst>
        </pc:spChg>
        <pc:picChg chg="add del mod modCrop">
          <ac:chgData name="Carey, Sherryl" userId="S::sherryl.carey@petroc.ac.uk::2eb01423-5944-494a-8444-b37bb9895970" providerId="AD" clId="Web-{08071EA7-18F2-2132-6766-7926CA668F55}" dt="2023-10-18T13:29:29.625" v="671"/>
          <ac:picMkLst>
            <pc:docMk/>
            <pc:sldMk cId="2362690073" sldId="305"/>
            <ac:picMk id="4" creationId="{BDB6F3F6-9AC9-14AE-7BD7-E896BCD30CC7}"/>
          </ac:picMkLst>
        </pc:picChg>
        <pc:picChg chg="add mod">
          <ac:chgData name="Carey, Sherryl" userId="S::sherryl.carey@petroc.ac.uk::2eb01423-5944-494a-8444-b37bb9895970" providerId="AD" clId="Web-{08071EA7-18F2-2132-6766-7926CA668F55}" dt="2023-10-18T13:30:57.347" v="746" actId="1076"/>
          <ac:picMkLst>
            <pc:docMk/>
            <pc:sldMk cId="2362690073" sldId="305"/>
            <ac:picMk id="5" creationId="{B97AA4F3-E383-2F4B-9A1B-169DEFFC0BEA}"/>
          </ac:picMkLst>
        </pc:picChg>
      </pc:sldChg>
      <pc:sldChg chg="addSp delSp modSp new addAnim">
        <pc:chgData name="Carey, Sherryl" userId="S::sherryl.carey@petroc.ac.uk::2eb01423-5944-494a-8444-b37bb9895970" providerId="AD" clId="Web-{08071EA7-18F2-2132-6766-7926CA668F55}" dt="2023-10-24T08:16:36.430" v="2813" actId="20577"/>
        <pc:sldMkLst>
          <pc:docMk/>
          <pc:sldMk cId="996063364" sldId="306"/>
        </pc:sldMkLst>
        <pc:spChg chg="mod">
          <ac:chgData name="Carey, Sherryl" userId="S::sherryl.carey@petroc.ac.uk::2eb01423-5944-494a-8444-b37bb9895970" providerId="AD" clId="Web-{08071EA7-18F2-2132-6766-7926CA668F55}" dt="2023-10-18T13:34:08.634" v="850" actId="20577"/>
          <ac:spMkLst>
            <pc:docMk/>
            <pc:sldMk cId="996063364" sldId="306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24T08:16:36.430" v="2813" actId="20577"/>
          <ac:spMkLst>
            <pc:docMk/>
            <pc:sldMk cId="996063364" sldId="306"/>
            <ac:spMk id="3" creationId="{E95862A2-7EC7-D7CC-089B-ECB9372B5735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8T13:56:31.618" v="1151" actId="1076"/>
          <ac:picMkLst>
            <pc:docMk/>
            <pc:sldMk cId="996063364" sldId="306"/>
            <ac:picMk id="4" creationId="{F7764D62-7B52-E0DC-E97B-303CA35CC16B}"/>
          </ac:picMkLst>
        </pc:picChg>
        <pc:picChg chg="add del mod">
          <ac:chgData name="Carey, Sherryl" userId="S::sherryl.carey@petroc.ac.uk::2eb01423-5944-494a-8444-b37bb9895970" providerId="AD" clId="Web-{08071EA7-18F2-2132-6766-7926CA668F55}" dt="2023-10-18T13:46:11.878" v="861"/>
          <ac:picMkLst>
            <pc:docMk/>
            <pc:sldMk cId="996063364" sldId="306"/>
            <ac:picMk id="5" creationId="{5E84AC88-949E-4643-4979-405723BF7E97}"/>
          </ac:picMkLst>
        </pc:picChg>
      </pc:sldChg>
      <pc:sldChg chg="addSp delSp modSp add ord replId">
        <pc:chgData name="Carey, Sherryl" userId="S::sherryl.carey@petroc.ac.uk::2eb01423-5944-494a-8444-b37bb9895970" providerId="AD" clId="Web-{08071EA7-18F2-2132-6766-7926CA668F55}" dt="2023-10-19T13:54:10.891" v="2514" actId="20577"/>
        <pc:sldMkLst>
          <pc:docMk/>
          <pc:sldMk cId="2013382300" sldId="307"/>
        </pc:sldMkLst>
        <pc:spChg chg="mod">
          <ac:chgData name="Carey, Sherryl" userId="S::sherryl.carey@petroc.ac.uk::2eb01423-5944-494a-8444-b37bb9895970" providerId="AD" clId="Web-{08071EA7-18F2-2132-6766-7926CA668F55}" dt="2023-10-19T13:54:10.891" v="2514" actId="20577"/>
          <ac:spMkLst>
            <pc:docMk/>
            <pc:sldMk cId="2013382300" sldId="307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4:19:38.806" v="1643" actId="20577"/>
          <ac:spMkLst>
            <pc:docMk/>
            <pc:sldMk cId="2013382300" sldId="307"/>
            <ac:spMk id="3" creationId="{E95862A2-7EC7-D7CC-089B-ECB9372B5735}"/>
          </ac:spMkLst>
        </pc:spChg>
        <pc:picChg chg="del">
          <ac:chgData name="Carey, Sherryl" userId="S::sherryl.carey@petroc.ac.uk::2eb01423-5944-494a-8444-b37bb9895970" providerId="AD" clId="Web-{08071EA7-18F2-2132-6766-7926CA668F55}" dt="2023-10-18T13:48:35.055" v="885"/>
          <ac:picMkLst>
            <pc:docMk/>
            <pc:sldMk cId="2013382300" sldId="307"/>
            <ac:picMk id="4" creationId="{F7764D62-7B52-E0DC-E97B-303CA35CC16B}"/>
          </ac:picMkLst>
        </pc:picChg>
        <pc:picChg chg="add mod modCrop">
          <ac:chgData name="Carey, Sherryl" userId="S::sherryl.carey@petroc.ac.uk::2eb01423-5944-494a-8444-b37bb9895970" providerId="AD" clId="Web-{08071EA7-18F2-2132-6766-7926CA668F55}" dt="2023-10-18T14:19:44.619" v="1644" actId="1076"/>
          <ac:picMkLst>
            <pc:docMk/>
            <pc:sldMk cId="2013382300" sldId="307"/>
            <ac:picMk id="5" creationId="{4F8BBA31-4C38-F3F6-721E-636A570CCC1B}"/>
          </ac:picMkLst>
        </pc:picChg>
      </pc:sldChg>
      <pc:sldChg chg="addSp delSp modSp new ord modNotes">
        <pc:chgData name="Carey, Sherryl" userId="S::sherryl.carey@petroc.ac.uk::2eb01423-5944-494a-8444-b37bb9895970" providerId="AD" clId="Web-{08071EA7-18F2-2132-6766-7926CA668F55}" dt="2023-10-24T08:16:46.571" v="2817" actId="20577"/>
        <pc:sldMkLst>
          <pc:docMk/>
          <pc:sldMk cId="1588584261" sldId="308"/>
        </pc:sldMkLst>
        <pc:spChg chg="mod">
          <ac:chgData name="Carey, Sherryl" userId="S::sherryl.carey@petroc.ac.uk::2eb01423-5944-494a-8444-b37bb9895970" providerId="AD" clId="Web-{08071EA7-18F2-2132-6766-7926CA668F55}" dt="2023-10-18T13:56:54.072" v="1155" actId="20577"/>
          <ac:spMkLst>
            <pc:docMk/>
            <pc:sldMk cId="1588584261" sldId="308"/>
            <ac:spMk id="2" creationId="{0B0CF6CE-2EF0-AA22-A62E-B7F4BAE041A3}"/>
          </ac:spMkLst>
        </pc:spChg>
        <pc:spChg chg="mod">
          <ac:chgData name="Carey, Sherryl" userId="S::sherryl.carey@petroc.ac.uk::2eb01423-5944-494a-8444-b37bb9895970" providerId="AD" clId="Web-{08071EA7-18F2-2132-6766-7926CA668F55}" dt="2023-10-24T08:16:46.571" v="2817" actId="20577"/>
          <ac:spMkLst>
            <pc:docMk/>
            <pc:sldMk cId="1588584261" sldId="308"/>
            <ac:spMk id="3" creationId="{B5A2FE93-C0B2-F0FF-C49D-2C63C4C528BD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4:01:45.738" v="1219" actId="1076"/>
          <ac:spMkLst>
            <pc:docMk/>
            <pc:sldMk cId="1588584261" sldId="308"/>
            <ac:spMk id="5" creationId="{8E26A5F5-6D7C-5BCD-2C10-360F0D049EB7}"/>
          </ac:spMkLst>
        </pc:spChg>
        <pc:spChg chg="add del mod">
          <ac:chgData name="Carey, Sherryl" userId="S::sherryl.carey@petroc.ac.uk::2eb01423-5944-494a-8444-b37bb9895970" providerId="AD" clId="Web-{08071EA7-18F2-2132-6766-7926CA668F55}" dt="2023-10-18T13:59:25.983" v="1206"/>
          <ac:spMkLst>
            <pc:docMk/>
            <pc:sldMk cId="1588584261" sldId="308"/>
            <ac:spMk id="6" creationId="{EB8FB93E-8233-9828-E0EA-8395A86034AC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4:01:45.754" v="1220" actId="1076"/>
          <ac:spMkLst>
            <pc:docMk/>
            <pc:sldMk cId="1588584261" sldId="308"/>
            <ac:spMk id="7" creationId="{68E3A0C1-20B7-CD06-D6D7-736C11D8314D}"/>
          </ac:spMkLst>
        </pc:spChg>
        <pc:spChg chg="add del">
          <ac:chgData name="Carey, Sherryl" userId="S::sherryl.carey@petroc.ac.uk::2eb01423-5944-494a-8444-b37bb9895970" providerId="AD" clId="Web-{08071EA7-18F2-2132-6766-7926CA668F55}" dt="2023-10-18T14:03:05.444" v="1236"/>
          <ac:spMkLst>
            <pc:docMk/>
            <pc:sldMk cId="1588584261" sldId="308"/>
            <ac:spMk id="9" creationId="{D70B133C-A90A-0077-8BE9-4C404E4ECD45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24T08:16:05.288" v="2810" actId="20577"/>
          <ac:spMkLst>
            <pc:docMk/>
            <pc:sldMk cId="1588584261" sldId="308"/>
            <ac:spMk id="11" creationId="{FE0A3637-971C-7CFB-E105-CD3726E2FB08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4:03:30.992" v="1240" actId="14100"/>
          <ac:spMkLst>
            <pc:docMk/>
            <pc:sldMk cId="1588584261" sldId="308"/>
            <ac:spMk id="12" creationId="{F5B59D4C-8744-2F48-2A79-A155955E3B02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4:04:12.384" v="1247" actId="14100"/>
          <ac:spMkLst>
            <pc:docMk/>
            <pc:sldMk cId="1588584261" sldId="308"/>
            <ac:spMk id="13" creationId="{5FF95141-BA44-3557-86AA-9E917AD8FA48}"/>
          </ac:spMkLst>
        </pc:spChg>
      </pc:sldChg>
      <pc:sldChg chg="new del">
        <pc:chgData name="Carey, Sherryl" userId="S::sherryl.carey@petroc.ac.uk::2eb01423-5944-494a-8444-b37bb9895970" providerId="AD" clId="Web-{08071EA7-18F2-2132-6766-7926CA668F55}" dt="2023-10-18T13:58:19.872" v="1175"/>
        <pc:sldMkLst>
          <pc:docMk/>
          <pc:sldMk cId="891016728" sldId="309"/>
        </pc:sldMkLst>
      </pc:sldChg>
      <pc:sldChg chg="addSp modSp new ord">
        <pc:chgData name="Carey, Sherryl" userId="S::sherryl.carey@petroc.ac.uk::2eb01423-5944-494a-8444-b37bb9895970" providerId="AD" clId="Web-{08071EA7-18F2-2132-6766-7926CA668F55}" dt="2023-10-18T15:08:28.235" v="1647"/>
        <pc:sldMkLst>
          <pc:docMk/>
          <pc:sldMk cId="2127972264" sldId="309"/>
        </pc:sldMkLst>
        <pc:spChg chg="mod">
          <ac:chgData name="Carey, Sherryl" userId="S::sherryl.carey@petroc.ac.uk::2eb01423-5944-494a-8444-b37bb9895970" providerId="AD" clId="Web-{08071EA7-18F2-2132-6766-7926CA668F55}" dt="2023-10-18T14:06:40.373" v="1326"/>
          <ac:spMkLst>
            <pc:docMk/>
            <pc:sldMk cId="2127972264" sldId="309"/>
            <ac:spMk id="2" creationId="{B5832F51-EFF6-F1BA-D6DE-CC5FD12D337A}"/>
          </ac:spMkLst>
        </pc:spChg>
        <pc:spChg chg="mod">
          <ac:chgData name="Carey, Sherryl" userId="S::sherryl.carey@petroc.ac.uk::2eb01423-5944-494a-8444-b37bb9895970" providerId="AD" clId="Web-{08071EA7-18F2-2132-6766-7926CA668F55}" dt="2023-10-18T14:08:49.425" v="1435" actId="14100"/>
          <ac:spMkLst>
            <pc:docMk/>
            <pc:sldMk cId="2127972264" sldId="309"/>
            <ac:spMk id="3" creationId="{5A358E00-A930-7E1C-E922-0993B2F4FB8B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8T14:10:54.835" v="1507" actId="20577"/>
          <ac:spMkLst>
            <pc:docMk/>
            <pc:sldMk cId="2127972264" sldId="309"/>
            <ac:spMk id="6" creationId="{D7E6C8D0-660A-CD82-8E32-0F2533748FF4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8T14:08:34.877" v="1432" actId="1076"/>
          <ac:picMkLst>
            <pc:docMk/>
            <pc:sldMk cId="2127972264" sldId="309"/>
            <ac:picMk id="5" creationId="{B7632CFC-BE7B-C1BE-E214-E4F26C8A7375}"/>
          </ac:picMkLst>
        </pc:picChg>
      </pc:sldChg>
      <pc:sldChg chg="addSp delSp modSp add replId">
        <pc:chgData name="Carey, Sherryl" userId="S::sherryl.carey@petroc.ac.uk::2eb01423-5944-494a-8444-b37bb9895970" providerId="AD" clId="Web-{08071EA7-18F2-2132-6766-7926CA668F55}" dt="2023-10-19T13:54:17.079" v="2516" actId="20577"/>
        <pc:sldMkLst>
          <pc:docMk/>
          <pc:sldMk cId="2737321492" sldId="310"/>
        </pc:sldMkLst>
        <pc:spChg chg="mod">
          <ac:chgData name="Carey, Sherryl" userId="S::sherryl.carey@petroc.ac.uk::2eb01423-5944-494a-8444-b37bb9895970" providerId="AD" clId="Web-{08071EA7-18F2-2132-6766-7926CA668F55}" dt="2023-10-19T13:54:17.079" v="2516" actId="20577"/>
          <ac:spMkLst>
            <pc:docMk/>
            <pc:sldMk cId="2737321492" sldId="310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43:35.822" v="2354" actId="1076"/>
          <ac:spMkLst>
            <pc:docMk/>
            <pc:sldMk cId="2737321492" sldId="310"/>
            <ac:spMk id="3" creationId="{E95862A2-7EC7-D7CC-089B-ECB9372B5735}"/>
          </ac:spMkLst>
        </pc:spChg>
        <pc:spChg chg="add del mod">
          <ac:chgData name="Carey, Sherryl" userId="S::sherryl.carey@petroc.ac.uk::2eb01423-5944-494a-8444-b37bb9895970" providerId="AD" clId="Web-{08071EA7-18F2-2132-6766-7926CA668F55}" dt="2023-10-19T13:04:23.630" v="1715"/>
          <ac:spMkLst>
            <pc:docMk/>
            <pc:sldMk cId="2737321492" sldId="310"/>
            <ac:spMk id="6" creationId="{F5318B1E-7449-9C21-807F-EDB6E4ACCA43}"/>
          </ac:spMkLst>
        </pc:spChg>
        <pc:picChg chg="add mod modCrop">
          <ac:chgData name="Carey, Sherryl" userId="S::sherryl.carey@petroc.ac.uk::2eb01423-5944-494a-8444-b37bb9895970" providerId="AD" clId="Web-{08071EA7-18F2-2132-6766-7926CA668F55}" dt="2023-10-19T13:04:42.068" v="1718" actId="1076"/>
          <ac:picMkLst>
            <pc:docMk/>
            <pc:sldMk cId="2737321492" sldId="310"/>
            <ac:picMk id="4" creationId="{78D5A316-C906-D694-7C69-CC9EDAB35E8A}"/>
          </ac:picMkLst>
        </pc:picChg>
        <pc:picChg chg="del">
          <ac:chgData name="Carey, Sherryl" userId="S::sherryl.carey@petroc.ac.uk::2eb01423-5944-494a-8444-b37bb9895970" providerId="AD" clId="Web-{08071EA7-18F2-2132-6766-7926CA668F55}" dt="2023-10-19T12:55:41.940" v="1649"/>
          <ac:picMkLst>
            <pc:docMk/>
            <pc:sldMk cId="2737321492" sldId="310"/>
            <ac:picMk id="5" creationId="{4F8BBA31-4C38-F3F6-721E-636A570CCC1B}"/>
          </ac:picMkLst>
        </pc:picChg>
      </pc:sldChg>
      <pc:sldChg chg="new del">
        <pc:chgData name="Carey, Sherryl" userId="S::sherryl.carey@petroc.ac.uk::2eb01423-5944-494a-8444-b37bb9895970" providerId="AD" clId="Web-{08071EA7-18F2-2132-6766-7926CA668F55}" dt="2023-10-18T13:57:58.215" v="1171"/>
        <pc:sldMkLst>
          <pc:docMk/>
          <pc:sldMk cId="4073371544" sldId="310"/>
        </pc:sldMkLst>
      </pc:sldChg>
      <pc:sldChg chg="modSp add replId">
        <pc:chgData name="Carey, Sherryl" userId="S::sherryl.carey@petroc.ac.uk::2eb01423-5944-494a-8444-b37bb9895970" providerId="AD" clId="Web-{08071EA7-18F2-2132-6766-7926CA668F55}" dt="2023-10-19T14:14:31.121" v="2800" actId="1076"/>
        <pc:sldMkLst>
          <pc:docMk/>
          <pc:sldMk cId="113725657" sldId="311"/>
        </pc:sldMkLst>
        <pc:spChg chg="mod">
          <ac:chgData name="Carey, Sherryl" userId="S::sherryl.carey@petroc.ac.uk::2eb01423-5944-494a-8444-b37bb9895970" providerId="AD" clId="Web-{08071EA7-18F2-2132-6766-7926CA668F55}" dt="2023-10-19T13:54:23.844" v="2518" actId="20577"/>
          <ac:spMkLst>
            <pc:docMk/>
            <pc:sldMk cId="113725657" sldId="311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59:25.214" v="2621" actId="20577"/>
          <ac:spMkLst>
            <pc:docMk/>
            <pc:sldMk cId="113725657" sldId="311"/>
            <ac:spMk id="3" creationId="{E95862A2-7EC7-D7CC-089B-ECB9372B5735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4:14:31.121" v="2800" actId="1076"/>
          <ac:spMkLst>
            <pc:docMk/>
            <pc:sldMk cId="113725657" sldId="311"/>
            <ac:spMk id="6" creationId="{F5318B1E-7449-9C21-807F-EDB6E4ACCA43}"/>
          </ac:spMkLst>
        </pc:spChg>
        <pc:picChg chg="mod modCrop">
          <ac:chgData name="Carey, Sherryl" userId="S::sherryl.carey@petroc.ac.uk::2eb01423-5944-494a-8444-b37bb9895970" providerId="AD" clId="Web-{08071EA7-18F2-2132-6766-7926CA668F55}" dt="2023-10-19T13:59:17.995" v="2619" actId="1076"/>
          <ac:picMkLst>
            <pc:docMk/>
            <pc:sldMk cId="113725657" sldId="311"/>
            <ac:picMk id="4" creationId="{78D5A316-C906-D694-7C69-CC9EDAB35E8A}"/>
          </ac:picMkLst>
        </pc:picChg>
      </pc:sldChg>
      <pc:sldChg chg="addSp delSp modSp new">
        <pc:chgData name="Carey, Sherryl" userId="S::sherryl.carey@petroc.ac.uk::2eb01423-5944-494a-8444-b37bb9895970" providerId="AD" clId="Web-{08071EA7-18F2-2132-6766-7926CA668F55}" dt="2023-10-19T13:39:06.250" v="2277" actId="20577"/>
        <pc:sldMkLst>
          <pc:docMk/>
          <pc:sldMk cId="3340342675" sldId="312"/>
        </pc:sldMkLst>
        <pc:spChg chg="mod">
          <ac:chgData name="Carey, Sherryl" userId="S::sherryl.carey@petroc.ac.uk::2eb01423-5944-494a-8444-b37bb9895970" providerId="AD" clId="Web-{08071EA7-18F2-2132-6766-7926CA668F55}" dt="2023-10-19T13:12:36.991" v="1778" actId="20577"/>
          <ac:spMkLst>
            <pc:docMk/>
            <pc:sldMk cId="3340342675" sldId="312"/>
            <ac:spMk id="2" creationId="{2420A537-C685-138E-97AC-CBBC9F8D59A3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35:27.648" v="2216" actId="20577"/>
          <ac:spMkLst>
            <pc:docMk/>
            <pc:sldMk cId="3340342675" sldId="312"/>
            <ac:spMk id="3" creationId="{3F84E23D-40D7-DA8F-8571-1C1397938EEA}"/>
          </ac:spMkLst>
        </pc:spChg>
        <pc:spChg chg="add del mod">
          <ac:chgData name="Carey, Sherryl" userId="S::sherryl.carey@petroc.ac.uk::2eb01423-5944-494a-8444-b37bb9895970" providerId="AD" clId="Web-{08071EA7-18F2-2132-6766-7926CA668F55}" dt="2023-10-19T13:35:32.164" v="2218"/>
          <ac:spMkLst>
            <pc:docMk/>
            <pc:sldMk cId="3340342675" sldId="312"/>
            <ac:spMk id="7" creationId="{15C754C6-CFC2-7B20-1F4A-C01E8A365205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3:39:06.250" v="2277" actId="20577"/>
          <ac:spMkLst>
            <pc:docMk/>
            <pc:sldMk cId="3340342675" sldId="312"/>
            <ac:spMk id="8" creationId="{BF1C2628-21B8-27BB-EACE-588C9F2F85F3}"/>
          </ac:spMkLst>
        </pc:spChg>
        <pc:picChg chg="add del mod">
          <ac:chgData name="Carey, Sherryl" userId="S::sherryl.carey@petroc.ac.uk::2eb01423-5944-494a-8444-b37bb9895970" providerId="AD" clId="Web-{08071EA7-18F2-2132-6766-7926CA668F55}" dt="2023-10-19T13:17:57.518" v="1851"/>
          <ac:picMkLst>
            <pc:docMk/>
            <pc:sldMk cId="3340342675" sldId="312"/>
            <ac:picMk id="4" creationId="{EEC01C46-A37E-0ED5-3C52-D645515B3F62}"/>
          </ac:picMkLst>
        </pc:picChg>
        <pc:picChg chg="add del mod">
          <ac:chgData name="Carey, Sherryl" userId="S::sherryl.carey@petroc.ac.uk::2eb01423-5944-494a-8444-b37bb9895970" providerId="AD" clId="Web-{08071EA7-18F2-2132-6766-7926CA668F55}" dt="2023-10-19T13:35:34.133" v="2219"/>
          <ac:picMkLst>
            <pc:docMk/>
            <pc:sldMk cId="3340342675" sldId="312"/>
            <ac:picMk id="6" creationId="{E2C57588-C735-23FC-A0B0-A997474FF057}"/>
          </ac:picMkLst>
        </pc:picChg>
      </pc:sldChg>
      <pc:sldChg chg="addSp modSp add replId">
        <pc:chgData name="Carey, Sherryl" userId="S::sherryl.carey@petroc.ac.uk::2eb01423-5944-494a-8444-b37bb9895970" providerId="AD" clId="Web-{08071EA7-18F2-2132-6766-7926CA668F55}" dt="2023-10-19T13:58:48.792" v="2617" actId="1076"/>
        <pc:sldMkLst>
          <pc:docMk/>
          <pc:sldMk cId="16968886" sldId="313"/>
        </pc:sldMkLst>
        <pc:spChg chg="mod">
          <ac:chgData name="Carey, Sherryl" userId="S::sherryl.carey@petroc.ac.uk::2eb01423-5944-494a-8444-b37bb9895970" providerId="AD" clId="Web-{08071EA7-18F2-2132-6766-7926CA668F55}" dt="2023-10-19T13:41:15.848" v="2316" actId="1076"/>
          <ac:spMkLst>
            <pc:docMk/>
            <pc:sldMk cId="16968886" sldId="313"/>
            <ac:spMk id="2" creationId="{2420A537-C685-138E-97AC-CBBC9F8D59A3}"/>
          </ac:spMkLst>
        </pc:spChg>
        <pc:spChg chg="mod ord">
          <ac:chgData name="Carey, Sherryl" userId="S::sherryl.carey@petroc.ac.uk::2eb01423-5944-494a-8444-b37bb9895970" providerId="AD" clId="Web-{08071EA7-18F2-2132-6766-7926CA668F55}" dt="2023-10-19T13:41:07.988" v="2315" actId="20577"/>
          <ac:spMkLst>
            <pc:docMk/>
            <pc:sldMk cId="16968886" sldId="313"/>
            <ac:spMk id="3" creationId="{3F84E23D-40D7-DA8F-8571-1C1397938EEA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3:58:48.792" v="2617" actId="1076"/>
          <ac:spMkLst>
            <pc:docMk/>
            <pc:sldMk cId="16968886" sldId="313"/>
            <ac:spMk id="5" creationId="{FDAA7999-88EA-314F-8D2B-83F970E41D0F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3:40:34.409" v="2309" actId="1076"/>
          <ac:spMkLst>
            <pc:docMk/>
            <pc:sldMk cId="16968886" sldId="313"/>
            <ac:spMk id="6" creationId="{4501AD2B-FF5E-7916-4B35-93600FCB9927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3:40:28.675" v="2307" actId="1076"/>
          <ac:spMkLst>
            <pc:docMk/>
            <pc:sldMk cId="16968886" sldId="313"/>
            <ac:spMk id="7" creationId="{0E8D1904-0E97-5434-2804-9BAA49A0A992}"/>
          </ac:spMkLst>
        </pc:spChg>
        <pc:picChg chg="mod modCrop">
          <ac:chgData name="Carey, Sherryl" userId="S::sherryl.carey@petroc.ac.uk::2eb01423-5944-494a-8444-b37bb9895970" providerId="AD" clId="Web-{08071EA7-18F2-2132-6766-7926CA668F55}" dt="2023-10-19T13:40:43.456" v="2311"/>
          <ac:picMkLst>
            <pc:docMk/>
            <pc:sldMk cId="16968886" sldId="313"/>
            <ac:picMk id="4" creationId="{EEC01C46-A37E-0ED5-3C52-D645515B3F62}"/>
          </ac:picMkLst>
        </pc:picChg>
      </pc:sldChg>
      <pc:sldChg chg="delSp modSp add replId">
        <pc:chgData name="Carey, Sherryl" userId="S::sherryl.carey@petroc.ac.uk::2eb01423-5944-494a-8444-b37bb9895970" providerId="AD" clId="Web-{08071EA7-18F2-2132-6766-7926CA668F55}" dt="2023-10-19T13:31:34.547" v="2113" actId="20577"/>
        <pc:sldMkLst>
          <pc:docMk/>
          <pc:sldMk cId="2492014561" sldId="314"/>
        </pc:sldMkLst>
        <pc:spChg chg="mod">
          <ac:chgData name="Carey, Sherryl" userId="S::sherryl.carey@petroc.ac.uk::2eb01423-5944-494a-8444-b37bb9895970" providerId="AD" clId="Web-{08071EA7-18F2-2132-6766-7926CA668F55}" dt="2023-10-19T13:29:06.948" v="2054" actId="20577"/>
          <ac:spMkLst>
            <pc:docMk/>
            <pc:sldMk cId="2492014561" sldId="314"/>
            <ac:spMk id="2" creationId="{2420A537-C685-138E-97AC-CBBC9F8D59A3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31:34.547" v="2113" actId="20577"/>
          <ac:spMkLst>
            <pc:docMk/>
            <pc:sldMk cId="2492014561" sldId="314"/>
            <ac:spMk id="3" creationId="{3F84E23D-40D7-DA8F-8571-1C1397938EEA}"/>
          </ac:spMkLst>
        </pc:spChg>
        <pc:spChg chg="del mod">
          <ac:chgData name="Carey, Sherryl" userId="S::sherryl.carey@petroc.ac.uk::2eb01423-5944-494a-8444-b37bb9895970" providerId="AD" clId="Web-{08071EA7-18F2-2132-6766-7926CA668F55}" dt="2023-10-19T13:29:39.871" v="2061"/>
          <ac:spMkLst>
            <pc:docMk/>
            <pc:sldMk cId="2492014561" sldId="314"/>
            <ac:spMk id="7" creationId="{0E8D1904-0E97-5434-2804-9BAA49A0A992}"/>
          </ac:spMkLst>
        </pc:spChg>
      </pc:sldChg>
      <pc:sldChg chg="delSp modSp add replId">
        <pc:chgData name="Carey, Sherryl" userId="S::sherryl.carey@petroc.ac.uk::2eb01423-5944-494a-8444-b37bb9895970" providerId="AD" clId="Web-{08071EA7-18F2-2132-6766-7926CA668F55}" dt="2023-10-19T13:34:40.334" v="2214" actId="1076"/>
        <pc:sldMkLst>
          <pc:docMk/>
          <pc:sldMk cId="1673104185" sldId="315"/>
        </pc:sldMkLst>
        <pc:spChg chg="mod">
          <ac:chgData name="Carey, Sherryl" userId="S::sherryl.carey@petroc.ac.uk::2eb01423-5944-494a-8444-b37bb9895970" providerId="AD" clId="Web-{08071EA7-18F2-2132-6766-7926CA668F55}" dt="2023-10-19T13:31:45.516" v="2119" actId="20577"/>
          <ac:spMkLst>
            <pc:docMk/>
            <pc:sldMk cId="1673104185" sldId="315"/>
            <ac:spMk id="2" creationId="{2420A537-C685-138E-97AC-CBBC9F8D59A3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34:40.334" v="2214" actId="1076"/>
          <ac:spMkLst>
            <pc:docMk/>
            <pc:sldMk cId="1673104185" sldId="315"/>
            <ac:spMk id="3" creationId="{3F84E23D-40D7-DA8F-8571-1C1397938EEA}"/>
          </ac:spMkLst>
        </pc:spChg>
        <pc:spChg chg="del">
          <ac:chgData name="Carey, Sherryl" userId="S::sherryl.carey@petroc.ac.uk::2eb01423-5944-494a-8444-b37bb9895970" providerId="AD" clId="Web-{08071EA7-18F2-2132-6766-7926CA668F55}" dt="2023-10-19T13:31:49.203" v="2120"/>
          <ac:spMkLst>
            <pc:docMk/>
            <pc:sldMk cId="1673104185" sldId="315"/>
            <ac:spMk id="5" creationId="{FDAA7999-88EA-314F-8D2B-83F970E41D0F}"/>
          </ac:spMkLst>
        </pc:spChg>
      </pc:sldChg>
      <pc:sldChg chg="modSp add replId">
        <pc:chgData name="Carey, Sherryl" userId="S::sherryl.carey@petroc.ac.uk::2eb01423-5944-494a-8444-b37bb9895970" providerId="AD" clId="Web-{08071EA7-18F2-2132-6766-7926CA668F55}" dt="2023-10-24T08:19:17.358" v="2823" actId="20577"/>
        <pc:sldMkLst>
          <pc:docMk/>
          <pc:sldMk cId="3078208134" sldId="316"/>
        </pc:sldMkLst>
        <pc:spChg chg="mod">
          <ac:chgData name="Carey, Sherryl" userId="S::sherryl.carey@petroc.ac.uk::2eb01423-5944-494a-8444-b37bb9895970" providerId="AD" clId="Web-{08071EA7-18F2-2132-6766-7926CA668F55}" dt="2023-10-24T08:19:17.358" v="2823" actId="20577"/>
          <ac:spMkLst>
            <pc:docMk/>
            <pc:sldMk cId="3078208134" sldId="316"/>
            <ac:spMk id="7" creationId="{15C754C6-CFC2-7B20-1F4A-C01E8A365205}"/>
          </ac:spMkLst>
        </pc:spChg>
      </pc:sldChg>
      <pc:sldChg chg="addSp delSp modSp add replId">
        <pc:chgData name="Carey, Sherryl" userId="S::sherryl.carey@petroc.ac.uk::2eb01423-5944-494a-8444-b37bb9895970" providerId="AD" clId="Web-{08071EA7-18F2-2132-6766-7926CA668F55}" dt="2023-10-19T14:14:00.886" v="2797" actId="14100"/>
        <pc:sldMkLst>
          <pc:docMk/>
          <pc:sldMk cId="3490032866" sldId="317"/>
        </pc:sldMkLst>
        <pc:spChg chg="mod">
          <ac:chgData name="Carey, Sherryl" userId="S::sherryl.carey@petroc.ac.uk::2eb01423-5944-494a-8444-b37bb9895970" providerId="AD" clId="Web-{08071EA7-18F2-2132-6766-7926CA668F55}" dt="2023-10-19T13:54:30.501" v="2521" actId="20577"/>
          <ac:spMkLst>
            <pc:docMk/>
            <pc:sldMk cId="3490032866" sldId="317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53:46.015" v="2510" actId="20577"/>
          <ac:spMkLst>
            <pc:docMk/>
            <pc:sldMk cId="3490032866" sldId="317"/>
            <ac:spMk id="3" creationId="{E95862A2-7EC7-D7CC-089B-ECB9372B5735}"/>
          </ac:spMkLst>
        </pc:spChg>
        <pc:spChg chg="del">
          <ac:chgData name="Carey, Sherryl" userId="S::sherryl.carey@petroc.ac.uk::2eb01423-5944-494a-8444-b37bb9895970" providerId="AD" clId="Web-{08071EA7-18F2-2132-6766-7926CA668F55}" dt="2023-10-19T13:46:16.390" v="2386"/>
          <ac:spMkLst>
            <pc:docMk/>
            <pc:sldMk cId="3490032866" sldId="317"/>
            <ac:spMk id="6" creationId="{F5318B1E-7449-9C21-807F-EDB6E4ACCA43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4:14:00.886" v="2797" actId="14100"/>
          <ac:spMkLst>
            <pc:docMk/>
            <pc:sldMk cId="3490032866" sldId="317"/>
            <ac:spMk id="8" creationId="{F083C5CB-49E9-5BFA-ED1A-5E03C4363C14}"/>
          </ac:spMkLst>
        </pc:spChg>
        <pc:picChg chg="del">
          <ac:chgData name="Carey, Sherryl" userId="S::sherryl.carey@petroc.ac.uk::2eb01423-5944-494a-8444-b37bb9895970" providerId="AD" clId="Web-{08071EA7-18F2-2132-6766-7926CA668F55}" dt="2023-10-19T13:46:20.218" v="2387"/>
          <ac:picMkLst>
            <pc:docMk/>
            <pc:sldMk cId="3490032866" sldId="317"/>
            <ac:picMk id="4" creationId="{78D5A316-C906-D694-7C69-CC9EDAB35E8A}"/>
          </ac:picMkLst>
        </pc:picChg>
        <pc:picChg chg="add mod modCrop">
          <ac:chgData name="Carey, Sherryl" userId="S::sherryl.carey@petroc.ac.uk::2eb01423-5944-494a-8444-b37bb9895970" providerId="AD" clId="Web-{08071EA7-18F2-2132-6766-7926CA668F55}" dt="2023-10-19T14:00:04.731" v="2624" actId="1076"/>
          <ac:picMkLst>
            <pc:docMk/>
            <pc:sldMk cId="3490032866" sldId="317"/>
            <ac:picMk id="5" creationId="{E2CD913E-34FE-11EF-938D-66E92321259F}"/>
          </ac:picMkLst>
        </pc:picChg>
      </pc:sldChg>
      <pc:sldChg chg="addSp modSp new">
        <pc:chgData name="Carey, Sherryl" userId="S::sherryl.carey@petroc.ac.uk::2eb01423-5944-494a-8444-b37bb9895970" providerId="AD" clId="Web-{08071EA7-18F2-2132-6766-7926CA668F55}" dt="2023-10-19T13:48:45.958" v="2428" actId="20577"/>
        <pc:sldMkLst>
          <pc:docMk/>
          <pc:sldMk cId="4214617276" sldId="318"/>
        </pc:sldMkLst>
        <pc:spChg chg="mod">
          <ac:chgData name="Carey, Sherryl" userId="S::sherryl.carey@petroc.ac.uk::2eb01423-5944-494a-8444-b37bb9895970" providerId="AD" clId="Web-{08071EA7-18F2-2132-6766-7926CA668F55}" dt="2023-10-19T13:48:45.958" v="2428" actId="20577"/>
          <ac:spMkLst>
            <pc:docMk/>
            <pc:sldMk cId="4214617276" sldId="318"/>
            <ac:spMk id="2" creationId="{965DB7AA-46F2-2CF0-B317-70AE301E8FEC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48:39.270" v="2427" actId="1076"/>
          <ac:spMkLst>
            <pc:docMk/>
            <pc:sldMk cId="4214617276" sldId="318"/>
            <ac:spMk id="3" creationId="{A3D6F48B-8EFF-5FE7-DCF3-315D596B55C7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9T13:48:25.332" v="2421" actId="1076"/>
          <ac:picMkLst>
            <pc:docMk/>
            <pc:sldMk cId="4214617276" sldId="318"/>
            <ac:picMk id="4" creationId="{1A972295-C96D-4BB8-F897-0AA8C1EE4F6E}"/>
          </ac:picMkLst>
        </pc:picChg>
      </pc:sldChg>
      <pc:sldChg chg="addSp delSp modSp add replId">
        <pc:chgData name="Carey, Sherryl" userId="S::sherryl.carey@petroc.ac.uk::2eb01423-5944-494a-8444-b37bb9895970" providerId="AD" clId="Web-{08071EA7-18F2-2132-6766-7926CA668F55}" dt="2023-10-19T14:14:17.636" v="2799" actId="1076"/>
        <pc:sldMkLst>
          <pc:docMk/>
          <pc:sldMk cId="2814376952" sldId="319"/>
        </pc:sldMkLst>
        <pc:spChg chg="mod">
          <ac:chgData name="Carey, Sherryl" userId="S::sherryl.carey@petroc.ac.uk::2eb01423-5944-494a-8444-b37bb9895970" providerId="AD" clId="Web-{08071EA7-18F2-2132-6766-7926CA668F55}" dt="2023-10-19T13:54:38.097" v="2523" actId="20577"/>
          <ac:spMkLst>
            <pc:docMk/>
            <pc:sldMk cId="2814376952" sldId="319"/>
            <ac:spMk id="2" creationId="{504C0A1D-1349-28D5-AAAA-EAF4CA705227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3:58:29.306" v="2616" actId="1076"/>
          <ac:spMkLst>
            <pc:docMk/>
            <pc:sldMk cId="2814376952" sldId="319"/>
            <ac:spMk id="3" creationId="{E95862A2-7EC7-D7CC-089B-ECB9372B5735}"/>
          </ac:spMkLst>
        </pc:spChg>
        <pc:spChg chg="add mod">
          <ac:chgData name="Carey, Sherryl" userId="S::sherryl.carey@petroc.ac.uk::2eb01423-5944-494a-8444-b37bb9895970" providerId="AD" clId="Web-{08071EA7-18F2-2132-6766-7926CA668F55}" dt="2023-10-19T14:14:17.636" v="2799" actId="1076"/>
          <ac:spMkLst>
            <pc:docMk/>
            <pc:sldMk cId="2814376952" sldId="319"/>
            <ac:spMk id="7" creationId="{0E04C54F-8BA6-B8DF-CC0E-A34916776718}"/>
          </ac:spMkLst>
        </pc:spChg>
        <pc:picChg chg="add mod modCrop">
          <ac:chgData name="Carey, Sherryl" userId="S::sherryl.carey@petroc.ac.uk::2eb01423-5944-494a-8444-b37bb9895970" providerId="AD" clId="Web-{08071EA7-18F2-2132-6766-7926CA668F55}" dt="2023-10-19T13:55:10.502" v="2530"/>
          <ac:picMkLst>
            <pc:docMk/>
            <pc:sldMk cId="2814376952" sldId="319"/>
            <ac:picMk id="4" creationId="{496C80C3-138F-011B-CB98-0A8B2A274426}"/>
          </ac:picMkLst>
        </pc:picChg>
        <pc:picChg chg="del">
          <ac:chgData name="Carey, Sherryl" userId="S::sherryl.carey@petroc.ac.uk::2eb01423-5944-494a-8444-b37bb9895970" providerId="AD" clId="Web-{08071EA7-18F2-2132-6766-7926CA668F55}" dt="2023-10-19T13:54:40.408" v="2524"/>
          <ac:picMkLst>
            <pc:docMk/>
            <pc:sldMk cId="2814376952" sldId="319"/>
            <ac:picMk id="5" creationId="{E2CD913E-34FE-11EF-938D-66E92321259F}"/>
          </ac:picMkLst>
        </pc:picChg>
      </pc:sldChg>
      <pc:sldChg chg="addSp modSp new">
        <pc:chgData name="Carey, Sherryl" userId="S::sherryl.carey@petroc.ac.uk::2eb01423-5944-494a-8444-b37bb9895970" providerId="AD" clId="Web-{08071EA7-18F2-2132-6766-7926CA668F55}" dt="2023-10-19T14:13:31.854" v="2794" actId="1076"/>
        <pc:sldMkLst>
          <pc:docMk/>
          <pc:sldMk cId="136187106" sldId="320"/>
        </pc:sldMkLst>
        <pc:spChg chg="mod">
          <ac:chgData name="Carey, Sherryl" userId="S::sherryl.carey@petroc.ac.uk::2eb01423-5944-494a-8444-b37bb9895970" providerId="AD" clId="Web-{08071EA7-18F2-2132-6766-7926CA668F55}" dt="2023-10-19T14:13:21.275" v="2791" actId="14100"/>
          <ac:spMkLst>
            <pc:docMk/>
            <pc:sldMk cId="136187106" sldId="320"/>
            <ac:spMk id="2" creationId="{7A61A250-AC50-F170-D835-6141EB25F69E}"/>
          </ac:spMkLst>
        </pc:spChg>
        <pc:spChg chg="mod">
          <ac:chgData name="Carey, Sherryl" userId="S::sherryl.carey@petroc.ac.uk::2eb01423-5944-494a-8444-b37bb9895970" providerId="AD" clId="Web-{08071EA7-18F2-2132-6766-7926CA668F55}" dt="2023-10-19T14:13:31.854" v="2792" actId="1076"/>
          <ac:spMkLst>
            <pc:docMk/>
            <pc:sldMk cId="136187106" sldId="320"/>
            <ac:spMk id="3" creationId="{920E5201-D01C-12AD-B202-9318D2AE69F3}"/>
          </ac:spMkLst>
        </pc:spChg>
        <pc:picChg chg="add mod">
          <ac:chgData name="Carey, Sherryl" userId="S::sherryl.carey@petroc.ac.uk::2eb01423-5944-494a-8444-b37bb9895970" providerId="AD" clId="Web-{08071EA7-18F2-2132-6766-7926CA668F55}" dt="2023-10-19T14:13:31.854" v="2793" actId="1076"/>
          <ac:picMkLst>
            <pc:docMk/>
            <pc:sldMk cId="136187106" sldId="320"/>
            <ac:picMk id="4" creationId="{30BF9F2A-A4E6-4880-5B02-4D00BF732307}"/>
          </ac:picMkLst>
        </pc:picChg>
        <pc:picChg chg="add mod">
          <ac:chgData name="Carey, Sherryl" userId="S::sherryl.carey@petroc.ac.uk::2eb01423-5944-494a-8444-b37bb9895970" providerId="AD" clId="Web-{08071EA7-18F2-2132-6766-7926CA668F55}" dt="2023-10-19T14:13:31.854" v="2794" actId="1076"/>
          <ac:picMkLst>
            <pc:docMk/>
            <pc:sldMk cId="136187106" sldId="320"/>
            <ac:picMk id="5" creationId="{A01BFFAB-3986-9486-F226-3BAAA9C97B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82452-3B3D-4B10-B5B2-216C3ED6E0C1}" type="datetimeFigureOut">
              <a:rPr lang="en-GB" smtClean="0"/>
              <a:pPr/>
              <a:t>08/12/2023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1B1AA-12AD-4BCD-8A84-BE258AB1E1E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704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A1484-528B-4725-8337-7ACDB6138B8F}" type="datetimeFigureOut">
              <a:rPr lang="en-GB" smtClean="0"/>
              <a:pPr/>
              <a:t>08/12/2023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0340D-206C-4C41-A35B-4D72CE2F2B8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69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955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57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Students can work in small groups to put the description of blood pumping through the heart into the correct order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195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20340D-206C-4C41-A35B-4D72CE2F2B89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97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08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69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4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Option 2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WHITE BAR">
            <a:extLst>
              <a:ext uri="{FF2B5EF4-FFF2-40B4-BE49-F238E27FC236}">
                <a16:creationId xmlns:a16="http://schemas.microsoft.com/office/drawing/2014/main" id="{389A7FE7-F633-8F42-8ADE-50586B02B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20538"/>
            <a:ext cx="9144000" cy="84355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1</a:t>
            </a:r>
          </a:p>
        </p:txBody>
      </p:sp>
      <p:pic>
        <p:nvPicPr>
          <p:cNvPr id="10" name="ETF LOGO" descr="Education and Training Foundation">
            <a:extLst>
              <a:ext uri="{FF2B5EF4-FFF2-40B4-BE49-F238E27FC236}">
                <a16:creationId xmlns:a16="http://schemas.microsoft.com/office/drawing/2014/main" id="{F14D5ED0-A2F5-A546-8C5C-70096A8625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1841"/>
            <a:ext cx="859828" cy="456808"/>
          </a:xfrm>
          <a:prstGeom prst="rect">
            <a:avLst/>
          </a:prstGeom>
        </p:spPr>
      </p:pic>
      <p:pic>
        <p:nvPicPr>
          <p:cNvPr id="15" name="T LEVELS LOGO" descr="T Levels Professional Development">
            <a:extLst>
              <a:ext uri="{FF2B5EF4-FFF2-40B4-BE49-F238E27FC236}">
                <a16:creationId xmlns:a16="http://schemas.microsoft.com/office/drawing/2014/main" id="{6EEA13AF-D457-EC45-9075-03198B4D87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60864"/>
            <a:ext cx="1656184" cy="538678"/>
          </a:xfrm>
          <a:prstGeom prst="rect">
            <a:avLst/>
          </a:prstGeom>
        </p:spPr>
      </p:pic>
      <p:sp>
        <p:nvSpPr>
          <p:cNvPr id="11" name="Black Box">
            <a:extLst>
              <a:ext uri="{FF2B5EF4-FFF2-40B4-BE49-F238E27FC236}">
                <a16:creationId xmlns:a16="http://schemas.microsoft.com/office/drawing/2014/main" id="{55546DE3-A40F-1548-9BB6-DF3446E00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88720" y="3618000"/>
            <a:ext cx="4967280" cy="1258006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8720" y="2221200"/>
            <a:ext cx="4967280" cy="1242000"/>
          </a:xfrm>
          <a:solidFill>
            <a:schemeClr val="bg1"/>
          </a:solidFill>
        </p:spPr>
        <p:txBody>
          <a:bodyPr lIns="108000" tIns="136800" rIns="0" bIns="0">
            <a:noAutofit/>
          </a:bodyPr>
          <a:lstStyle>
            <a:lvl1pPr algn="l">
              <a:lnSpc>
                <a:spcPts val="4100"/>
              </a:lnSpc>
              <a:defRPr sz="45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Subtitle 1">
            <a:extLst>
              <a:ext uri="{FF2B5EF4-FFF2-40B4-BE49-F238E27FC236}">
                <a16:creationId xmlns:a16="http://schemas.microsoft.com/office/drawing/2014/main" id="{71ADB664-6A98-C844-AD83-2FFA9643D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29420"/>
            <a:ext cx="4805486" cy="321902"/>
          </a:xfrm>
          <a:solidFill>
            <a:schemeClr val="tx1"/>
          </a:solidFill>
        </p:spPr>
        <p:txBody>
          <a:bodyPr lIns="108000" tIns="108000" bIns="108000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35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BAFDD57-7DB7-C94F-9022-BCFA74420B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88720" y="3951322"/>
            <a:ext cx="4805486" cy="348620"/>
          </a:xfrm>
        </p:spPr>
        <p:txBody>
          <a:bodyPr lIns="10800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53669C88-21D0-6341-9C2E-9ED1F32DE1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888720" y="4371950"/>
            <a:ext cx="4805486" cy="504056"/>
          </a:xfrm>
        </p:spPr>
        <p:txBody>
          <a:bodyPr lIns="108000" tIns="108000" bIns="108000" anchor="b" anchorCtr="0">
            <a:noAutofit/>
          </a:bodyPr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0" kern="1200" cap="none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US" sz="1350" b="1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135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3776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1">
    <p:bg>
      <p:bgPr>
        <a:solidFill>
          <a:srgbClr val="E51C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CBA1186-F870-7F4B-82E3-1A0CA756CF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7280" y="1455480"/>
            <a:ext cx="6408720" cy="1602360"/>
          </a:xfrm>
          <a:solidFill>
            <a:schemeClr val="bg1"/>
          </a:solidFill>
        </p:spPr>
        <p:txBody>
          <a:bodyPr lIns="108000" tIns="144000" rIns="0" bIns="0">
            <a:noAutofit/>
          </a:bodyPr>
          <a:lstStyle>
            <a:lvl1pPr algn="l">
              <a:lnSpc>
                <a:spcPts val="9000"/>
              </a:lnSpc>
              <a:defRPr sz="9000" b="1" cap="none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5B20F18-EB70-1D40-A46E-B71B577D6C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6020" y="3258000"/>
            <a:ext cx="6409980" cy="1602360"/>
          </a:xfrm>
          <a:solidFill>
            <a:schemeClr val="tx1"/>
          </a:solidFill>
        </p:spPr>
        <p:txBody>
          <a:bodyPr lIns="144000" tIns="108000" bIns="0" anchor="ctr" anchorCtr="0">
            <a:normAutofit/>
          </a:bodyPr>
          <a:lstStyle>
            <a:lvl1pPr marL="0" indent="0" algn="l">
              <a:lnSpc>
                <a:spcPts val="4500"/>
              </a:lnSpc>
              <a:spcBef>
                <a:spcPts val="0"/>
              </a:spcBef>
              <a:buNone/>
              <a:defRPr sz="4500" b="1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6" name="Logo" descr="Education and Training Foundation Logo">
            <a:extLst>
              <a:ext uri="{FF2B5EF4-FFF2-40B4-BE49-F238E27FC236}">
                <a16:creationId xmlns:a16="http://schemas.microsoft.com/office/drawing/2014/main" id="{B5FFAA84-3707-474A-9BFF-8E16EECCC0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3560" y="288832"/>
            <a:ext cx="892439" cy="47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4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77BB2F1-AFF0-C64C-83D0-3B465EE139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7667625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700"/>
            </a:lvl1pPr>
            <a:lvl2pPr marL="270000" indent="-270000">
              <a:lnSpc>
                <a:spcPts val="2800"/>
              </a:lnSpc>
              <a:spcBef>
                <a:spcPts val="0"/>
              </a:spcBef>
              <a:defRPr sz="2700"/>
            </a:lvl2pPr>
            <a:lvl3pPr marL="540000" indent="-270000">
              <a:lnSpc>
                <a:spcPts val="2800"/>
              </a:lnSpc>
              <a:defRPr sz="2700"/>
            </a:lvl3pPr>
            <a:lvl4pPr marL="810000" indent="-270000">
              <a:lnSpc>
                <a:spcPts val="2800"/>
              </a:lnSpc>
              <a:defRPr sz="2700"/>
            </a:lvl4pPr>
            <a:lvl5pPr marL="1080000" indent="-270000">
              <a:lnSpc>
                <a:spcPts val="2800"/>
              </a:lnSpc>
              <a:defRPr sz="2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C25F548-F1B7-1942-BFC2-C7EF39D09D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4000" y="4767263"/>
            <a:ext cx="7686376" cy="273844"/>
          </a:xfrm>
        </p:spPr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36843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and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7FABA6-57B8-9148-99A9-C72DFAAEC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2950" y="249900"/>
            <a:ext cx="8437563" cy="699425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2000"/>
              </a:lnSpc>
              <a:spcBef>
                <a:spcPts val="0"/>
              </a:spcBef>
              <a:defRPr sz="2000" b="1" cap="none" baseline="0"/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3960000" cy="3601574"/>
          </a:xfrm>
        </p:spPr>
        <p:txBody>
          <a:bodyPr>
            <a:noAutofit/>
          </a:bodyPr>
          <a:lstStyle>
            <a:lvl1pPr marL="0" indent="0">
              <a:lnSpc>
                <a:spcPts val="2800"/>
              </a:lnSpc>
              <a:buNone/>
              <a:defRPr sz="2700" b="1"/>
            </a:lvl1pPr>
            <a:lvl2pPr marL="270000" indent="-270000">
              <a:lnSpc>
                <a:spcPts val="2800"/>
              </a:lnSpc>
              <a:spcBef>
                <a:spcPts val="0"/>
              </a:spcBef>
              <a:buFont typeface="Calibri" panose="020F0502020204030204" pitchFamily="34" charset="0"/>
              <a:buChar char="–"/>
              <a:defRPr sz="2700" b="1"/>
            </a:lvl2pPr>
            <a:lvl3pPr marL="612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3pPr>
            <a:lvl4pPr marL="99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4pPr>
            <a:lvl5pPr marL="1260000" indent="-270000">
              <a:lnSpc>
                <a:spcPts val="2800"/>
              </a:lnSpc>
              <a:buFont typeface="Calibri" panose="020F0502020204030204" pitchFamily="34" charset="0"/>
              <a:buChar char="–"/>
              <a:defRPr sz="2700" b="1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0" y="987425"/>
            <a:ext cx="3384550" cy="360045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350"/>
            </a:lvl1pPr>
            <a:lvl2pPr marL="180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2pPr>
            <a:lvl3pPr marL="432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3pPr>
            <a:lvl4pPr marL="64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4pPr>
            <a:lvl5pPr marL="828000" indent="-180000">
              <a:lnSpc>
                <a:spcPts val="1600"/>
              </a:lnSpc>
              <a:buFont typeface="Calibri" panose="020F0502020204030204" pitchFamily="34" charset="0"/>
              <a:buChar char="–"/>
              <a:defRPr sz="13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Education &amp; Training Foundation</a:t>
            </a:r>
          </a:p>
        </p:txBody>
      </p:sp>
    </p:spTree>
    <p:extLst>
      <p:ext uri="{BB962C8B-B14F-4D97-AF65-F5344CB8AC3E}">
        <p14:creationId xmlns:p14="http://schemas.microsoft.com/office/powerpoint/2010/main" val="3524374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374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0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38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8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5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6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33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31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G8QkaAyqatE?feature=oembed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12C84-47CE-F14E-9879-50B5699FE8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8720" y="1707654"/>
            <a:ext cx="4967280" cy="1755546"/>
          </a:xfrm>
        </p:spPr>
        <p:txBody>
          <a:bodyPr/>
          <a:lstStyle/>
          <a:p>
            <a:r>
              <a:rPr lang="en-US" dirty="0">
                <a:latin typeface="Arial"/>
                <a:cs typeface="Calibri Light"/>
              </a:rPr>
              <a:t>Cardiovascular system Lesson 2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D1F95F-D16E-774B-BA41-5586864A7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8720" y="3690652"/>
            <a:ext cx="4805486" cy="321902"/>
          </a:xfrm>
        </p:spPr>
        <p:txBody>
          <a:bodyPr vert="horz" lIns="108000" tIns="108000" rIns="91440" bIns="10800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Gloucestershire College</a:t>
            </a:r>
            <a:endParaRPr lang="en-US" dirty="0">
              <a:cs typeface="Calibri" panose="020F0502020204030204"/>
            </a:endParaRPr>
          </a:p>
          <a:p>
            <a:pPr>
              <a:lnSpc>
                <a:spcPct val="100000"/>
              </a:lnSpc>
            </a:pPr>
            <a:r>
              <a:rPr lang="en-US" sz="2400" dirty="0">
                <a:latin typeface="Arial"/>
                <a:cs typeface="Arial"/>
              </a:rPr>
              <a:t>Petroc College</a:t>
            </a:r>
            <a:endParaRPr lang="en-US" dirty="0">
              <a:cs typeface="Calibri" panose="020F0502020204030204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ED8EE1-E271-1185-C72C-FF03EAFA17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93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Cardiac Cycle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187" y="605400"/>
            <a:ext cx="5460999" cy="390319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Blood enters the right atrium</a:t>
            </a:r>
            <a:endParaRPr lang="en-US" sz="2000">
              <a:latin typeface="Arial"/>
              <a:cs typeface="Arial"/>
            </a:endParaRPr>
          </a:p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Pumps through the bicuspid valve into the right ventricle</a:t>
            </a:r>
          </a:p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From the right ventricle it is pumped into the pulmonary artery to the lungs</a:t>
            </a:r>
          </a:p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Returning from the lungs via the pulmonary veins, the blood enters the left atrium</a:t>
            </a:r>
          </a:p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It then pumps into the left ventricle</a:t>
            </a:r>
          </a:p>
          <a:p>
            <a:pPr marL="514350" indent="-514350">
              <a:buAutoNum type="arabicPeriod"/>
            </a:pPr>
            <a:r>
              <a:rPr lang="en-GB" sz="2000" dirty="0">
                <a:latin typeface="Arial"/>
                <a:cs typeface="Arial"/>
              </a:rPr>
              <a:t>From the left ventricle, blood is pumped into the aorta and around the body</a:t>
            </a: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F7764D62-7B52-E0DC-E97B-303CA35CC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8" y="1171219"/>
            <a:ext cx="3479308" cy="277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6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32F51-EFF6-F1BA-D6DE-CC5FD12D3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baseline="0">
                <a:latin typeface="Arial"/>
                <a:cs typeface="Arial"/>
              </a:rPr>
              <a:t>Cardiac Cycle</a:t>
            </a:r>
            <a:endParaRPr lang="en-GB" sz="1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358E00-A930-7E1C-E922-0993B2F4FB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4968875" cy="268876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>
                <a:latin typeface="Arial"/>
                <a:cs typeface="Arial"/>
              </a:rPr>
              <a:t>In order for blood to circulate through the heart in this way; the muscles must </a:t>
            </a:r>
            <a:r>
              <a:rPr lang="en-GB" sz="2400" dirty="0">
                <a:solidFill>
                  <a:srgbClr val="FF0000"/>
                </a:solidFill>
                <a:latin typeface="Arial"/>
                <a:cs typeface="Arial"/>
              </a:rPr>
              <a:t>contract</a:t>
            </a:r>
            <a:r>
              <a:rPr lang="en-GB" sz="2400" dirty="0">
                <a:latin typeface="Arial"/>
                <a:cs typeface="Arial"/>
              </a:rPr>
              <a:t> and </a:t>
            </a:r>
            <a:r>
              <a:rPr lang="en-GB" sz="2400" dirty="0">
                <a:solidFill>
                  <a:srgbClr val="FF0000"/>
                </a:solidFill>
                <a:latin typeface="Arial"/>
                <a:cs typeface="Arial"/>
              </a:rPr>
              <a:t>relax</a:t>
            </a:r>
            <a:r>
              <a:rPr lang="en-GB" sz="2400" dirty="0">
                <a:latin typeface="Arial"/>
                <a:cs typeface="Arial"/>
              </a:rPr>
              <a:t> at different points to allow the blood to flow through</a:t>
            </a:r>
          </a:p>
        </p:txBody>
      </p:sp>
      <p:pic>
        <p:nvPicPr>
          <p:cNvPr id="5" name="Picture 4" descr="A diagram of a heart&#10;&#10;Description automatically generated">
            <a:extLst>
              <a:ext uri="{FF2B5EF4-FFF2-40B4-BE49-F238E27FC236}">
                <a16:creationId xmlns:a16="http://schemas.microsoft.com/office/drawing/2014/main" id="{B7632CFC-BE7B-C1BE-E214-E4F26C8A7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4313" y="988657"/>
            <a:ext cx="3479308" cy="27784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E6C8D0-660A-CD82-8E32-0F2533748FF4}"/>
              </a:ext>
            </a:extLst>
          </p:cNvPr>
          <p:cNvSpPr txBox="1"/>
          <p:nvPr/>
        </p:nvSpPr>
        <p:spPr>
          <a:xfrm>
            <a:off x="325437" y="3677047"/>
            <a:ext cx="677664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latin typeface="Arial"/>
                <a:cs typeface="Arial"/>
              </a:rPr>
              <a:t>Key terms:</a:t>
            </a:r>
          </a:p>
          <a:p>
            <a:r>
              <a:rPr lang="en-GB" sz="2000" dirty="0">
                <a:solidFill>
                  <a:srgbClr val="FF0000"/>
                </a:solidFill>
                <a:latin typeface="Arial"/>
                <a:cs typeface="Arial"/>
              </a:rPr>
              <a:t>Systole</a:t>
            </a:r>
            <a:r>
              <a:rPr lang="en-GB" sz="2000" dirty="0">
                <a:latin typeface="Arial"/>
                <a:cs typeface="Arial"/>
              </a:rPr>
              <a:t>: the </a:t>
            </a:r>
            <a:r>
              <a:rPr lang="en-GB" sz="2000" i="1" dirty="0">
                <a:latin typeface="Arial"/>
                <a:cs typeface="Arial"/>
              </a:rPr>
              <a:t>contraction</a:t>
            </a:r>
            <a:r>
              <a:rPr lang="en-GB" sz="2000" dirty="0">
                <a:latin typeface="Arial"/>
                <a:cs typeface="Arial"/>
              </a:rPr>
              <a:t> of atrium or ventricle</a:t>
            </a:r>
          </a:p>
          <a:p>
            <a:r>
              <a:rPr lang="en-GB" sz="2000" dirty="0">
                <a:solidFill>
                  <a:srgbClr val="FF0000"/>
                </a:solidFill>
                <a:latin typeface="Arial"/>
                <a:cs typeface="Arial"/>
              </a:rPr>
              <a:t>Diastole</a:t>
            </a:r>
            <a:r>
              <a:rPr lang="en-GB" sz="2000" dirty="0">
                <a:latin typeface="Arial"/>
                <a:cs typeface="Arial"/>
              </a:rPr>
              <a:t>: the </a:t>
            </a:r>
            <a:r>
              <a:rPr lang="en-GB" sz="2000" i="1" dirty="0">
                <a:latin typeface="Arial"/>
                <a:cs typeface="Arial"/>
              </a:rPr>
              <a:t>relaxation</a:t>
            </a:r>
            <a:r>
              <a:rPr lang="en-GB" sz="2000" dirty="0">
                <a:latin typeface="Arial"/>
                <a:cs typeface="Arial"/>
              </a:rPr>
              <a:t> of atrium or ventricle</a:t>
            </a:r>
          </a:p>
        </p:txBody>
      </p:sp>
    </p:spTree>
    <p:extLst>
      <p:ext uri="{BB962C8B-B14F-4D97-AF65-F5344CB8AC3E}">
        <p14:creationId xmlns:p14="http://schemas.microsoft.com/office/powerpoint/2010/main" val="2127972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A537-C685-138E-97AC-CBBC9F8D5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ea typeface="Calibri Light"/>
                <a:cs typeface="Arial"/>
              </a:rPr>
              <a:t>Electrical signals in the heart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4E23D-40D7-DA8F-8571-1C1397938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9312" y="660963"/>
            <a:ext cx="7350124" cy="3593637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GB" u="sng" dirty="0">
              <a:latin typeface="Arial"/>
              <a:ea typeface="Calibri"/>
              <a:cs typeface="Arial"/>
            </a:endParaRPr>
          </a:p>
          <a:p>
            <a:endParaRPr lang="en-GB" dirty="0">
              <a:latin typeface="Arial"/>
              <a:ea typeface="Calibri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1C2628-21B8-27BB-EACE-588C9F2F85F3}"/>
              </a:ext>
            </a:extLst>
          </p:cNvPr>
          <p:cNvSpPr txBox="1"/>
          <p:nvPr/>
        </p:nvSpPr>
        <p:spPr>
          <a:xfrm>
            <a:off x="357187" y="813593"/>
            <a:ext cx="720328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Key points</a:t>
            </a:r>
            <a:r>
              <a:rPr lang="en-GB" sz="2400" dirty="0">
                <a:latin typeface="Arial"/>
                <a:ea typeface="Calibri"/>
                <a:cs typeface="Arial"/>
              </a:rPr>
              <a:t> </a:t>
            </a:r>
          </a:p>
          <a:p>
            <a:endParaRPr lang="en-GB" sz="2400" dirty="0">
              <a:latin typeface="Arial"/>
              <a:ea typeface="Calibri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ea typeface="Calibri"/>
                <a:cs typeface="Arial"/>
              </a:rPr>
              <a:t>The heart is </a:t>
            </a:r>
            <a:r>
              <a:rPr lang="en-GB" sz="2400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myogenic</a:t>
            </a:r>
            <a:r>
              <a:rPr lang="en-GB" sz="2400" dirty="0">
                <a:latin typeface="Arial"/>
                <a:ea typeface="Calibri"/>
                <a:cs typeface="Arial"/>
              </a:rPr>
              <a:t> which means it will contract in a regular pattern without any nerve input</a:t>
            </a:r>
          </a:p>
          <a:p>
            <a:pPr marL="285750" indent="-285750">
              <a:buFont typeface="Arial"/>
              <a:buChar char="•"/>
            </a:pPr>
            <a:endParaRPr lang="en-GB" sz="2400" dirty="0"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0342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A537-C685-138E-97AC-CBBC9F8D5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ea typeface="Calibri Light"/>
                <a:cs typeface="Arial"/>
              </a:rPr>
              <a:t>Electrical signals in the heart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4E23D-40D7-DA8F-8571-1C1397938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9312" y="660963"/>
            <a:ext cx="7350124" cy="359363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u="sng" dirty="0">
                <a:latin typeface="Arial"/>
                <a:ea typeface="Calibri"/>
                <a:cs typeface="Arial"/>
              </a:rPr>
              <a:t>Research task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r>
              <a:rPr lang="en-GB" dirty="0">
                <a:latin typeface="Arial"/>
                <a:ea typeface="Calibri"/>
                <a:cs typeface="Arial"/>
              </a:rPr>
              <a:t>Reasearch the following: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Sinoatrial node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Atrioventricular node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Bundle of His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</p:txBody>
      </p:sp>
      <p:pic>
        <p:nvPicPr>
          <p:cNvPr id="6" name="Picture 5" descr="A magnifying glass and a card&#10;&#10;Description automatically generated">
            <a:extLst>
              <a:ext uri="{FF2B5EF4-FFF2-40B4-BE49-F238E27FC236}">
                <a16:creationId xmlns:a16="http://schemas.microsoft.com/office/drawing/2014/main" id="{E2C57588-C735-23FC-A0B0-A997474FF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3" y="703262"/>
            <a:ext cx="733425" cy="7127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5C754C6-CFC2-7B20-1F4A-C01E8A365205}"/>
              </a:ext>
            </a:extLst>
          </p:cNvPr>
          <p:cNvSpPr txBox="1"/>
          <p:nvPr/>
        </p:nvSpPr>
        <p:spPr>
          <a:xfrm>
            <a:off x="4736702" y="2766219"/>
            <a:ext cx="4276327" cy="22159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Arial"/>
                <a:ea typeface="Calibri"/>
                <a:cs typeface="Arial"/>
              </a:rPr>
              <a:t>Answer the following questions:</a:t>
            </a:r>
          </a:p>
          <a:p>
            <a:pPr marL="342900" indent="-342900">
              <a:buAutoNum type="arabicPeriod"/>
            </a:pPr>
            <a:r>
              <a:rPr lang="en-GB" sz="2400" dirty="0">
                <a:latin typeface="Arial"/>
                <a:ea typeface="Calibri"/>
                <a:cs typeface="Arial"/>
              </a:rPr>
              <a:t>What do these do?</a:t>
            </a:r>
          </a:p>
          <a:p>
            <a:pPr marL="342900" indent="-342900">
              <a:buAutoNum type="arabicPeriod"/>
            </a:pPr>
            <a:r>
              <a:rPr lang="en-GB" sz="2400" dirty="0">
                <a:latin typeface="Arial"/>
                <a:ea typeface="Calibri"/>
                <a:cs typeface="Arial"/>
              </a:rPr>
              <a:t>Where would you find them in the heart?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208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A537-C685-138E-97AC-CBBC9F8D5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12" y="99087"/>
            <a:ext cx="8437563" cy="699425"/>
          </a:xfrm>
        </p:spPr>
        <p:txBody>
          <a:bodyPr>
            <a:normAutofit/>
          </a:bodyPr>
          <a:lstStyle/>
          <a:p>
            <a:r>
              <a:rPr lang="en-GB" sz="1800" dirty="0">
                <a:latin typeface="Arial"/>
                <a:ea typeface="Calibri Light"/>
                <a:cs typeface="Arial"/>
              </a:rPr>
              <a:t>Electrical signals in the heart: </a:t>
            </a:r>
            <a:r>
              <a:rPr lang="en-GB" b="0" dirty="0">
                <a:latin typeface="Arial"/>
                <a:ea typeface="Calibri"/>
                <a:cs typeface="Arial"/>
              </a:rPr>
              <a:t>Sinoatrial node</a:t>
            </a:r>
            <a:endParaRPr lang="en-GB" sz="1800" dirty="0">
              <a:latin typeface="Arial"/>
              <a:cs typeface="Arial"/>
            </a:endParaRP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EEC01C46-A37E-0ED5-3C52-D645515B3F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85" b="176"/>
          <a:stretch/>
        </p:blipFill>
        <p:spPr>
          <a:xfrm>
            <a:off x="4194715" y="449264"/>
            <a:ext cx="4947338" cy="4498980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AA7999-88EA-314F-8D2B-83F970E41D0F}"/>
              </a:ext>
            </a:extLst>
          </p:cNvPr>
          <p:cNvSpPr/>
          <p:nvPr/>
        </p:nvSpPr>
        <p:spPr>
          <a:xfrm>
            <a:off x="8254998" y="2692796"/>
            <a:ext cx="841375" cy="51593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Arial"/>
              <a:cs typeface="Arial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501AD2B-FF5E-7916-4B35-93600FCB9927}"/>
              </a:ext>
            </a:extLst>
          </p:cNvPr>
          <p:cNvSpPr/>
          <p:nvPr/>
        </p:nvSpPr>
        <p:spPr>
          <a:xfrm>
            <a:off x="8302623" y="3470671"/>
            <a:ext cx="841375" cy="5159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Arial"/>
              <a:cs typeface="Arial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E8D1904-0E97-5434-2804-9BAA49A0A992}"/>
              </a:ext>
            </a:extLst>
          </p:cNvPr>
          <p:cNvSpPr/>
          <p:nvPr/>
        </p:nvSpPr>
        <p:spPr>
          <a:xfrm>
            <a:off x="4532310" y="3470671"/>
            <a:ext cx="841375" cy="51593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4E23D-40D7-DA8F-8571-1C1397938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749" y="510151"/>
            <a:ext cx="4564062" cy="449851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000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Sinoatrial node (SAN)</a:t>
            </a:r>
          </a:p>
          <a:p>
            <a:pPr marL="457200" indent="-457200">
              <a:buChar char="•"/>
            </a:pPr>
            <a:r>
              <a:rPr lang="en-GB" sz="1600" dirty="0">
                <a:latin typeface="Arial"/>
                <a:ea typeface="Calibri"/>
                <a:cs typeface="Arial"/>
              </a:rPr>
              <a:t>Known as the pacemaker as it maintains a regular contraction of the heart</a:t>
            </a:r>
          </a:p>
          <a:p>
            <a:pPr marL="457200" indent="-457200">
              <a:buChar char="•"/>
            </a:pPr>
            <a:r>
              <a:rPr lang="en-GB" sz="1600" dirty="0">
                <a:latin typeface="Arial"/>
                <a:ea typeface="Calibri"/>
                <a:cs typeface="Arial"/>
              </a:rPr>
              <a:t>Generates signals that spread out over the surface of the right and left atria</a:t>
            </a:r>
            <a:endParaRPr lang="en-GB" sz="160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1600" dirty="0">
                <a:latin typeface="Arial"/>
                <a:ea typeface="Calibri"/>
                <a:cs typeface="Arial"/>
              </a:rPr>
              <a:t>Causing them to depolarise</a:t>
            </a:r>
          </a:p>
          <a:p>
            <a:pPr marL="457200" indent="-457200">
              <a:buChar char="•"/>
            </a:pPr>
            <a:r>
              <a:rPr lang="en-GB" sz="1600" dirty="0">
                <a:latin typeface="Arial"/>
                <a:ea typeface="Calibri"/>
                <a:cs typeface="Arial"/>
              </a:rPr>
              <a:t>This leads to contraction (atrial systole)</a:t>
            </a:r>
          </a:p>
          <a:p>
            <a:pPr marL="457200" indent="-457200">
              <a:buChar char="•"/>
            </a:pPr>
            <a:r>
              <a:rPr lang="en-GB" sz="1600" u="sng" dirty="0">
                <a:latin typeface="Arial"/>
                <a:ea typeface="Calibri"/>
                <a:cs typeface="Arial"/>
              </a:rPr>
              <a:t>However,</a:t>
            </a:r>
            <a:r>
              <a:rPr lang="en-GB" sz="1600" dirty="0">
                <a:latin typeface="Arial"/>
                <a:ea typeface="Calibri"/>
                <a:cs typeface="Arial"/>
              </a:rPr>
              <a:t> electricity is unable to pass directly through as there is a layer of collagen which acts as an insulator</a:t>
            </a:r>
          </a:p>
        </p:txBody>
      </p:sp>
    </p:spTree>
    <p:extLst>
      <p:ext uri="{BB962C8B-B14F-4D97-AF65-F5344CB8AC3E}">
        <p14:creationId xmlns:p14="http://schemas.microsoft.com/office/powerpoint/2010/main" val="16968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A537-C685-138E-97AC-CBBC9F8D5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ea typeface="Calibri Light"/>
                <a:cs typeface="Arial"/>
              </a:rPr>
              <a:t>Electrical signals in the heart: </a:t>
            </a:r>
            <a:r>
              <a:rPr lang="en-GB" sz="2400" b="0" dirty="0">
                <a:latin typeface="Arial"/>
                <a:ea typeface="Calibri"/>
                <a:cs typeface="Arial"/>
              </a:rPr>
              <a:t>Atrioventricular node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EEC01C46-A37E-0ED5-3C52-D645515B3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902" y="488951"/>
            <a:ext cx="5223383" cy="4506912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DAA7999-88EA-314F-8D2B-83F970E41D0F}"/>
              </a:ext>
            </a:extLst>
          </p:cNvPr>
          <p:cNvSpPr/>
          <p:nvPr/>
        </p:nvSpPr>
        <p:spPr>
          <a:xfrm>
            <a:off x="8072436" y="2740421"/>
            <a:ext cx="841375" cy="51593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Arial"/>
              <a:cs typeface="Arial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501AD2B-FF5E-7916-4B35-93600FCB9927}"/>
              </a:ext>
            </a:extLst>
          </p:cNvPr>
          <p:cNvSpPr/>
          <p:nvPr/>
        </p:nvSpPr>
        <p:spPr>
          <a:xfrm>
            <a:off x="8008935" y="3510359"/>
            <a:ext cx="841375" cy="5159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4E23D-40D7-DA8F-8571-1C1397938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26062" y="645088"/>
            <a:ext cx="4127500" cy="449851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Atrioventricular (AVN)</a:t>
            </a:r>
            <a:endParaRPr lang="en-US" sz="2400" dirty="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Electrical signals from the SAN reach the patch of specialised cardiac muscle (AVN)</a:t>
            </a:r>
          </a:p>
          <a:p>
            <a:pPr marL="457200" indent="-457200"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The AVN generates more electrical signals </a:t>
            </a:r>
          </a:p>
          <a:p>
            <a:pPr marL="457200" indent="-457200">
              <a:buChar char="•"/>
            </a:pPr>
            <a:r>
              <a:rPr lang="en-GB" sz="2000" dirty="0">
                <a:latin typeface="Arial"/>
                <a:ea typeface="Calibri"/>
                <a:cs typeface="Arial"/>
              </a:rPr>
              <a:t>These pass to the Bundle of His</a:t>
            </a:r>
          </a:p>
        </p:txBody>
      </p:sp>
    </p:spTree>
    <p:extLst>
      <p:ext uri="{BB962C8B-B14F-4D97-AF65-F5344CB8AC3E}">
        <p14:creationId xmlns:p14="http://schemas.microsoft.com/office/powerpoint/2010/main" val="2492014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0A537-C685-138E-97AC-CBBC9F8D5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ea typeface="Calibri Light"/>
                <a:cs typeface="Arial"/>
              </a:rPr>
              <a:t>Electrical signals in the heart: </a:t>
            </a:r>
            <a:r>
              <a:rPr lang="en-GB" sz="2400" b="0" dirty="0">
                <a:latin typeface="Arial"/>
                <a:ea typeface="Calibri"/>
                <a:cs typeface="Arial"/>
              </a:rPr>
              <a:t>Bundle of His</a:t>
            </a:r>
            <a:endParaRPr lang="en-GB" dirty="0">
              <a:latin typeface="Arial"/>
              <a:cs typeface="Arial"/>
            </a:endParaRP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EEC01C46-A37E-0ED5-3C52-D645515B3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902" y="488951"/>
            <a:ext cx="5223383" cy="450691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501AD2B-FF5E-7916-4B35-93600FCB9927}"/>
              </a:ext>
            </a:extLst>
          </p:cNvPr>
          <p:cNvSpPr/>
          <p:nvPr/>
        </p:nvSpPr>
        <p:spPr>
          <a:xfrm>
            <a:off x="8008935" y="3510359"/>
            <a:ext cx="841375" cy="5159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84E23D-40D7-DA8F-8571-1C1397938E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74" y="645088"/>
            <a:ext cx="4127500" cy="449851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Bundle of His</a:t>
            </a:r>
          </a:p>
          <a:p>
            <a:endParaRPr lang="en-GB" sz="2400" b="1" dirty="0">
              <a:solidFill>
                <a:srgbClr val="FF0000"/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0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Named after Wilhelm His who first discovered the nerve fibres</a:t>
            </a:r>
          </a:p>
          <a:p>
            <a:pPr marL="457200" indent="-457200">
              <a:buChar char="•"/>
            </a:pPr>
            <a:r>
              <a:rPr lang="en-GB" sz="20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Electrical activity travels down the muscle in between the two ventricles</a:t>
            </a:r>
          </a:p>
          <a:p>
            <a:pPr marL="457200" indent="-457200">
              <a:buChar char="•"/>
            </a:pPr>
            <a:r>
              <a:rPr lang="en-GB" sz="20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As this happens it initiates a contraction of the ventricles</a:t>
            </a:r>
          </a:p>
        </p:txBody>
      </p:sp>
    </p:spTree>
    <p:extLst>
      <p:ext uri="{BB962C8B-B14F-4D97-AF65-F5344CB8AC3E}">
        <p14:creationId xmlns:p14="http://schemas.microsoft.com/office/powerpoint/2010/main" val="1673104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B7AA-46F2-2CF0-B317-70AE301E8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ea typeface="Calibri Light"/>
                <a:cs typeface="Calibri Light"/>
              </a:rPr>
              <a:t>5 phases of cardiac cycle</a:t>
            </a:r>
            <a:endParaRPr lang="en-GB" sz="24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6F48B-8EFF-5FE7-DCF3-315D596B55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2874" y="819713"/>
            <a:ext cx="1801813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>
                <a:latin typeface="Arial"/>
                <a:ea typeface="Calibri"/>
                <a:cs typeface="Calibri"/>
              </a:rPr>
              <a:t>The cardiac cycle refers to the process of 1 heart beat  </a:t>
            </a:r>
            <a:endParaRPr lang="en-GB" sz="2400">
              <a:latin typeface="Arial"/>
              <a:cs typeface="Arial"/>
            </a:endParaRP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1A972295-C96D-4BB8-F897-0AA8C1EE4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07" y="567315"/>
            <a:ext cx="7220218" cy="44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617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Cardiac Cycle: Phase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6246813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sz="2400" dirty="0">
                <a:latin typeface="Arial"/>
                <a:cs typeface="Arial"/>
              </a:rPr>
              <a:t>Blood enters the right atrium which causes the bicuspid valve to open </a:t>
            </a:r>
            <a:endParaRPr lang="en-US" sz="2400">
              <a:latin typeface="Arial"/>
              <a:cs typeface="Arial"/>
            </a:endParaRPr>
          </a:p>
          <a:p>
            <a:pPr marL="457200" indent="-457200">
              <a:buChar char="•"/>
            </a:pPr>
            <a:endParaRPr lang="en-GB" sz="2400" dirty="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latin typeface="Arial"/>
                <a:cs typeface="Arial"/>
              </a:rPr>
              <a:t>The P wave is the </a:t>
            </a:r>
            <a:r>
              <a:rPr lang="en-GB" sz="2400" i="1" dirty="0">
                <a:latin typeface="Arial"/>
                <a:cs typeface="Arial"/>
              </a:rPr>
              <a:t>contraction</a:t>
            </a:r>
            <a:r>
              <a:rPr lang="en-GB" sz="2400" dirty="0">
                <a:latin typeface="Arial"/>
                <a:cs typeface="Arial"/>
              </a:rPr>
              <a:t> of the atrium (systole)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latin typeface="Arial"/>
                <a:cs typeface="Arial"/>
              </a:rPr>
              <a:t>This is pushing the blood into the right ventricle; which is </a:t>
            </a:r>
            <a:r>
              <a:rPr lang="en-GB" sz="2400" i="1" dirty="0">
                <a:latin typeface="Arial"/>
                <a:cs typeface="Arial"/>
              </a:rPr>
              <a:t>relaxing </a:t>
            </a:r>
            <a:r>
              <a:rPr lang="en-GB" sz="2400" dirty="0">
                <a:latin typeface="Arial"/>
                <a:cs typeface="Arial"/>
              </a:rPr>
              <a:t>(diastole)</a:t>
            </a:r>
          </a:p>
        </p:txBody>
      </p:sp>
      <p:pic>
        <p:nvPicPr>
          <p:cNvPr id="5" name="Picture 4" descr="A diagram of a heart&#10;&#10;Description automatically generated">
            <a:extLst>
              <a:ext uri="{FF2B5EF4-FFF2-40B4-BE49-F238E27FC236}">
                <a16:creationId xmlns:a16="http://schemas.microsoft.com/office/drawing/2014/main" id="{4F8BBA31-4C38-F3F6-721E-636A570CCC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4" r="81691" b="-485"/>
          <a:stretch/>
        </p:blipFill>
        <p:spPr>
          <a:xfrm>
            <a:off x="6381750" y="-20955"/>
            <a:ext cx="1500732" cy="518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82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Cardiac Cycle: Phase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653025"/>
            <a:ext cx="5468938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sz="2400" dirty="0">
                <a:latin typeface="Arial"/>
                <a:ea typeface="Calibri"/>
                <a:cs typeface="Arial"/>
              </a:rPr>
              <a:t>The QRS complex is caused by depolarisation of the ventricles.</a:t>
            </a:r>
          </a:p>
          <a:p>
            <a:endParaRPr lang="en-GB" sz="2400" dirty="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latin typeface="Arial"/>
                <a:ea typeface="Calibri"/>
                <a:cs typeface="Arial"/>
              </a:rPr>
              <a:t>This is initiated by the electrical signals generated by the AVN</a:t>
            </a:r>
          </a:p>
          <a:p>
            <a:endParaRPr lang="en-GB" sz="2400" dirty="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latin typeface="Arial"/>
                <a:ea typeface="Calibri"/>
                <a:cs typeface="Arial"/>
              </a:rPr>
              <a:t>The pause means that the atria can complete their emptying into the ventricles before the ventricles start to contract</a:t>
            </a: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78D5A316-C906-D694-7C69-CC9EDAB35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41" t="309" r="76371" b="-464"/>
          <a:stretch/>
        </p:blipFill>
        <p:spPr>
          <a:xfrm>
            <a:off x="7175500" y="-8954"/>
            <a:ext cx="594763" cy="515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321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8D02-1841-5541-B0EB-134EDB52DF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>
                <a:latin typeface="Arial"/>
                <a:cs typeface="Arial"/>
              </a:rPr>
              <a:t>02: Cardiac Cycle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9FE6D9-D96B-E748-810E-8BBC981DD0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67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cs typeface="Arial"/>
              </a:rPr>
              <a:t>Cardiac Cycle: Phase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5976938" cy="37920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The pressure in the ventricle rises rapidly</a:t>
            </a:r>
          </a:p>
          <a:p>
            <a:pPr marL="457200" indent="-457200">
              <a:buChar char="•"/>
            </a:pPr>
            <a:endParaRPr lang="en-GB" dirty="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As the pressure in the ventricle is higher than the pressure in the atrium; it pushes the bicuspid valve closed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The blood volume remains the same but the pressure is increasing</a:t>
            </a: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78D5A316-C906-D694-7C69-CC9EDAB35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21" t="927" r="60302" b="-387"/>
          <a:stretch/>
        </p:blipFill>
        <p:spPr>
          <a:xfrm>
            <a:off x="6858000" y="-1016"/>
            <a:ext cx="1625681" cy="5117925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F5318B1E-7449-9C21-807F-EDB6E4ACCA43}"/>
              </a:ext>
            </a:extLst>
          </p:cNvPr>
          <p:cNvSpPr/>
          <p:nvPr/>
        </p:nvSpPr>
        <p:spPr>
          <a:xfrm>
            <a:off x="5746750" y="2335609"/>
            <a:ext cx="1555750" cy="5476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725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cs typeface="Arial"/>
              </a:rPr>
              <a:t>Cardiac Cycle: Phase 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986400"/>
            <a:ext cx="5976938" cy="37920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The increased pressure exceeds the pressure in the </a:t>
            </a:r>
            <a:r>
              <a:rPr lang="en-GB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aorta</a:t>
            </a:r>
            <a:r>
              <a:rPr lang="en-GB" dirty="0">
                <a:latin typeface="Arial"/>
                <a:ea typeface="Calibri"/>
                <a:cs typeface="Arial"/>
              </a:rPr>
              <a:t>.</a:t>
            </a:r>
            <a:r>
              <a:rPr lang="en-GB" dirty="0">
                <a:solidFill>
                  <a:srgbClr val="FF0000"/>
                </a:solidFill>
                <a:latin typeface="Arial"/>
                <a:ea typeface="Calibri"/>
                <a:cs typeface="Arial"/>
              </a:rPr>
              <a:t> </a:t>
            </a:r>
          </a:p>
          <a:p>
            <a:endParaRPr lang="en-GB" dirty="0">
              <a:solidFill>
                <a:srgbClr val="FF0000"/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This pushes the semi lunar valve open pushing blood into the aorta.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dirty="0">
                <a:latin typeface="Arial"/>
                <a:ea typeface="Calibri"/>
                <a:cs typeface="Arial"/>
              </a:rPr>
              <a:t>The T wave represents repolarisation of the ventricle</a:t>
            </a:r>
          </a:p>
        </p:txBody>
      </p:sp>
      <p:pic>
        <p:nvPicPr>
          <p:cNvPr id="5" name="Picture 4" descr="A diagram of a heart&#10;&#10;Description automatically generated">
            <a:extLst>
              <a:ext uri="{FF2B5EF4-FFF2-40B4-BE49-F238E27FC236}">
                <a16:creationId xmlns:a16="http://schemas.microsoft.com/office/drawing/2014/main" id="{E2CD913E-34FE-11EF-938D-66E9232125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571" t="-39" r="40857" b="-115"/>
          <a:stretch/>
        </p:blipFill>
        <p:spPr>
          <a:xfrm>
            <a:off x="7220665" y="505"/>
            <a:ext cx="1547196" cy="5146402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F083C5CB-49E9-5BFA-ED1A-5E03C4363C14}"/>
              </a:ext>
            </a:extLst>
          </p:cNvPr>
          <p:cNvSpPr/>
          <p:nvPr/>
        </p:nvSpPr>
        <p:spPr>
          <a:xfrm>
            <a:off x="6215062" y="2176859"/>
            <a:ext cx="1651000" cy="5476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0032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C0A1D-1349-28D5-AAAA-EAF4CA705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Cardiac Cycle: Phase 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5862A2-7EC7-D7CC-089B-ECB9372B57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732400"/>
            <a:ext cx="5976938" cy="37920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sz="2400" dirty="0">
                <a:latin typeface="Arial"/>
                <a:ea typeface="Calibri"/>
                <a:cs typeface="Arial"/>
              </a:rPr>
              <a:t>Closure of the semi lunar valve causes a drop in pressure in the aorta</a:t>
            </a:r>
          </a:p>
          <a:p>
            <a:endParaRPr lang="en-GB" sz="2400" dirty="0">
              <a:solidFill>
                <a:srgbClr val="000000"/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Once the pressure is lower than the pressure in the atrium; the bicuspid valve will open</a:t>
            </a:r>
          </a:p>
          <a:p>
            <a:endParaRPr lang="en-GB" sz="2400" dirty="0">
              <a:solidFill>
                <a:srgbClr val="000000"/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Allowing blood to flow into the ventricle</a:t>
            </a:r>
          </a:p>
          <a:p>
            <a:endParaRPr lang="en-GB" sz="2400" dirty="0">
              <a:solidFill>
                <a:srgbClr val="000000"/>
              </a:solidFill>
              <a:latin typeface="Arial"/>
              <a:ea typeface="Calibri"/>
              <a:cs typeface="Arial"/>
            </a:endParaRPr>
          </a:p>
          <a:p>
            <a:pPr marL="457200" indent="-457200">
              <a:buChar char="•"/>
            </a:pPr>
            <a:r>
              <a:rPr lang="en-GB" sz="2400" dirty="0">
                <a:solidFill>
                  <a:srgbClr val="000000"/>
                </a:solidFill>
                <a:latin typeface="Arial"/>
                <a:ea typeface="Calibri"/>
                <a:cs typeface="Arial"/>
              </a:rPr>
              <a:t>Where the cycle will begin again...</a:t>
            </a:r>
          </a:p>
        </p:txBody>
      </p:sp>
      <p:pic>
        <p:nvPicPr>
          <p:cNvPr id="4" name="Picture 3" descr="A diagram of a heart&#10;&#10;Description automatically generated">
            <a:extLst>
              <a:ext uri="{FF2B5EF4-FFF2-40B4-BE49-F238E27FC236}">
                <a16:creationId xmlns:a16="http://schemas.microsoft.com/office/drawing/2014/main" id="{496C80C3-138F-011B-CB98-0A8B2A2744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651" t="-45" r="-96" b="-156"/>
          <a:stretch/>
        </p:blipFill>
        <p:spPr>
          <a:xfrm>
            <a:off x="7119938" y="572"/>
            <a:ext cx="1611317" cy="5108329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0E04C54F-8BA6-B8DF-CC0E-A34916776718}"/>
              </a:ext>
            </a:extLst>
          </p:cNvPr>
          <p:cNvSpPr/>
          <p:nvPr/>
        </p:nvSpPr>
        <p:spPr>
          <a:xfrm>
            <a:off x="6056312" y="2359421"/>
            <a:ext cx="1555750" cy="54768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43769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1A250-AC50-F170-D835-6141EB25F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950" y="249900"/>
            <a:ext cx="8707438" cy="818487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Arial"/>
                <a:ea typeface="Calibri Light"/>
                <a:cs typeface="Arial"/>
              </a:rPr>
              <a:t>Impact of pressure changes in the heart around the circulatory system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0E5201-D01C-12AD-B202-9318D2AE69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1040" y="922901"/>
            <a:ext cx="7120273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>
                <a:latin typeface="Arial"/>
                <a:ea typeface="Calibri"/>
                <a:cs typeface="Arial"/>
              </a:rPr>
              <a:t>Using the new knowledge of cardiac cycle, consider how the changes in pressure in the heart would impact the other parts of the cardiovascular system.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r>
              <a:rPr lang="en-GB" dirty="0">
                <a:latin typeface="Arial"/>
                <a:ea typeface="Calibri"/>
                <a:cs typeface="Arial"/>
              </a:rPr>
              <a:t>Discuss your thoughts in a group and attempt to explain what is happening in the heart and blood vessels and how this relates to blood pressure</a:t>
            </a: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endParaRPr lang="en-GB" dirty="0">
              <a:latin typeface="Arial"/>
              <a:ea typeface="Calibri"/>
              <a:cs typeface="Arial"/>
            </a:endParaRPr>
          </a:p>
          <a:p>
            <a:endParaRPr lang="en-GB" dirty="0">
              <a:latin typeface="Arial"/>
              <a:ea typeface="Calibri"/>
              <a:cs typeface="Arial"/>
            </a:endParaRPr>
          </a:p>
        </p:txBody>
      </p:sp>
      <p:pic>
        <p:nvPicPr>
          <p:cNvPr id="4" name="Picture 3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30BF9F2A-A4E6-4880-5B02-4D00BF732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30" y="3388106"/>
            <a:ext cx="726852" cy="758378"/>
          </a:xfrm>
          <a:prstGeom prst="rect">
            <a:avLst/>
          </a:prstGeom>
        </p:spPr>
      </p:pic>
      <p:pic>
        <p:nvPicPr>
          <p:cNvPr id="5" name="Picture 4" descr="A black and white line drawing of a head with a light bulb above it&#10;&#10;Description automatically generated">
            <a:extLst>
              <a:ext uri="{FF2B5EF4-FFF2-40B4-BE49-F238E27FC236}">
                <a16:creationId xmlns:a16="http://schemas.microsoft.com/office/drawing/2014/main" id="{A01BFFAB-3986-9486-F226-3BAAA9C97B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66" y="920974"/>
            <a:ext cx="688886" cy="69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87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A6F9D-CD37-2515-5832-55E1B5FA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Blood Pressure</a:t>
            </a:r>
            <a:endParaRPr lang="en-GB" sz="2400" dirty="0"/>
          </a:p>
        </p:txBody>
      </p:sp>
      <p:pic>
        <p:nvPicPr>
          <p:cNvPr id="4" name="Online Media 3" title="7 Measuring blood pressure">
            <a:hlinkClick r:id="" action="ppaction://media"/>
            <a:extLst>
              <a:ext uri="{FF2B5EF4-FFF2-40B4-BE49-F238E27FC236}">
                <a16:creationId xmlns:a16="http://schemas.microsoft.com/office/drawing/2014/main" id="{B10CCCB9-5509-CEAF-5756-B381B2185BC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77371" y="608914"/>
            <a:ext cx="7668675" cy="433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8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A58325-E69F-020C-A11D-1DEAB171D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5" y="340531"/>
            <a:ext cx="8437563" cy="699425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/>
                <a:cs typeface="Arial"/>
              </a:rPr>
              <a:t>Blood Pressure</a:t>
            </a:r>
            <a:endParaRPr lang="en-GB" sz="36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50F0DA-3911-826A-7D22-6394291547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116" r="912" b="33898"/>
          <a:stretch/>
        </p:blipFill>
        <p:spPr>
          <a:xfrm>
            <a:off x="2716205" y="2982585"/>
            <a:ext cx="1616111" cy="171658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70707-E373-78F3-DC29-4C75C3B785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-403506" y="2307656"/>
            <a:ext cx="7667625" cy="881037"/>
          </a:xfrm>
        </p:spPr>
        <p:txBody>
          <a:bodyPr/>
          <a:lstStyle/>
          <a:p>
            <a:pPr algn="ctr"/>
            <a:r>
              <a:rPr lang="en-US" sz="6600" dirty="0">
                <a:latin typeface="Arial"/>
                <a:cs typeface="Arial"/>
              </a:rPr>
              <a:t>120</a:t>
            </a:r>
            <a:endParaRPr lang="en-GB" sz="6600" dirty="0"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73803D-169A-738E-49D6-40915B038C5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755" r="-412" b="31140"/>
          <a:stretch/>
        </p:blipFill>
        <p:spPr>
          <a:xfrm>
            <a:off x="4303626" y="2786955"/>
            <a:ext cx="1716937" cy="21224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1A8C4D-E5A8-A7DD-50FC-125341FDF3D7}"/>
              </a:ext>
            </a:extLst>
          </p:cNvPr>
          <p:cNvSpPr txBox="1"/>
          <p:nvPr/>
        </p:nvSpPr>
        <p:spPr>
          <a:xfrm>
            <a:off x="141669" y="2073493"/>
            <a:ext cx="22087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Arial"/>
                <a:cs typeface="Arial"/>
              </a:rPr>
              <a:t>Systolic</a:t>
            </a:r>
            <a:r>
              <a:rPr lang="en-US" dirty="0">
                <a:latin typeface="Arial"/>
                <a:cs typeface="Arial"/>
              </a:rPr>
              <a:t>: The pressure when the heart contracts. </a:t>
            </a:r>
          </a:p>
          <a:p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Pumps</a:t>
            </a:r>
            <a:r>
              <a:rPr lang="en-US" dirty="0">
                <a:latin typeface="Arial"/>
                <a:cs typeface="Arial"/>
              </a:rPr>
              <a:t> the blood out of the heart</a:t>
            </a:r>
          </a:p>
          <a:p>
            <a:r>
              <a:rPr lang="en-US" dirty="0">
                <a:latin typeface="Arial"/>
                <a:cs typeface="Arial"/>
              </a:rPr>
              <a:t>This is always show first and is the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highest</a:t>
            </a:r>
            <a:r>
              <a:rPr lang="en-US" dirty="0">
                <a:latin typeface="Arial"/>
                <a:cs typeface="Arial"/>
              </a:rPr>
              <a:t> number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9B90D1-30D9-74CF-E8A4-2345163BACB5}"/>
              </a:ext>
            </a:extLst>
          </p:cNvPr>
          <p:cNvSpPr txBox="1"/>
          <p:nvPr/>
        </p:nvSpPr>
        <p:spPr>
          <a:xfrm>
            <a:off x="4198502" y="1719323"/>
            <a:ext cx="40375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latin typeface="Arial"/>
                <a:cs typeface="Arial"/>
              </a:rPr>
              <a:t>/ 80</a:t>
            </a:r>
            <a:endParaRPr lang="en-GB" sz="6600" dirty="0"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F321A1-34BE-A136-8F7B-BCC7B7D64E25}"/>
              </a:ext>
            </a:extLst>
          </p:cNvPr>
          <p:cNvSpPr txBox="1"/>
          <p:nvPr/>
        </p:nvSpPr>
        <p:spPr>
          <a:xfrm>
            <a:off x="6436030" y="2099250"/>
            <a:ext cx="2208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Arial"/>
                <a:cs typeface="Arial"/>
              </a:rPr>
              <a:t>Diastolic</a:t>
            </a:r>
            <a:r>
              <a:rPr lang="en-US" dirty="0">
                <a:latin typeface="Arial"/>
                <a:cs typeface="Arial"/>
              </a:rPr>
              <a:t>: This is the measurement of pressure when the heart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relaxes</a:t>
            </a:r>
            <a:endParaRPr lang="en-GB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F7BBB7-CDD2-CD10-CB29-A7D01A72FAFE}"/>
              </a:ext>
            </a:extLst>
          </p:cNvPr>
          <p:cNvSpPr txBox="1"/>
          <p:nvPr/>
        </p:nvSpPr>
        <p:spPr>
          <a:xfrm>
            <a:off x="276896" y="811369"/>
            <a:ext cx="4687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Blood pressure is measured in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mmHg</a:t>
            </a:r>
            <a:r>
              <a:rPr lang="en-US" dirty="0">
                <a:latin typeface="Arial"/>
                <a:cs typeface="Arial"/>
              </a:rPr>
              <a:t> (millimeters of mercury)</a:t>
            </a: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546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4DBB6-76F6-E9B4-AE88-07230D984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rial"/>
                <a:cs typeface="Arial"/>
              </a:rPr>
              <a:t>Tasks</a:t>
            </a:r>
            <a:endParaRPr lang="en-GB" sz="3200" dirty="0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0874BE-58C1-97F4-B3E1-205E01603A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067" y="783593"/>
            <a:ext cx="688908" cy="69500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3F5B2-5C26-E9F2-BBB8-628B9FAA05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82735" y="779172"/>
            <a:ext cx="3264794" cy="1712890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What can we learn about a patient by taking their blood pressure?</a:t>
            </a:r>
            <a:endParaRPr lang="en-GB" sz="2400" dirty="0"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CEFDA0-429A-B9E0-FB70-E7D0B6852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248" y="2492062"/>
            <a:ext cx="725487" cy="755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AB6347-D9AC-6228-DB43-229BF6988D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95" y="857314"/>
            <a:ext cx="731583" cy="71329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008AB5-631F-7D24-05A6-8F684DC40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13" y="2492063"/>
            <a:ext cx="586161" cy="505138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B938F19-6908-3AD8-7651-0D730EAC47C8}"/>
              </a:ext>
            </a:extLst>
          </p:cNvPr>
          <p:cNvSpPr txBox="1">
            <a:spLocks/>
          </p:cNvSpPr>
          <p:nvPr/>
        </p:nvSpPr>
        <p:spPr>
          <a:xfrm>
            <a:off x="912335" y="779172"/>
            <a:ext cx="3264794" cy="1712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/>
                <a:cs typeface="Arial"/>
              </a:rPr>
              <a:t>Research the normal range of blood pressure for an adult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1D19B6B-EC01-CC12-1AF5-CF85B6004669}"/>
              </a:ext>
            </a:extLst>
          </p:cNvPr>
          <p:cNvSpPr txBox="1">
            <a:spLocks/>
          </p:cNvSpPr>
          <p:nvPr/>
        </p:nvSpPr>
        <p:spPr>
          <a:xfrm>
            <a:off x="912335" y="2420307"/>
            <a:ext cx="3788458" cy="1712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/>
                <a:cs typeface="Arial"/>
              </a:rPr>
              <a:t>In a health setting, an adult nurse would regularly check a patient’s blood pressure. Why do you think they would complete the observation regularly?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E237861-39E7-E27F-9115-E143969D69E6}"/>
              </a:ext>
            </a:extLst>
          </p:cNvPr>
          <p:cNvSpPr txBox="1">
            <a:spLocks/>
          </p:cNvSpPr>
          <p:nvPr/>
        </p:nvSpPr>
        <p:spPr>
          <a:xfrm>
            <a:off x="5382735" y="2492062"/>
            <a:ext cx="3264794" cy="1712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/>
                <a:cs typeface="Arial"/>
              </a:rPr>
              <a:t>Discuss your thoughts with your peers</a:t>
            </a:r>
            <a:endParaRPr lang="en-GB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72276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GB" sz="7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&amp; Training Foundation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D7E31-0A20-431C-92C7-87EA77ED0CA9}"/>
              </a:ext>
            </a:extLst>
          </p:cNvPr>
          <p:cNvSpPr txBox="1"/>
          <p:nvPr/>
        </p:nvSpPr>
        <p:spPr>
          <a:xfrm>
            <a:off x="1763688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PRODUCED BY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D793A73-0B68-41C6-96A3-4A06CB6B86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68"/>
            <a:ext cx="1800200" cy="84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E3E1E1C-19A4-4F4A-B678-E274A9DA15DB}"/>
              </a:ext>
            </a:extLst>
          </p:cNvPr>
          <p:cNvSpPr txBox="1"/>
          <p:nvPr/>
        </p:nvSpPr>
        <p:spPr>
          <a:xfrm>
            <a:off x="4675552" y="1275606"/>
            <a:ext cx="11521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/>
              <a:t>FUNDED BY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F2C459C-FDFD-413A-AA47-C10B685C2A01}"/>
              </a:ext>
            </a:extLst>
          </p:cNvPr>
          <p:cNvSpPr txBox="1"/>
          <p:nvPr/>
        </p:nvSpPr>
        <p:spPr>
          <a:xfrm>
            <a:off x="4662422" y="2868565"/>
            <a:ext cx="1800200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/>
              <a:t>This programme is funded by the Department for Education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B2AE06-62E2-47AC-A4B8-78F23C87D5EA}"/>
              </a:ext>
            </a:extLst>
          </p:cNvPr>
          <p:cNvSpPr txBox="1"/>
          <p:nvPr/>
        </p:nvSpPr>
        <p:spPr>
          <a:xfrm>
            <a:off x="1326911" y="2787774"/>
            <a:ext cx="2345124" cy="48474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GB" sz="1050" dirty="0"/>
              <a:t>Gloucestershire College and Petroc College have produced this resource on behalf of the Education and Training Foundation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481ADA-FC14-4FE3-9F8D-6121602D1055}"/>
              </a:ext>
            </a:extLst>
          </p:cNvPr>
          <p:cNvSpPr txBox="1"/>
          <p:nvPr/>
        </p:nvSpPr>
        <p:spPr>
          <a:xfrm>
            <a:off x="1187624" y="3651870"/>
            <a:ext cx="65527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400" b="1">
                <a:solidFill>
                  <a:srgbClr val="E51C41"/>
                </a:solidFill>
              </a:rPr>
              <a:t>ET-FOUNDATION.CO.UK</a:t>
            </a:r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B2C64D5-4791-444B-9142-B07A38BD14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339502"/>
            <a:ext cx="1215103" cy="6455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931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rawing of a red tube&#10;&#10;Description automatically generated">
            <a:extLst>
              <a:ext uri="{FF2B5EF4-FFF2-40B4-BE49-F238E27FC236}">
                <a16:creationId xmlns:a16="http://schemas.microsoft.com/office/drawing/2014/main" id="{FB81AE20-C64A-C0C1-1777-FDCAA0C18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025" y="1750441"/>
            <a:ext cx="2743200" cy="142036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>
                <a:latin typeface="Arial"/>
                <a:cs typeface="Arial"/>
              </a:rPr>
              <a:pPr/>
              <a:t>3</a:t>
            </a:fld>
            <a:endParaRPr lang="en-GB">
              <a:latin typeface="Arial"/>
              <a:cs typeface="Arial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32950" y="440399"/>
            <a:ext cx="8437563" cy="699425"/>
          </a:xfrm>
        </p:spPr>
        <p:txBody>
          <a:bodyPr/>
          <a:lstStyle/>
          <a:p>
            <a:r>
              <a:rPr lang="en-GB" sz="4400" dirty="0">
                <a:latin typeface="Arial"/>
                <a:cs typeface="Calibri Light"/>
              </a:rPr>
              <a:t>Recap</a:t>
            </a:r>
            <a:endParaRPr lang="en-US">
              <a:latin typeface="Arial"/>
              <a:cs typeface="Arial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32950" y="599612"/>
            <a:ext cx="6570248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 rtl="0" fontAlgn="base">
              <a:buFont typeface="Arial" panose="020B0604020202020204" pitchFamily="34" charset="0"/>
              <a:buChar char="‒"/>
            </a:pPr>
            <a:endParaRPr lang="en-GB" sz="1600" b="0" i="0" dirty="0">
              <a:effectLst/>
              <a:latin typeface="Arial"/>
              <a:cs typeface="Arial"/>
            </a:endParaRPr>
          </a:p>
          <a:p>
            <a:r>
              <a:rPr lang="en-GB" sz="1600" dirty="0">
                <a:solidFill>
                  <a:srgbClr val="E51C41"/>
                </a:solidFill>
                <a:latin typeface="Arial"/>
                <a:cs typeface="Arial"/>
              </a:rPr>
              <a:t> </a:t>
            </a:r>
            <a:br>
              <a:rPr lang="en-GB" sz="1600" dirty="0">
                <a:solidFill>
                  <a:schemeClr val="accent1"/>
                </a:solidFill>
                <a:latin typeface="Arial"/>
                <a:cs typeface="Arial"/>
              </a:rPr>
            </a:br>
            <a:endParaRPr lang="en-GB" sz="1600" dirty="0">
              <a:latin typeface="Arial"/>
              <a:cs typeface="Arial"/>
            </a:endParaRP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07504" y="4904185"/>
            <a:ext cx="7686376" cy="273844"/>
          </a:xfrm>
        </p:spPr>
        <p:txBody>
          <a:bodyPr/>
          <a:lstStyle/>
          <a:p>
            <a:pPr algn="l"/>
            <a:r>
              <a:rPr lang="en-GB" sz="700" b="1" i="0" cap="all">
                <a:solidFill>
                  <a:srgbClr val="000000"/>
                </a:solidFill>
                <a:effectLst/>
                <a:latin typeface="Arial"/>
                <a:cs typeface="Arial"/>
              </a:rPr>
              <a:t>Education &amp; Training Foundation</a:t>
            </a:r>
            <a:endParaRPr lang="en-GB" sz="700">
              <a:latin typeface="Arial"/>
              <a:cs typeface="Arial"/>
            </a:endParaRPr>
          </a:p>
        </p:txBody>
      </p:sp>
      <p:pic>
        <p:nvPicPr>
          <p:cNvPr id="2" name="Picture 1" descr="A human heart with veins and arteries&#10;&#10;Description automatically generated">
            <a:extLst>
              <a:ext uri="{FF2B5EF4-FFF2-40B4-BE49-F238E27FC236}">
                <a16:creationId xmlns:a16="http://schemas.microsoft.com/office/drawing/2014/main" id="{42E06CE6-FD7E-7F38-2450-BFEED1FE08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584"/>
          <a:stretch/>
        </p:blipFill>
        <p:spPr>
          <a:xfrm>
            <a:off x="6738428" y="66077"/>
            <a:ext cx="2370570" cy="22212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69A363-3AEE-3D8B-B7CA-7982980B0749}"/>
              </a:ext>
            </a:extLst>
          </p:cNvPr>
          <p:cNvSpPr txBox="1"/>
          <p:nvPr/>
        </p:nvSpPr>
        <p:spPr>
          <a:xfrm>
            <a:off x="232171" y="883046"/>
            <a:ext cx="633015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Arial"/>
                <a:cs typeface="Calibri"/>
              </a:rPr>
              <a:t>What is the function of the heart?</a:t>
            </a:r>
            <a:endParaRPr lang="en-GB" sz="2400">
              <a:latin typeface="Arial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A2FD28-B2AA-FA96-ED89-D691C248B01B}"/>
              </a:ext>
            </a:extLst>
          </p:cNvPr>
          <p:cNvSpPr txBox="1"/>
          <p:nvPr/>
        </p:nvSpPr>
        <p:spPr>
          <a:xfrm>
            <a:off x="234156" y="1627187"/>
            <a:ext cx="607218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Arial"/>
                <a:cs typeface="Calibri"/>
              </a:rPr>
              <a:t>What is this? </a:t>
            </a:r>
            <a:endParaRPr lang="en-GB" sz="240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1FBE97-F1EC-500E-3A60-916A2604277C}"/>
              </a:ext>
            </a:extLst>
          </p:cNvPr>
          <p:cNvSpPr txBox="1"/>
          <p:nvPr/>
        </p:nvSpPr>
        <p:spPr>
          <a:xfrm>
            <a:off x="3774281" y="2706687"/>
            <a:ext cx="506525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Describe the function of this blood vessel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65A19A-735A-203F-C328-520EE6AD46B3}"/>
              </a:ext>
            </a:extLst>
          </p:cNvPr>
          <p:cNvSpPr txBox="1"/>
          <p:nvPr/>
        </p:nvSpPr>
        <p:spPr>
          <a:xfrm>
            <a:off x="232171" y="3962796"/>
            <a:ext cx="633015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Explain the function of the circulatory system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317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CEEBD-E964-FEB0-25AD-6CF7BC40F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latin typeface="Arial"/>
                <a:cs typeface="Arial"/>
              </a:rPr>
              <a:t>Lesson Objectives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5D194-8816-239C-4456-53C3C00B12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lnSpc>
                <a:spcPct val="1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Describe the electrical activity in the heart</a:t>
            </a:r>
            <a:endParaRPr lang="en-US">
              <a:latin typeface="Arial"/>
              <a:cs typeface="Arial"/>
            </a:endParaRPr>
          </a:p>
          <a:p>
            <a:pPr marL="457200" indent="-457200">
              <a:lnSpc>
                <a:spcPct val="1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Identify the P,Q,R,S and T waves</a:t>
            </a:r>
          </a:p>
          <a:p>
            <a:pPr marL="457200" indent="-457200">
              <a:lnSpc>
                <a:spcPct val="1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Explain how heart rate is controlled and regulated</a:t>
            </a:r>
          </a:p>
          <a:p>
            <a:pPr marL="457200" indent="-457200">
              <a:lnSpc>
                <a:spcPct val="1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Articulate how pressure changes in the heart and blood vessels</a:t>
            </a:r>
          </a:p>
          <a:p>
            <a:pPr marL="457200" indent="-457200">
              <a:lnSpc>
                <a:spcPct val="1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Demonstrate an understanding between the pressure changes in the cardiovascular system and blood pressure</a:t>
            </a:r>
          </a:p>
        </p:txBody>
      </p:sp>
    </p:spTree>
    <p:extLst>
      <p:ext uri="{BB962C8B-B14F-4D97-AF65-F5344CB8AC3E}">
        <p14:creationId xmlns:p14="http://schemas.microsoft.com/office/powerpoint/2010/main" val="3322346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0F548-22E1-CA3C-B14C-4B3F9DD5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latin typeface="Arial"/>
                <a:cs typeface="Arial"/>
              </a:rPr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DB2AE4-E156-44DE-48FC-97C7AAADE6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Electrocardiogram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Cardiac Cycle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P, Q, R, S &amp; T waves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Systole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Diastole</a:t>
            </a:r>
          </a:p>
          <a:p>
            <a:pPr marL="457200" indent="-457200">
              <a:buChar char="•"/>
            </a:pPr>
            <a:r>
              <a:rPr lang="en-GB" dirty="0">
                <a:latin typeface="Arial"/>
                <a:cs typeface="Arial"/>
              </a:rPr>
              <a:t>Myogenic</a:t>
            </a:r>
          </a:p>
        </p:txBody>
      </p:sp>
    </p:spTree>
    <p:extLst>
      <p:ext uri="{BB962C8B-B14F-4D97-AF65-F5344CB8AC3E}">
        <p14:creationId xmlns:p14="http://schemas.microsoft.com/office/powerpoint/2010/main" val="2371520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A2C159E-F13C-4A85-9A41-E7669D3E0D70}" type="slidenum">
              <a:rPr lang="en-GB" smtClean="0">
                <a:latin typeface="Arial"/>
                <a:cs typeface="Arial"/>
              </a:rPr>
              <a:pPr/>
              <a:t>6</a:t>
            </a:fld>
            <a:endParaRPr lang="en-GB">
              <a:latin typeface="Arial"/>
              <a:cs typeface="Arial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Arial"/>
                <a:cs typeface="Arial"/>
              </a:rPr>
              <a:t>Starter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773878" y="692713"/>
            <a:ext cx="6797425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dirty="0">
                <a:latin typeface="Arial"/>
                <a:cs typeface="Arial"/>
              </a:rPr>
              <a:t>Research an ECG machine.</a:t>
            </a:r>
          </a:p>
          <a:p>
            <a:pPr marL="457200" indent="-457200">
              <a:lnSpc>
                <a:spcPct val="2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What does ECG mean?</a:t>
            </a:r>
          </a:p>
          <a:p>
            <a:pPr marL="457200" indent="-457200">
              <a:lnSpc>
                <a:spcPct val="2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What would an ECG measure?</a:t>
            </a:r>
          </a:p>
          <a:p>
            <a:pPr marL="457200" indent="-457200">
              <a:lnSpc>
                <a:spcPct val="200000"/>
              </a:lnSpc>
              <a:buChar char="•"/>
            </a:pPr>
            <a:r>
              <a:rPr lang="en-GB" dirty="0">
                <a:latin typeface="Arial"/>
                <a:cs typeface="Arial"/>
              </a:rPr>
              <a:t>Who would use an ECG?</a:t>
            </a:r>
          </a:p>
        </p:txBody>
      </p:sp>
      <p:sp>
        <p:nvSpPr>
          <p:cNvPr id="3" name="Footer Placeholder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GB" sz="700" b="1" i="0" cap="all">
                <a:solidFill>
                  <a:srgbClr val="000000"/>
                </a:solidFill>
                <a:effectLst/>
                <a:latin typeface="Arial"/>
                <a:cs typeface="Arial"/>
              </a:rPr>
              <a:t>Education &amp; Training Foundation</a:t>
            </a:r>
            <a:endParaRPr lang="en-GB" sz="700">
              <a:latin typeface="Arial"/>
              <a:cs typeface="Arial"/>
            </a:endParaRPr>
          </a:p>
        </p:txBody>
      </p:sp>
      <p:pic>
        <p:nvPicPr>
          <p:cNvPr id="2" name="Picture 1" descr="A magnifying glass and a card&#10;&#10;Description automatically generated">
            <a:extLst>
              <a:ext uri="{FF2B5EF4-FFF2-40B4-BE49-F238E27FC236}">
                <a16:creationId xmlns:a16="http://schemas.microsoft.com/office/drawing/2014/main" id="{1C0A50EE-B425-47C5-FA0E-300A50C79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538" y="695325"/>
            <a:ext cx="1209675" cy="11811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3473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5FD60-86C7-1635-AFEB-0A41242B0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>
                <a:latin typeface="Arial"/>
                <a:cs typeface="Arial"/>
              </a:rPr>
              <a:t>Electrocardiogram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A8E3D6-40E8-0A9D-4120-5F5BF2FAB3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660963"/>
            <a:ext cx="6167438" cy="270463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000" dirty="0">
                <a:latin typeface="Arial"/>
                <a:cs typeface="Arial"/>
              </a:rPr>
              <a:t>An electrocardiogram (ECG) machine is used to measure the electrical signals from the heart.</a:t>
            </a:r>
          </a:p>
          <a:p>
            <a:endParaRPr lang="en-GB" sz="2000" dirty="0">
              <a:latin typeface="Arial"/>
              <a:cs typeface="Arial"/>
            </a:endParaRPr>
          </a:p>
          <a:p>
            <a:r>
              <a:rPr lang="en-GB" sz="2000" dirty="0">
                <a:latin typeface="Arial"/>
                <a:cs typeface="Arial"/>
              </a:rPr>
              <a:t>It is used by health professionals to record how often (</a:t>
            </a:r>
            <a:r>
              <a:rPr lang="en-GB" sz="2000" b="1" dirty="0">
                <a:solidFill>
                  <a:srgbClr val="FF0000"/>
                </a:solidFill>
                <a:latin typeface="Arial"/>
                <a:cs typeface="Arial"/>
              </a:rPr>
              <a:t>heart rate</a:t>
            </a:r>
            <a:r>
              <a:rPr lang="en-GB" sz="2000" dirty="0">
                <a:latin typeface="Arial"/>
                <a:cs typeface="Arial"/>
              </a:rPr>
              <a:t>) and how regularly a heart beats (</a:t>
            </a:r>
            <a:r>
              <a:rPr lang="en-GB" sz="2000" b="1" dirty="0">
                <a:solidFill>
                  <a:srgbClr val="FF0000"/>
                </a:solidFill>
                <a:latin typeface="Arial"/>
                <a:cs typeface="Arial"/>
              </a:rPr>
              <a:t>heart rhythm</a:t>
            </a:r>
            <a:r>
              <a:rPr lang="en-GB" sz="2000" dirty="0">
                <a:latin typeface="Arial"/>
                <a:cs typeface="Arial"/>
              </a:rPr>
              <a:t>).</a:t>
            </a:r>
          </a:p>
          <a:p>
            <a:endParaRPr lang="en-GB" sz="2400" dirty="0">
              <a:latin typeface="Arial"/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</p:txBody>
      </p:sp>
      <p:pic>
        <p:nvPicPr>
          <p:cNvPr id="4" name="Picture 3" descr="A medical device with a diagram of a person&amp;#39;s body&#10;&#10;Description automatically generated">
            <a:extLst>
              <a:ext uri="{FF2B5EF4-FFF2-40B4-BE49-F238E27FC236}">
                <a16:creationId xmlns:a16="http://schemas.microsoft.com/office/drawing/2014/main" id="{A6B4EE50-2776-3F4B-58B4-29818AA05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342" y="663307"/>
            <a:ext cx="2160587" cy="20367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1EB4CD-9CB9-9F40-AA96-5E7857D6325A}"/>
              </a:ext>
            </a:extLst>
          </p:cNvPr>
          <p:cNvSpPr txBox="1"/>
          <p:nvPr/>
        </p:nvSpPr>
        <p:spPr>
          <a:xfrm>
            <a:off x="236140" y="3065859"/>
            <a:ext cx="8784828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Arial"/>
                <a:ea typeface="+mn-lt"/>
                <a:cs typeface="Arial"/>
              </a:rPr>
              <a:t>Electrodes</a:t>
            </a:r>
            <a:r>
              <a:rPr lang="en-GB" sz="2000" dirty="0">
                <a:solidFill>
                  <a:srgbClr val="202124"/>
                </a:solidFill>
                <a:latin typeface="Arial"/>
                <a:ea typeface="+mn-lt"/>
                <a:cs typeface="Arial"/>
              </a:rPr>
              <a:t> (small, plastic patches that stick to the skin) are placed at certain spots on the chest, arms, and legs. The electrodes are connected to an ECG machine by lead wires. </a:t>
            </a:r>
            <a:endParaRPr lang="en-US" sz="2000">
              <a:solidFill>
                <a:srgbClr val="000000"/>
              </a:solidFill>
              <a:latin typeface="Arial"/>
              <a:ea typeface="+mn-lt"/>
              <a:cs typeface="Arial"/>
            </a:endParaRPr>
          </a:p>
          <a:p>
            <a:r>
              <a:rPr lang="en-GB" sz="2000" dirty="0">
                <a:solidFill>
                  <a:srgbClr val="202124"/>
                </a:solidFill>
                <a:latin typeface="Arial"/>
                <a:ea typeface="+mn-lt"/>
                <a:cs typeface="Arial"/>
              </a:rPr>
              <a:t>The </a:t>
            </a:r>
            <a:r>
              <a:rPr lang="en-GB" sz="2000" dirty="0">
                <a:solidFill>
                  <a:srgbClr val="FF0000"/>
                </a:solidFill>
                <a:latin typeface="Arial"/>
                <a:ea typeface="+mn-lt"/>
                <a:cs typeface="Arial"/>
              </a:rPr>
              <a:t>electrical activity</a:t>
            </a:r>
            <a:r>
              <a:rPr lang="en-GB" sz="2000" dirty="0">
                <a:solidFill>
                  <a:srgbClr val="202124"/>
                </a:solidFill>
                <a:latin typeface="Arial"/>
                <a:ea typeface="+mn-lt"/>
                <a:cs typeface="Arial"/>
              </a:rPr>
              <a:t> of the heart is then measured, interpreted, and printed out. </a:t>
            </a:r>
            <a:endParaRPr lang="en-US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2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34290-0A69-3DBC-9300-16D8E98D5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Cardiovascular System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86B89-630E-F8C6-998C-F42F677442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000" y="772088"/>
            <a:ext cx="5730875" cy="360157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 sz="2400" dirty="0">
                <a:latin typeface="Arial"/>
                <a:cs typeface="Arial"/>
              </a:rPr>
              <a:t>Human circulatory system is a </a:t>
            </a:r>
            <a:r>
              <a:rPr lang="en-GB" sz="2400" b="1" dirty="0">
                <a:solidFill>
                  <a:srgbClr val="FF0000"/>
                </a:solidFill>
                <a:latin typeface="Arial"/>
                <a:cs typeface="Arial"/>
              </a:rPr>
              <a:t>double</a:t>
            </a:r>
            <a:r>
              <a:rPr lang="en-GB" sz="2400" dirty="0">
                <a:latin typeface="Arial"/>
                <a:cs typeface="Arial"/>
              </a:rPr>
              <a:t> circulatory system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Blood passes through the heart </a:t>
            </a:r>
            <a:r>
              <a:rPr lang="en-GB" sz="2400" dirty="0">
                <a:solidFill>
                  <a:srgbClr val="FF0000"/>
                </a:solidFill>
                <a:latin typeface="Arial"/>
                <a:cs typeface="Arial"/>
              </a:rPr>
              <a:t>twice</a:t>
            </a:r>
            <a:r>
              <a:rPr lang="en-GB" sz="2400" dirty="0">
                <a:latin typeface="Arial"/>
                <a:cs typeface="Arial"/>
              </a:rPr>
              <a:t> for every circuit of the whole body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u="sng" dirty="0">
                <a:solidFill>
                  <a:srgbClr val="FF0000"/>
                </a:solidFill>
                <a:latin typeface="Arial"/>
                <a:cs typeface="Arial"/>
              </a:rPr>
              <a:t>Loop 1</a:t>
            </a:r>
            <a:r>
              <a:rPr lang="en-GB" sz="2400" dirty="0">
                <a:latin typeface="Arial"/>
                <a:cs typeface="Arial"/>
              </a:rPr>
              <a:t> is from the heart to the lungs, back to the heart</a:t>
            </a:r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u="sng" dirty="0">
                <a:solidFill>
                  <a:srgbClr val="FF0000"/>
                </a:solidFill>
                <a:latin typeface="Arial"/>
                <a:cs typeface="Arial"/>
              </a:rPr>
              <a:t>Loop 2</a:t>
            </a:r>
            <a:r>
              <a:rPr lang="en-GB" sz="2400" dirty="0">
                <a:latin typeface="Arial"/>
                <a:cs typeface="Arial"/>
              </a:rPr>
              <a:t> is from the heart, through the rest of the body and back to the heart</a:t>
            </a:r>
          </a:p>
        </p:txBody>
      </p:sp>
      <p:pic>
        <p:nvPicPr>
          <p:cNvPr id="5" name="Picture 4" descr="A diagram of the internal organs&#10;&#10;Description automatically generated">
            <a:extLst>
              <a:ext uri="{FF2B5EF4-FFF2-40B4-BE49-F238E27FC236}">
                <a16:creationId xmlns:a16="http://schemas.microsoft.com/office/drawing/2014/main" id="{B97AA4F3-E383-2F4B-9A1B-169DEFFC0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50" y="746125"/>
            <a:ext cx="2273300" cy="36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9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CF6CE-2EF0-AA22-A62E-B7F4BAE04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latin typeface="Arial"/>
                <a:cs typeface="Arial"/>
              </a:rPr>
              <a:t>Cardiac Cycle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A2FE93-C0B2-F0FF-C49D-2C63C4C528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4312" y="629213"/>
            <a:ext cx="4960938" cy="498012"/>
          </a:xfr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AutoNum type="alphaLcPeriod"/>
            </a:pPr>
            <a:r>
              <a:rPr lang="en-GB" sz="2000" dirty="0">
                <a:latin typeface="Arial"/>
                <a:cs typeface="Arial"/>
              </a:rPr>
              <a:t>It pumps into the left ventricle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E26A5F5-6D7C-5BCD-2C10-360F0D049EB7}"/>
              </a:ext>
            </a:extLst>
          </p:cNvPr>
          <p:cNvSpPr txBox="1">
            <a:spLocks/>
          </p:cNvSpPr>
          <p:nvPr/>
        </p:nvSpPr>
        <p:spPr>
          <a:xfrm>
            <a:off x="195899" y="1289613"/>
            <a:ext cx="4960938" cy="49801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b. Blood enters the right atrium</a:t>
            </a:r>
            <a:endParaRPr lang="en-GB" sz="2400" dirty="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8E3A0C1-20B7-CD06-D6D7-736C11D8314D}"/>
              </a:ext>
            </a:extLst>
          </p:cNvPr>
          <p:cNvSpPr txBox="1">
            <a:spLocks/>
          </p:cNvSpPr>
          <p:nvPr/>
        </p:nvSpPr>
        <p:spPr>
          <a:xfrm>
            <a:off x="195899" y="1916676"/>
            <a:ext cx="7118149" cy="49801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c. Blood is pumped into the aorta and around the body</a:t>
            </a:r>
          </a:p>
          <a:p>
            <a:endParaRPr lang="en-GB" sz="2000" dirty="0">
              <a:latin typeface="Arial"/>
              <a:cs typeface="Arial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E0A3637-971C-7CFB-E105-CD3726E2FB08}"/>
              </a:ext>
            </a:extLst>
          </p:cNvPr>
          <p:cNvSpPr txBox="1">
            <a:spLocks/>
          </p:cNvSpPr>
          <p:nvPr/>
        </p:nvSpPr>
        <p:spPr>
          <a:xfrm>
            <a:off x="197487" y="2569138"/>
            <a:ext cx="7969250" cy="49801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d. Pumps through the bicuspid valve into the right ventricle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5B59D4C-8744-2F48-2A79-A155955E3B02}"/>
              </a:ext>
            </a:extLst>
          </p:cNvPr>
          <p:cNvSpPr txBox="1">
            <a:spLocks/>
          </p:cNvSpPr>
          <p:nvPr/>
        </p:nvSpPr>
        <p:spPr>
          <a:xfrm>
            <a:off x="197486" y="3251763"/>
            <a:ext cx="7971374" cy="811934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e. Returning from the lungs via the pulmonary veins, the blood enters the left atrium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FF95141-BA44-3557-86AA-9E917AD8FA48}"/>
              </a:ext>
            </a:extLst>
          </p:cNvPr>
          <p:cNvSpPr txBox="1">
            <a:spLocks/>
          </p:cNvSpPr>
          <p:nvPr/>
        </p:nvSpPr>
        <p:spPr>
          <a:xfrm>
            <a:off x="197486" y="4275701"/>
            <a:ext cx="7302500" cy="49801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0000" indent="-270000" algn="l" defTabSz="914400" rtl="0" eaLnBrk="1" latinLnBrk="0" hangingPunct="1">
              <a:lnSpc>
                <a:spcPts val="28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70000" algn="l" defTabSz="914400" rtl="0" eaLnBrk="1" latinLnBrk="0" hangingPunct="1">
              <a:lnSpc>
                <a:spcPts val="28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Arial"/>
                <a:cs typeface="Arial"/>
              </a:rPr>
              <a:t>f. Blood is pumped into the pulmonary artery to the lungs</a:t>
            </a:r>
          </a:p>
        </p:txBody>
      </p:sp>
    </p:spTree>
    <p:extLst>
      <p:ext uri="{BB962C8B-B14F-4D97-AF65-F5344CB8AC3E}">
        <p14:creationId xmlns:p14="http://schemas.microsoft.com/office/powerpoint/2010/main" val="15885842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3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99cf144-4eb2-4910-9a88-c8d0ce72bbfd">
      <Terms xmlns="http://schemas.microsoft.com/office/infopath/2007/PartnerControls"/>
    </lcf76f155ced4ddcb4097134ff3c332f>
    <TaxCatchAll xmlns="a75230e0-234e-44fc-a46b-fcfdfca8ad4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76E745-D9E8-4D93-8B7F-BCE1E4A491AA}">
  <ds:schemaRefs>
    <ds:schemaRef ds:uri="1e93ca30-efe2-4bb4-90cd-d2db97fb21cd"/>
    <ds:schemaRef ds:uri="2847a094-2edf-4950-a853-13ec668231ed"/>
    <ds:schemaRef ds:uri="414d2ded-29cc-4abd-a1df-c646721ce55b"/>
    <ds:schemaRef ds:uri="5b445847-c24f-4193-86d7-f1d3b43b626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XML/1998/namespace"/>
    <ds:schemaRef ds:uri="b99cf144-4eb2-4910-9a88-c8d0ce72bbfd"/>
    <ds:schemaRef ds:uri="a75230e0-234e-44fc-a46b-fcfdfca8ad4b"/>
  </ds:schemaRefs>
</ds:datastoreItem>
</file>

<file path=customXml/itemProps2.xml><?xml version="1.0" encoding="utf-8"?>
<ds:datastoreItem xmlns:ds="http://schemas.openxmlformats.org/officeDocument/2006/customXml" ds:itemID="{07C36CA8-5B22-43E4-A6F3-6529988AE2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729C5E-FC3E-4187-92B8-5FE37E61E9D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1172</Words>
  <Application>Microsoft Office PowerPoint</Application>
  <PresentationFormat>On-screen Show (16:9)</PresentationFormat>
  <Paragraphs>167</Paragraphs>
  <Slides>27</Slides>
  <Notes>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Cardiovascular system Lesson 2</vt:lpstr>
      <vt:lpstr>02: Cardiac Cycle</vt:lpstr>
      <vt:lpstr>Recap</vt:lpstr>
      <vt:lpstr>Lesson Objectives</vt:lpstr>
      <vt:lpstr>Key Terms</vt:lpstr>
      <vt:lpstr>Starter</vt:lpstr>
      <vt:lpstr>Electrocardiogram</vt:lpstr>
      <vt:lpstr>Cardiovascular System</vt:lpstr>
      <vt:lpstr>Cardiac Cycle</vt:lpstr>
      <vt:lpstr>Cardiac Cycle</vt:lpstr>
      <vt:lpstr>Cardiac Cycle</vt:lpstr>
      <vt:lpstr>Electrical signals in the heart</vt:lpstr>
      <vt:lpstr>Electrical signals in the heart</vt:lpstr>
      <vt:lpstr>Electrical signals in the heart: Sinoatrial node</vt:lpstr>
      <vt:lpstr>Electrical signals in the heart: Atrioventricular node</vt:lpstr>
      <vt:lpstr>Electrical signals in the heart: Bundle of His</vt:lpstr>
      <vt:lpstr>5 phases of cardiac cycle</vt:lpstr>
      <vt:lpstr>Cardiac Cycle: Phase 1</vt:lpstr>
      <vt:lpstr>Cardiac Cycle: Phase 2</vt:lpstr>
      <vt:lpstr>Cardiac Cycle: Phase 3</vt:lpstr>
      <vt:lpstr>Cardiac Cycle: Phase 4</vt:lpstr>
      <vt:lpstr>Cardiac Cycle: Phase 5</vt:lpstr>
      <vt:lpstr>Impact of pressure changes in the heart around the circulatory system</vt:lpstr>
      <vt:lpstr>Blood Pressure</vt:lpstr>
      <vt:lpstr>Blood Pressure</vt:lpstr>
      <vt:lpstr>Tasks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underpinning excellence</dc:title>
  <dc:creator>Richard Overton</dc:creator>
  <cp:lastModifiedBy>Carey, Sherryl</cp:lastModifiedBy>
  <cp:revision>827</cp:revision>
  <dcterms:created xsi:type="dcterms:W3CDTF">2020-10-20T08:50:32Z</dcterms:created>
  <dcterms:modified xsi:type="dcterms:W3CDTF">2023-12-08T16:48:29Z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  <property fmtid="{D5CDD505-2E9C-101B-9397-08002B2CF9AE}" pid="4" name="ArticulateGUID">
    <vt:lpwstr>F9B033F1-0A1D-4BC1-9A80-D5F1CF3B32F4</vt:lpwstr>
  </property>
  <property fmtid="{D5CDD505-2E9C-101B-9397-08002B2CF9AE}" pid="5" name="ArticulatePath">
    <vt:lpwstr>Branding Template for TRIPs (PowerPoint) v2</vt:lpwstr>
  </property>
</Properties>
</file>