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4"/>
  </p:sldMasterIdLst>
  <p:notesMasterIdLst>
    <p:notesMasterId r:id="rId22"/>
  </p:notesMasterIdLst>
  <p:handoutMasterIdLst>
    <p:handoutMasterId r:id="rId23"/>
  </p:handoutMasterIdLst>
  <p:sldIdLst>
    <p:sldId id="315" r:id="rId5"/>
    <p:sldId id="298" r:id="rId6"/>
    <p:sldId id="299" r:id="rId7"/>
    <p:sldId id="302" r:id="rId8"/>
    <p:sldId id="303" r:id="rId9"/>
    <p:sldId id="305" r:id="rId10"/>
    <p:sldId id="306" r:id="rId11"/>
    <p:sldId id="308" r:id="rId12"/>
    <p:sldId id="309" r:id="rId13"/>
    <p:sldId id="311" r:id="rId14"/>
    <p:sldId id="312" r:id="rId15"/>
    <p:sldId id="313" r:id="rId16"/>
    <p:sldId id="307" r:id="rId17"/>
    <p:sldId id="304" r:id="rId18"/>
    <p:sldId id="310" r:id="rId19"/>
    <p:sldId id="314" r:id="rId20"/>
    <p:sldId id="262" r:id="rId21"/>
  </p:sldIdLst>
  <p:sldSz cx="9144000" cy="5143500" type="screen16x9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3060">
          <p15:clr>
            <a:srgbClr val="A4A3A4"/>
          </p15:clr>
        </p15:guide>
        <p15:guide id="3" orient="horz" pos="169">
          <p15:clr>
            <a:srgbClr val="A4A3A4"/>
          </p15:clr>
        </p15:guide>
        <p15:guide id="4" orient="horz" pos="2890">
          <p15:clr>
            <a:srgbClr val="A4A3A4"/>
          </p15:clr>
        </p15:guide>
        <p15:guide id="5" orient="horz">
          <p15:clr>
            <a:srgbClr val="A4A3A4"/>
          </p15:clr>
        </p15:guide>
        <p15:guide id="6" orient="horz" pos="622">
          <p15:clr>
            <a:srgbClr val="A4A3A4"/>
          </p15:clr>
        </p15:guide>
        <p15:guide id="7" orient="horz" pos="1575">
          <p15:clr>
            <a:srgbClr val="A4A3A4"/>
          </p15:clr>
        </p15:guide>
        <p15:guide id="8" orient="horz" pos="868">
          <p15:clr>
            <a:srgbClr val="A4A3A4"/>
          </p15:clr>
        </p15:guide>
        <p15:guide id="9" pos="2835">
          <p15:clr>
            <a:srgbClr val="A4A3A4"/>
          </p15:clr>
        </p15:guide>
        <p15:guide id="10" pos="5583">
          <p15:clr>
            <a:srgbClr val="A4A3A4"/>
          </p15:clr>
        </p15:guide>
        <p15:guide id="11" pos="158">
          <p15:clr>
            <a:srgbClr val="A4A3A4"/>
          </p15:clr>
        </p15:guide>
        <p15:guide id="12" pos="5012">
          <p15:clr>
            <a:srgbClr val="A4A3A4"/>
          </p15:clr>
        </p15:guide>
        <p15:guide id="13" pos="1651">
          <p15:clr>
            <a:srgbClr val="A4A3A4"/>
          </p15:clr>
        </p15:guide>
        <p15:guide id="14" pos="2744">
          <p15:clr>
            <a:srgbClr val="A4A3A4"/>
          </p15:clr>
        </p15:guide>
        <p15:guide id="15" pos="5465">
          <p15:clr>
            <a:srgbClr val="A4A3A4"/>
          </p15:clr>
        </p15:guide>
        <p15:guide id="16" pos="956">
          <p15:clr>
            <a:srgbClr val="A4A3A4"/>
          </p15:clr>
        </p15:guide>
        <p15:guide id="17" pos="2562">
          <p15:clr>
            <a:srgbClr val="A4A3A4"/>
          </p15:clr>
        </p15:guide>
        <p15:guide id="18" pos="32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1C41"/>
    <a:srgbClr val="0071F8"/>
    <a:srgbClr val="00A068"/>
    <a:srgbClr val="BE0064"/>
    <a:srgbClr val="FEB9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C79965-AB7D-1660-EB11-92B9FD9248B4}" v="116" dt="2023-11-21T10:21:04.487"/>
    <p1510:client id="{3DF142AB-BCD4-1BA0-A371-886BC1669E53}" v="6" dt="2023-12-08T16:49:21.114"/>
    <p1510:client id="{5AC15C63-1A2A-4C0F-AC52-D5539167C328}" v="34" dt="2023-11-01T14:17:45.6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9" d="100"/>
          <a:sy n="119" d="100"/>
        </p:scale>
        <p:origin x="418" y="82"/>
      </p:cViewPr>
      <p:guideLst>
        <p:guide orient="horz" pos="1620"/>
        <p:guide orient="horz" pos="3060"/>
        <p:guide orient="horz" pos="169"/>
        <p:guide orient="horz" pos="2890"/>
        <p:guide orient="horz"/>
        <p:guide orient="horz" pos="622"/>
        <p:guide orient="horz" pos="1575"/>
        <p:guide orient="horz" pos="868"/>
        <p:guide pos="2835"/>
        <p:guide pos="5583"/>
        <p:guide pos="158"/>
        <p:guide pos="5012"/>
        <p:guide pos="1651"/>
        <p:guide pos="2744"/>
        <p:guide pos="5465"/>
        <p:guide pos="956"/>
        <p:guide pos="2562"/>
        <p:guide pos="325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mma Brezinski" userId="S::gemma.brezinski@etfoundation.co.uk::fd066b93-240a-4648-a0fe-c80aa4ee1278" providerId="AD" clId="Web-{20C79965-AB7D-1660-EB11-92B9FD9248B4}"/>
    <pc:docChg chg="addSld delSld modSld">
      <pc:chgData name="Gemma Brezinski" userId="S::gemma.brezinski@etfoundation.co.uk::fd066b93-240a-4648-a0fe-c80aa4ee1278" providerId="AD" clId="Web-{20C79965-AB7D-1660-EB11-92B9FD9248B4}" dt="2023-11-21T10:21:01.487" v="101" actId="20577"/>
      <pc:docMkLst>
        <pc:docMk/>
      </pc:docMkLst>
      <pc:sldChg chg="modSp">
        <pc:chgData name="Gemma Brezinski" userId="S::gemma.brezinski@etfoundation.co.uk::fd066b93-240a-4648-a0fe-c80aa4ee1278" providerId="AD" clId="Web-{20C79965-AB7D-1660-EB11-92B9FD9248B4}" dt="2023-11-21T10:21:01.487" v="101" actId="20577"/>
        <pc:sldMkLst>
          <pc:docMk/>
          <pc:sldMk cId="3269314659" sldId="262"/>
        </pc:sldMkLst>
        <pc:spChg chg="mod">
          <ac:chgData name="Gemma Brezinski" userId="S::gemma.brezinski@etfoundation.co.uk::fd066b93-240a-4648-a0fe-c80aa4ee1278" providerId="AD" clId="Web-{20C79965-AB7D-1660-EB11-92B9FD9248B4}" dt="2023-11-21T10:21:01.487" v="101" actId="20577"/>
          <ac:spMkLst>
            <pc:docMk/>
            <pc:sldMk cId="3269314659" sldId="262"/>
            <ac:spMk id="17" creationId="{36B2AE06-62E2-47AC-A4B8-78F23C87D5EA}"/>
          </ac:spMkLst>
        </pc:spChg>
      </pc:sldChg>
      <pc:sldChg chg="del">
        <pc:chgData name="Gemma Brezinski" userId="S::gemma.brezinski@etfoundation.co.uk::fd066b93-240a-4648-a0fe-c80aa4ee1278" providerId="AD" clId="Web-{20C79965-AB7D-1660-EB11-92B9FD9248B4}" dt="2023-11-21T10:19:00.654" v="1"/>
        <pc:sldMkLst>
          <pc:docMk/>
          <pc:sldMk cId="1945931993" sldId="296"/>
        </pc:sldMkLst>
      </pc:sldChg>
      <pc:sldChg chg="modSp">
        <pc:chgData name="Gemma Brezinski" userId="S::gemma.brezinski@etfoundation.co.uk::fd066b93-240a-4648-a0fe-c80aa4ee1278" providerId="AD" clId="Web-{20C79965-AB7D-1660-EB11-92B9FD9248B4}" dt="2023-11-21T10:19:29.765" v="20" actId="20577"/>
        <pc:sldMkLst>
          <pc:docMk/>
          <pc:sldMk cId="325678688" sldId="298"/>
        </pc:sldMkLst>
        <pc:spChg chg="mod">
          <ac:chgData name="Gemma Brezinski" userId="S::gemma.brezinski@etfoundation.co.uk::fd066b93-240a-4648-a0fe-c80aa4ee1278" providerId="AD" clId="Web-{20C79965-AB7D-1660-EB11-92B9FD9248B4}" dt="2023-11-21T10:19:26.296" v="19" actId="20577"/>
          <ac:spMkLst>
            <pc:docMk/>
            <pc:sldMk cId="325678688" sldId="298"/>
            <ac:spMk id="2" creationId="{A6D78D02-1841-5541-B0EB-134EDB52DFA0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19:29.765" v="20" actId="20577"/>
          <ac:spMkLst>
            <pc:docMk/>
            <pc:sldMk cId="325678688" sldId="298"/>
            <ac:spMk id="3" creationId="{A39FE6D9-D96B-E748-810E-8BBC981DD009}"/>
          </ac:spMkLst>
        </pc:spChg>
      </pc:sldChg>
      <pc:sldChg chg="modSp">
        <pc:chgData name="Gemma Brezinski" userId="S::gemma.brezinski@etfoundation.co.uk::fd066b93-240a-4648-a0fe-c80aa4ee1278" providerId="AD" clId="Web-{20C79965-AB7D-1660-EB11-92B9FD9248B4}" dt="2023-11-21T10:19:33.734" v="24"/>
        <pc:sldMkLst>
          <pc:docMk/>
          <pc:sldMk cId="2623175481" sldId="299"/>
        </pc:sldMkLst>
        <pc:spChg chg="mod">
          <ac:chgData name="Gemma Brezinski" userId="S::gemma.brezinski@etfoundation.co.uk::fd066b93-240a-4648-a0fe-c80aa4ee1278" providerId="AD" clId="Web-{20C79965-AB7D-1660-EB11-92B9FD9248B4}" dt="2023-11-21T10:19:33.734" v="24"/>
          <ac:spMkLst>
            <pc:docMk/>
            <pc:sldMk cId="2623175481" sldId="299"/>
            <ac:spMk id="3" creationId="{00000000-0000-0000-0000-000000000000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19:33.702" v="21"/>
          <ac:spMkLst>
            <pc:docMk/>
            <pc:sldMk cId="2623175481" sldId="299"/>
            <ac:spMk id="4" creationId="{00000000-0000-0000-0000-000000000000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19:33.734" v="23"/>
          <ac:spMkLst>
            <pc:docMk/>
            <pc:sldMk cId="2623175481" sldId="299"/>
            <ac:spMk id="5" creationId="{00000000-0000-0000-0000-000000000000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19:33.718" v="22"/>
          <ac:spMkLst>
            <pc:docMk/>
            <pc:sldMk cId="2623175481" sldId="299"/>
            <ac:spMk id="12" creationId="{00000000-0000-0000-0000-000000000000}"/>
          </ac:spMkLst>
        </pc:spChg>
      </pc:sldChg>
      <pc:sldChg chg="modSp">
        <pc:chgData name="Gemma Brezinski" userId="S::gemma.brezinski@etfoundation.co.uk::fd066b93-240a-4648-a0fe-c80aa4ee1278" providerId="AD" clId="Web-{20C79965-AB7D-1660-EB11-92B9FD9248B4}" dt="2023-11-21T10:19:39.124" v="28"/>
        <pc:sldMkLst>
          <pc:docMk/>
          <pc:sldMk cId="3320702599" sldId="302"/>
        </pc:sldMkLst>
        <pc:spChg chg="mod">
          <ac:chgData name="Gemma Brezinski" userId="S::gemma.brezinski@etfoundation.co.uk::fd066b93-240a-4648-a0fe-c80aa4ee1278" providerId="AD" clId="Web-{20C79965-AB7D-1660-EB11-92B9FD9248B4}" dt="2023-11-21T10:19:39.093" v="27"/>
          <ac:spMkLst>
            <pc:docMk/>
            <pc:sldMk cId="3320702599" sldId="302"/>
            <ac:spMk id="2" creationId="{BB7C2A24-F91E-DDCB-AA17-FC337C51CA1A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19:39.124" v="28"/>
          <ac:spMkLst>
            <pc:docMk/>
            <pc:sldMk cId="3320702599" sldId="302"/>
            <ac:spMk id="3" creationId="{10791436-0BBD-4236-21EA-2A04716427D5}"/>
          </ac:spMkLst>
        </pc:spChg>
      </pc:sldChg>
      <pc:sldChg chg="modSp">
        <pc:chgData name="Gemma Brezinski" userId="S::gemma.brezinski@etfoundation.co.uk::fd066b93-240a-4648-a0fe-c80aa4ee1278" providerId="AD" clId="Web-{20C79965-AB7D-1660-EB11-92B9FD9248B4}" dt="2023-11-21T10:19:44.984" v="32"/>
        <pc:sldMkLst>
          <pc:docMk/>
          <pc:sldMk cId="2409093402" sldId="303"/>
        </pc:sldMkLst>
        <pc:spChg chg="mod">
          <ac:chgData name="Gemma Brezinski" userId="S::gemma.brezinski@etfoundation.co.uk::fd066b93-240a-4648-a0fe-c80aa4ee1278" providerId="AD" clId="Web-{20C79965-AB7D-1660-EB11-92B9FD9248B4}" dt="2023-11-21T10:19:44.968" v="31"/>
          <ac:spMkLst>
            <pc:docMk/>
            <pc:sldMk cId="2409093402" sldId="303"/>
            <ac:spMk id="2" creationId="{4D3D2492-9EEC-3429-D43A-BB9120A65D1A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19:44.984" v="32"/>
          <ac:spMkLst>
            <pc:docMk/>
            <pc:sldMk cId="2409093402" sldId="303"/>
            <ac:spMk id="3" creationId="{0628034A-5100-A9DF-162C-F45709043D8D}"/>
          </ac:spMkLst>
        </pc:spChg>
      </pc:sldChg>
      <pc:sldChg chg="modSp">
        <pc:chgData name="Gemma Brezinski" userId="S::gemma.brezinski@etfoundation.co.uk::fd066b93-240a-4648-a0fe-c80aa4ee1278" providerId="AD" clId="Web-{20C79965-AB7D-1660-EB11-92B9FD9248B4}" dt="2023-11-21T10:20:34.080" v="82"/>
        <pc:sldMkLst>
          <pc:docMk/>
          <pc:sldMk cId="2226296482" sldId="304"/>
        </pc:sldMkLst>
        <pc:spChg chg="mod">
          <ac:chgData name="Gemma Brezinski" userId="S::gemma.brezinski@etfoundation.co.uk::fd066b93-240a-4648-a0fe-c80aa4ee1278" providerId="AD" clId="Web-{20C79965-AB7D-1660-EB11-92B9FD9248B4}" dt="2023-11-21T10:20:34.080" v="82"/>
          <ac:spMkLst>
            <pc:docMk/>
            <pc:sldMk cId="2226296482" sldId="304"/>
            <ac:spMk id="2" creationId="{3E28E74F-ED72-6481-8A3C-8C7C0A9EE396}"/>
          </ac:spMkLst>
        </pc:spChg>
      </pc:sldChg>
      <pc:sldChg chg="modSp">
        <pc:chgData name="Gemma Brezinski" userId="S::gemma.brezinski@etfoundation.co.uk::fd066b93-240a-4648-a0fe-c80aa4ee1278" providerId="AD" clId="Web-{20C79965-AB7D-1660-EB11-92B9FD9248B4}" dt="2023-11-21T10:19:49.750" v="35"/>
        <pc:sldMkLst>
          <pc:docMk/>
          <pc:sldMk cId="3864574479" sldId="305"/>
        </pc:sldMkLst>
        <pc:spChg chg="mod">
          <ac:chgData name="Gemma Brezinski" userId="S::gemma.brezinski@etfoundation.co.uk::fd066b93-240a-4648-a0fe-c80aa4ee1278" providerId="AD" clId="Web-{20C79965-AB7D-1660-EB11-92B9FD9248B4}" dt="2023-11-21T10:19:49.656" v="34"/>
          <ac:spMkLst>
            <pc:docMk/>
            <pc:sldMk cId="3864574479" sldId="305"/>
            <ac:spMk id="2" creationId="{F39262F5-21EE-E177-388F-1376E01BEA69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19:49.750" v="35"/>
          <ac:spMkLst>
            <pc:docMk/>
            <pc:sldMk cId="3864574479" sldId="305"/>
            <ac:spMk id="5" creationId="{E2F33F4E-AD38-4972-EE61-6F929A9F1338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19:49.640" v="33"/>
          <ac:spMkLst>
            <pc:docMk/>
            <pc:sldMk cId="3864574479" sldId="305"/>
            <ac:spMk id="8" creationId="{3628E6BA-3366-FC3C-8289-7DEAC658399C}"/>
          </ac:spMkLst>
        </pc:spChg>
      </pc:sldChg>
      <pc:sldChg chg="modSp">
        <pc:chgData name="Gemma Brezinski" userId="S::gemma.brezinski@etfoundation.co.uk::fd066b93-240a-4648-a0fe-c80aa4ee1278" providerId="AD" clId="Web-{20C79965-AB7D-1660-EB11-92B9FD9248B4}" dt="2023-11-21T10:19:57.172" v="61"/>
        <pc:sldMkLst>
          <pc:docMk/>
          <pc:sldMk cId="218488312" sldId="306"/>
        </pc:sldMkLst>
        <pc:spChg chg="mod">
          <ac:chgData name="Gemma Brezinski" userId="S::gemma.brezinski@etfoundation.co.uk::fd066b93-240a-4648-a0fe-c80aa4ee1278" providerId="AD" clId="Web-{20C79965-AB7D-1660-EB11-92B9FD9248B4}" dt="2023-11-21T10:19:57.031" v="50"/>
          <ac:spMkLst>
            <pc:docMk/>
            <pc:sldMk cId="218488312" sldId="306"/>
            <ac:spMk id="2" creationId="{F39262F5-21EE-E177-388F-1376E01BEA69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19:57.047" v="51"/>
          <ac:spMkLst>
            <pc:docMk/>
            <pc:sldMk cId="218488312" sldId="306"/>
            <ac:spMk id="5" creationId="{E2F33F4E-AD38-4972-EE61-6F929A9F1338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19:57.016" v="49"/>
          <ac:spMkLst>
            <pc:docMk/>
            <pc:sldMk cId="218488312" sldId="306"/>
            <ac:spMk id="8" creationId="{3628E6BA-3366-FC3C-8289-7DEAC658399C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19:57.047" v="52"/>
          <ac:spMkLst>
            <pc:docMk/>
            <pc:sldMk cId="218488312" sldId="306"/>
            <ac:spMk id="9" creationId="{3477A5B3-6ABD-BE24-5612-B2BD0848CF5B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19:57.063" v="53"/>
          <ac:spMkLst>
            <pc:docMk/>
            <pc:sldMk cId="218488312" sldId="306"/>
            <ac:spMk id="11" creationId="{8416251D-D032-D595-A3BE-3F664348284D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19:57.078" v="54"/>
          <ac:spMkLst>
            <pc:docMk/>
            <pc:sldMk cId="218488312" sldId="306"/>
            <ac:spMk id="12" creationId="{11625FF7-33F3-4105-2729-15199A28B978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19:57.094" v="55"/>
          <ac:spMkLst>
            <pc:docMk/>
            <pc:sldMk cId="218488312" sldId="306"/>
            <ac:spMk id="13" creationId="{A8E46B29-7ED6-0E9A-82F4-627E545B73ED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19:57.110" v="56"/>
          <ac:spMkLst>
            <pc:docMk/>
            <pc:sldMk cId="218488312" sldId="306"/>
            <ac:spMk id="14" creationId="{03249963-5E2D-20B2-1A0F-F20FDF701EE8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19:57.125" v="57"/>
          <ac:spMkLst>
            <pc:docMk/>
            <pc:sldMk cId="218488312" sldId="306"/>
            <ac:spMk id="21" creationId="{1CC1EDD8-350F-A90D-2C60-CC6A11F26F13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19:57.141" v="58"/>
          <ac:spMkLst>
            <pc:docMk/>
            <pc:sldMk cId="218488312" sldId="306"/>
            <ac:spMk id="24" creationId="{4E12CA73-7939-7847-9F3E-53503D4862C3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19:57.141" v="59"/>
          <ac:spMkLst>
            <pc:docMk/>
            <pc:sldMk cId="218488312" sldId="306"/>
            <ac:spMk id="25" creationId="{E9DD24EC-7458-95EC-AD92-D1231C20FC14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19:57.156" v="60"/>
          <ac:spMkLst>
            <pc:docMk/>
            <pc:sldMk cId="218488312" sldId="306"/>
            <ac:spMk id="26" creationId="{793FBF7A-579E-D8F7-C4EF-8E9108C76289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19:57.172" v="61"/>
          <ac:spMkLst>
            <pc:docMk/>
            <pc:sldMk cId="218488312" sldId="306"/>
            <ac:spMk id="27" creationId="{624FFE72-385D-C933-9A30-CD27F3E7CE46}"/>
          </ac:spMkLst>
        </pc:spChg>
        <pc:cxnChg chg="mod">
          <ac:chgData name="Gemma Brezinski" userId="S::gemma.brezinski@etfoundation.co.uk::fd066b93-240a-4648-a0fe-c80aa4ee1278" providerId="AD" clId="Web-{20C79965-AB7D-1660-EB11-92B9FD9248B4}" dt="2023-11-21T10:19:57.094" v="55"/>
          <ac:cxnSpMkLst>
            <pc:docMk/>
            <pc:sldMk cId="218488312" sldId="306"/>
            <ac:cxnSpMk id="17" creationId="{FDCAF107-30B4-D21B-921D-724ABA1589CB}"/>
          </ac:cxnSpMkLst>
        </pc:cxnChg>
        <pc:cxnChg chg="mod">
          <ac:chgData name="Gemma Brezinski" userId="S::gemma.brezinski@etfoundation.co.uk::fd066b93-240a-4648-a0fe-c80aa4ee1278" providerId="AD" clId="Web-{20C79965-AB7D-1660-EB11-92B9FD9248B4}" dt="2023-11-21T10:19:57.172" v="61"/>
          <ac:cxnSpMkLst>
            <pc:docMk/>
            <pc:sldMk cId="218488312" sldId="306"/>
            <ac:cxnSpMk id="38" creationId="{9D1352DD-1D64-CACD-ACBC-B757F316E970}"/>
          </ac:cxnSpMkLst>
        </pc:cxnChg>
      </pc:sldChg>
      <pc:sldChg chg="modSp">
        <pc:chgData name="Gemma Brezinski" userId="S::gemma.brezinski@etfoundation.co.uk::fd066b93-240a-4648-a0fe-c80aa4ee1278" providerId="AD" clId="Web-{20C79965-AB7D-1660-EB11-92B9FD9248B4}" dt="2023-11-21T10:20:30.486" v="81"/>
        <pc:sldMkLst>
          <pc:docMk/>
          <pc:sldMk cId="2484192838" sldId="307"/>
        </pc:sldMkLst>
        <pc:spChg chg="mod">
          <ac:chgData name="Gemma Brezinski" userId="S::gemma.brezinski@etfoundation.co.uk::fd066b93-240a-4648-a0fe-c80aa4ee1278" providerId="AD" clId="Web-{20C79965-AB7D-1660-EB11-92B9FD9248B4}" dt="2023-11-21T10:20:30.486" v="80"/>
          <ac:spMkLst>
            <pc:docMk/>
            <pc:sldMk cId="2484192838" sldId="307"/>
            <ac:spMk id="2" creationId="{CA07FF0F-2C2A-9BD7-7AC3-D53E09CC9490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20:30.486" v="81"/>
          <ac:spMkLst>
            <pc:docMk/>
            <pc:sldMk cId="2484192838" sldId="307"/>
            <ac:spMk id="3" creationId="{E9DCB078-5653-38C9-6431-2BEEC81C7F40}"/>
          </ac:spMkLst>
        </pc:spChg>
      </pc:sldChg>
      <pc:sldChg chg="modSp">
        <pc:chgData name="Gemma Brezinski" userId="S::gemma.brezinski@etfoundation.co.uk::fd066b93-240a-4648-a0fe-c80aa4ee1278" providerId="AD" clId="Web-{20C79965-AB7D-1660-EB11-92B9FD9248B4}" dt="2023-11-21T10:20:02.813" v="63"/>
        <pc:sldMkLst>
          <pc:docMk/>
          <pc:sldMk cId="3931484113" sldId="308"/>
        </pc:sldMkLst>
        <pc:spChg chg="mod">
          <ac:chgData name="Gemma Brezinski" userId="S::gemma.brezinski@etfoundation.co.uk::fd066b93-240a-4648-a0fe-c80aa4ee1278" providerId="AD" clId="Web-{20C79965-AB7D-1660-EB11-92B9FD9248B4}" dt="2023-11-21T10:20:02.797" v="62"/>
          <ac:spMkLst>
            <pc:docMk/>
            <pc:sldMk cId="3931484113" sldId="308"/>
            <ac:spMk id="2" creationId="{DCA11742-FAA1-2CA8-FFC4-AE2D132A1509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20:02.813" v="63"/>
          <ac:spMkLst>
            <pc:docMk/>
            <pc:sldMk cId="3931484113" sldId="308"/>
            <ac:spMk id="3" creationId="{38BBFC69-0373-6593-C880-DB09E6586D2B}"/>
          </ac:spMkLst>
        </pc:spChg>
      </pc:sldChg>
      <pc:sldChg chg="modSp">
        <pc:chgData name="Gemma Brezinski" userId="S::gemma.brezinski@etfoundation.co.uk::fd066b93-240a-4648-a0fe-c80aa4ee1278" providerId="AD" clId="Web-{20C79965-AB7D-1660-EB11-92B9FD9248B4}" dt="2023-11-21T10:20:07.329" v="66"/>
        <pc:sldMkLst>
          <pc:docMk/>
          <pc:sldMk cId="3506119195" sldId="309"/>
        </pc:sldMkLst>
        <pc:spChg chg="mod">
          <ac:chgData name="Gemma Brezinski" userId="S::gemma.brezinski@etfoundation.co.uk::fd066b93-240a-4648-a0fe-c80aa4ee1278" providerId="AD" clId="Web-{20C79965-AB7D-1660-EB11-92B9FD9248B4}" dt="2023-11-21T10:20:07.297" v="64"/>
          <ac:spMkLst>
            <pc:docMk/>
            <pc:sldMk cId="3506119195" sldId="309"/>
            <ac:spMk id="2" creationId="{D388C5F4-0423-6D3F-FAB7-BFD61100C26F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20:07.313" v="65"/>
          <ac:spMkLst>
            <pc:docMk/>
            <pc:sldMk cId="3506119195" sldId="309"/>
            <ac:spMk id="3" creationId="{13637B44-EF3A-0582-4E6E-DD2760C01D95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20:07.329" v="66"/>
          <ac:spMkLst>
            <pc:docMk/>
            <pc:sldMk cId="3506119195" sldId="309"/>
            <ac:spMk id="6" creationId="{C740B3CC-08A7-1C2F-ED4B-9DB73D776003}"/>
          </ac:spMkLst>
        </pc:spChg>
      </pc:sldChg>
      <pc:sldChg chg="modSp">
        <pc:chgData name="Gemma Brezinski" userId="S::gemma.brezinski@etfoundation.co.uk::fd066b93-240a-4648-a0fe-c80aa4ee1278" providerId="AD" clId="Web-{20C79965-AB7D-1660-EB11-92B9FD9248B4}" dt="2023-11-21T10:20:37.783" v="84"/>
        <pc:sldMkLst>
          <pc:docMk/>
          <pc:sldMk cId="3281506311" sldId="310"/>
        </pc:sldMkLst>
        <pc:spChg chg="mod">
          <ac:chgData name="Gemma Brezinski" userId="S::gemma.brezinski@etfoundation.co.uk::fd066b93-240a-4648-a0fe-c80aa4ee1278" providerId="AD" clId="Web-{20C79965-AB7D-1660-EB11-92B9FD9248B4}" dt="2023-11-21T10:20:37.783" v="83"/>
          <ac:spMkLst>
            <pc:docMk/>
            <pc:sldMk cId="3281506311" sldId="310"/>
            <ac:spMk id="2" creationId="{B3956772-3DBB-B092-DB03-6B92DC81FB60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20:37.783" v="84"/>
          <ac:spMkLst>
            <pc:docMk/>
            <pc:sldMk cId="3281506311" sldId="310"/>
            <ac:spMk id="3" creationId="{C6EC5BF5-C770-E07B-F70C-6EAE2648EE06}"/>
          </ac:spMkLst>
        </pc:spChg>
      </pc:sldChg>
      <pc:sldChg chg="modSp">
        <pc:chgData name="Gemma Brezinski" userId="S::gemma.brezinski@etfoundation.co.uk::fd066b93-240a-4648-a0fe-c80aa4ee1278" providerId="AD" clId="Web-{20C79965-AB7D-1660-EB11-92B9FD9248B4}" dt="2023-11-21T10:20:13.610" v="75"/>
        <pc:sldMkLst>
          <pc:docMk/>
          <pc:sldMk cId="2908169929" sldId="311"/>
        </pc:sldMkLst>
        <pc:spChg chg="mod">
          <ac:chgData name="Gemma Brezinski" userId="S::gemma.brezinski@etfoundation.co.uk::fd066b93-240a-4648-a0fe-c80aa4ee1278" providerId="AD" clId="Web-{20C79965-AB7D-1660-EB11-92B9FD9248B4}" dt="2023-11-21T10:20:13.610" v="75"/>
          <ac:spMkLst>
            <pc:docMk/>
            <pc:sldMk cId="2908169929" sldId="311"/>
            <ac:spMk id="2" creationId="{2B3F257E-0071-5757-4413-A7DDAD25A701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20:13.579" v="73"/>
          <ac:spMkLst>
            <pc:docMk/>
            <pc:sldMk cId="2908169929" sldId="311"/>
            <ac:spMk id="3" creationId="{5B3A8410-8B54-9782-C342-5C61BCF79FDE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20:13.610" v="74"/>
          <ac:spMkLst>
            <pc:docMk/>
            <pc:sldMk cId="2908169929" sldId="311"/>
            <ac:spMk id="11" creationId="{D88E97CD-3C43-2CD0-C036-3665BCE5A6B2}"/>
          </ac:spMkLst>
        </pc:spChg>
      </pc:sldChg>
      <pc:sldChg chg="modSp">
        <pc:chgData name="Gemma Brezinski" userId="S::gemma.brezinski@etfoundation.co.uk::fd066b93-240a-4648-a0fe-c80aa4ee1278" providerId="AD" clId="Web-{20C79965-AB7D-1660-EB11-92B9FD9248B4}" dt="2023-11-21T10:20:21.282" v="77"/>
        <pc:sldMkLst>
          <pc:docMk/>
          <pc:sldMk cId="764865759" sldId="312"/>
        </pc:sldMkLst>
        <pc:spChg chg="mod">
          <ac:chgData name="Gemma Brezinski" userId="S::gemma.brezinski@etfoundation.co.uk::fd066b93-240a-4648-a0fe-c80aa4ee1278" providerId="AD" clId="Web-{20C79965-AB7D-1660-EB11-92B9FD9248B4}" dt="2023-11-21T10:20:21.282" v="76"/>
          <ac:spMkLst>
            <pc:docMk/>
            <pc:sldMk cId="764865759" sldId="312"/>
            <ac:spMk id="2" creationId="{C3FCA61C-F65A-05B6-E829-35D702FA3ED8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20:21.282" v="77"/>
          <ac:spMkLst>
            <pc:docMk/>
            <pc:sldMk cId="764865759" sldId="312"/>
            <ac:spMk id="3" creationId="{6899F162-5E09-1C65-81EF-83801A47A43B}"/>
          </ac:spMkLst>
        </pc:spChg>
      </pc:sldChg>
      <pc:sldChg chg="modSp">
        <pc:chgData name="Gemma Brezinski" userId="S::gemma.brezinski@etfoundation.co.uk::fd066b93-240a-4648-a0fe-c80aa4ee1278" providerId="AD" clId="Web-{20C79965-AB7D-1660-EB11-92B9FD9248B4}" dt="2023-11-21T10:20:26.845" v="79"/>
        <pc:sldMkLst>
          <pc:docMk/>
          <pc:sldMk cId="2882123858" sldId="313"/>
        </pc:sldMkLst>
        <pc:spChg chg="mod">
          <ac:chgData name="Gemma Brezinski" userId="S::gemma.brezinski@etfoundation.co.uk::fd066b93-240a-4648-a0fe-c80aa4ee1278" providerId="AD" clId="Web-{20C79965-AB7D-1660-EB11-92B9FD9248B4}" dt="2023-11-21T10:20:26.845" v="78"/>
          <ac:spMkLst>
            <pc:docMk/>
            <pc:sldMk cId="2882123858" sldId="313"/>
            <ac:spMk id="2" creationId="{C3FCA61C-F65A-05B6-E829-35D702FA3ED8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20:26.845" v="79"/>
          <ac:spMkLst>
            <pc:docMk/>
            <pc:sldMk cId="2882123858" sldId="313"/>
            <ac:spMk id="3" creationId="{6899F162-5E09-1C65-81EF-83801A47A43B}"/>
          </ac:spMkLst>
        </pc:spChg>
      </pc:sldChg>
      <pc:sldChg chg="modSp">
        <pc:chgData name="Gemma Brezinski" userId="S::gemma.brezinski@etfoundation.co.uk::fd066b93-240a-4648-a0fe-c80aa4ee1278" providerId="AD" clId="Web-{20C79965-AB7D-1660-EB11-92B9FD9248B4}" dt="2023-11-21T10:20:43.799" v="90"/>
        <pc:sldMkLst>
          <pc:docMk/>
          <pc:sldMk cId="858174481" sldId="314"/>
        </pc:sldMkLst>
        <pc:spChg chg="mod">
          <ac:chgData name="Gemma Brezinski" userId="S::gemma.brezinski@etfoundation.co.uk::fd066b93-240a-4648-a0fe-c80aa4ee1278" providerId="AD" clId="Web-{20C79965-AB7D-1660-EB11-92B9FD9248B4}" dt="2023-11-21T10:20:43.799" v="90"/>
          <ac:spMkLst>
            <pc:docMk/>
            <pc:sldMk cId="858174481" sldId="314"/>
            <ac:spMk id="2" creationId="{2B3F257E-0071-5757-4413-A7DDAD25A701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20:43.768" v="88"/>
          <ac:spMkLst>
            <pc:docMk/>
            <pc:sldMk cId="858174481" sldId="314"/>
            <ac:spMk id="3" creationId="{5B3A8410-8B54-9782-C342-5C61BCF79FDE}"/>
          </ac:spMkLst>
        </pc:spChg>
        <pc:spChg chg="mod">
          <ac:chgData name="Gemma Brezinski" userId="S::gemma.brezinski@etfoundation.co.uk::fd066b93-240a-4648-a0fe-c80aa4ee1278" providerId="AD" clId="Web-{20C79965-AB7D-1660-EB11-92B9FD9248B4}" dt="2023-11-21T10:20:43.799" v="89"/>
          <ac:spMkLst>
            <pc:docMk/>
            <pc:sldMk cId="858174481" sldId="314"/>
            <ac:spMk id="11" creationId="{D88E97CD-3C43-2CD0-C036-3665BCE5A6B2}"/>
          </ac:spMkLst>
        </pc:spChg>
      </pc:sldChg>
      <pc:sldChg chg="modSp add">
        <pc:chgData name="Gemma Brezinski" userId="S::gemma.brezinski@etfoundation.co.uk::fd066b93-240a-4648-a0fe-c80aa4ee1278" providerId="AD" clId="Web-{20C79965-AB7D-1660-EB11-92B9FD9248B4}" dt="2023-11-21T10:19:17.311" v="18" actId="20577"/>
        <pc:sldMkLst>
          <pc:docMk/>
          <pc:sldMk cId="3010835535" sldId="315"/>
        </pc:sldMkLst>
        <pc:spChg chg="mod">
          <ac:chgData name="Gemma Brezinski" userId="S::gemma.brezinski@etfoundation.co.uk::fd066b93-240a-4648-a0fe-c80aa4ee1278" providerId="AD" clId="Web-{20C79965-AB7D-1660-EB11-92B9FD9248B4}" dt="2023-11-21T10:19:17.311" v="18" actId="20577"/>
          <ac:spMkLst>
            <pc:docMk/>
            <pc:sldMk cId="3010835535" sldId="315"/>
            <ac:spMk id="2" creationId="{B7E12C84-47CE-F14E-9879-50B5699FE8E9}"/>
          </ac:spMkLst>
        </pc:spChg>
      </pc:sldChg>
    </pc:docChg>
  </pc:docChgLst>
  <pc:docChgLst>
    <pc:chgData name="Gemma Brezinski" userId="S::gemma.brezinski@etfoundation.co.uk::fd066b93-240a-4648-a0fe-c80aa4ee1278" providerId="AD" clId="Web-{3DF142AB-BCD4-1BA0-A371-886BC1669E53}"/>
    <pc:docChg chg="modSld">
      <pc:chgData name="Gemma Brezinski" userId="S::gemma.brezinski@etfoundation.co.uk::fd066b93-240a-4648-a0fe-c80aa4ee1278" providerId="AD" clId="Web-{3DF142AB-BCD4-1BA0-A371-886BC1669E53}" dt="2023-12-08T16:49:19.426" v="3" actId="20577"/>
      <pc:docMkLst>
        <pc:docMk/>
      </pc:docMkLst>
      <pc:sldChg chg="modSp">
        <pc:chgData name="Gemma Brezinski" userId="S::gemma.brezinski@etfoundation.co.uk::fd066b93-240a-4648-a0fe-c80aa4ee1278" providerId="AD" clId="Web-{3DF142AB-BCD4-1BA0-A371-886BC1669E53}" dt="2023-12-08T16:49:19.426" v="3" actId="20577"/>
        <pc:sldMkLst>
          <pc:docMk/>
          <pc:sldMk cId="325678688" sldId="298"/>
        </pc:sldMkLst>
        <pc:spChg chg="mod">
          <ac:chgData name="Gemma Brezinski" userId="S::gemma.brezinski@etfoundation.co.uk::fd066b93-240a-4648-a0fe-c80aa4ee1278" providerId="AD" clId="Web-{3DF142AB-BCD4-1BA0-A371-886BC1669E53}" dt="2023-12-08T16:49:19.426" v="3" actId="20577"/>
          <ac:spMkLst>
            <pc:docMk/>
            <pc:sldMk cId="325678688" sldId="298"/>
            <ac:spMk id="2" creationId="{A6D78D02-1841-5541-B0EB-134EDB52DFA0}"/>
          </ac:spMkLst>
        </pc:spChg>
      </pc:sldChg>
      <pc:sldChg chg="modSp">
        <pc:chgData name="Gemma Brezinski" userId="S::gemma.brezinski@etfoundation.co.uk::fd066b93-240a-4648-a0fe-c80aa4ee1278" providerId="AD" clId="Web-{3DF142AB-BCD4-1BA0-A371-886BC1669E53}" dt="2023-12-08T16:49:14.645" v="1" actId="20577"/>
        <pc:sldMkLst>
          <pc:docMk/>
          <pc:sldMk cId="3010835535" sldId="315"/>
        </pc:sldMkLst>
        <pc:spChg chg="mod">
          <ac:chgData name="Gemma Brezinski" userId="S::gemma.brezinski@etfoundation.co.uk::fd066b93-240a-4648-a0fe-c80aa4ee1278" providerId="AD" clId="Web-{3DF142AB-BCD4-1BA0-A371-886BC1669E53}" dt="2023-12-08T16:49:14.645" v="1" actId="20577"/>
          <ac:spMkLst>
            <pc:docMk/>
            <pc:sldMk cId="3010835535" sldId="315"/>
            <ac:spMk id="2" creationId="{B7E12C84-47CE-F14E-9879-50B5699FE8E9}"/>
          </ac:spMkLst>
        </pc:spChg>
      </pc:sldChg>
    </pc:docChg>
  </pc:docChgLst>
  <pc:docChgLst>
    <pc:chgData name="Carey, Sherryl" userId="2eb01423-5944-494a-8444-b37bb9895970" providerId="ADAL" clId="{5AC15C63-1A2A-4C0F-AC52-D5539167C328}"/>
    <pc:docChg chg="undo custSel addSld delSld modSld sldOrd">
      <pc:chgData name="Carey, Sherryl" userId="2eb01423-5944-494a-8444-b37bb9895970" providerId="ADAL" clId="{5AC15C63-1A2A-4C0F-AC52-D5539167C328}" dt="2023-11-01T14:31:54.192" v="4563" actId="47"/>
      <pc:docMkLst>
        <pc:docMk/>
      </pc:docMkLst>
      <pc:sldChg chg="modSp mod">
        <pc:chgData name="Carey, Sherryl" userId="2eb01423-5944-494a-8444-b37bb9895970" providerId="ADAL" clId="{5AC15C63-1A2A-4C0F-AC52-D5539167C328}" dt="2023-10-24T16:56:37.155" v="1885" actId="20577"/>
        <pc:sldMkLst>
          <pc:docMk/>
          <pc:sldMk cId="325678688" sldId="298"/>
        </pc:sldMkLst>
        <pc:spChg chg="mod">
          <ac:chgData name="Carey, Sherryl" userId="2eb01423-5944-494a-8444-b37bb9895970" providerId="ADAL" clId="{5AC15C63-1A2A-4C0F-AC52-D5539167C328}" dt="2023-10-24T16:23:47.481" v="0" actId="20577"/>
          <ac:spMkLst>
            <pc:docMk/>
            <pc:sldMk cId="325678688" sldId="298"/>
            <ac:spMk id="2" creationId="{A6D78D02-1841-5541-B0EB-134EDB52DFA0}"/>
          </ac:spMkLst>
        </pc:spChg>
        <pc:spChg chg="mod">
          <ac:chgData name="Carey, Sherryl" userId="2eb01423-5944-494a-8444-b37bb9895970" providerId="ADAL" clId="{5AC15C63-1A2A-4C0F-AC52-D5539167C328}" dt="2023-10-24T16:56:37.155" v="1885" actId="20577"/>
          <ac:spMkLst>
            <pc:docMk/>
            <pc:sldMk cId="325678688" sldId="298"/>
            <ac:spMk id="3" creationId="{A39FE6D9-D96B-E748-810E-8BBC981DD009}"/>
          </ac:spMkLst>
        </pc:spChg>
      </pc:sldChg>
      <pc:sldChg chg="modSp mod">
        <pc:chgData name="Carey, Sherryl" userId="2eb01423-5944-494a-8444-b37bb9895970" providerId="ADAL" clId="{5AC15C63-1A2A-4C0F-AC52-D5539167C328}" dt="2023-10-24T16:27:17.488" v="367" actId="1076"/>
        <pc:sldMkLst>
          <pc:docMk/>
          <pc:sldMk cId="2623175481" sldId="299"/>
        </pc:sldMkLst>
        <pc:spChg chg="mod">
          <ac:chgData name="Carey, Sherryl" userId="2eb01423-5944-494a-8444-b37bb9895970" providerId="ADAL" clId="{5AC15C63-1A2A-4C0F-AC52-D5539167C328}" dt="2023-10-24T16:27:17.488" v="367" actId="1076"/>
          <ac:spMkLst>
            <pc:docMk/>
            <pc:sldMk cId="2623175481" sldId="299"/>
            <ac:spMk id="5" creationId="{00000000-0000-0000-0000-000000000000}"/>
          </ac:spMkLst>
        </pc:spChg>
        <pc:spChg chg="mod">
          <ac:chgData name="Carey, Sherryl" userId="2eb01423-5944-494a-8444-b37bb9895970" providerId="ADAL" clId="{5AC15C63-1A2A-4C0F-AC52-D5539167C328}" dt="2023-10-24T16:24:22.617" v="41" actId="255"/>
          <ac:spMkLst>
            <pc:docMk/>
            <pc:sldMk cId="2623175481" sldId="299"/>
            <ac:spMk id="12" creationId="{00000000-0000-0000-0000-000000000000}"/>
          </ac:spMkLst>
        </pc:spChg>
      </pc:sldChg>
      <pc:sldChg chg="del">
        <pc:chgData name="Carey, Sherryl" userId="2eb01423-5944-494a-8444-b37bb9895970" providerId="ADAL" clId="{5AC15C63-1A2A-4C0F-AC52-D5539167C328}" dt="2023-11-01T14:31:54.192" v="4563" actId="47"/>
        <pc:sldMkLst>
          <pc:docMk/>
          <pc:sldMk cId="3072831491" sldId="300"/>
        </pc:sldMkLst>
      </pc:sldChg>
      <pc:sldChg chg="del ord">
        <pc:chgData name="Carey, Sherryl" userId="2eb01423-5944-494a-8444-b37bb9895970" providerId="ADAL" clId="{5AC15C63-1A2A-4C0F-AC52-D5539167C328}" dt="2023-11-01T14:18:22.183" v="3580" actId="47"/>
        <pc:sldMkLst>
          <pc:docMk/>
          <pc:sldMk cId="2903473761" sldId="301"/>
        </pc:sldMkLst>
      </pc:sldChg>
      <pc:sldChg chg="addSp modSp new mod">
        <pc:chgData name="Carey, Sherryl" userId="2eb01423-5944-494a-8444-b37bb9895970" providerId="ADAL" clId="{5AC15C63-1A2A-4C0F-AC52-D5539167C328}" dt="2023-10-24T16:29:47.230" v="719" actId="255"/>
        <pc:sldMkLst>
          <pc:docMk/>
          <pc:sldMk cId="3320702599" sldId="302"/>
        </pc:sldMkLst>
        <pc:spChg chg="mod">
          <ac:chgData name="Carey, Sherryl" userId="2eb01423-5944-494a-8444-b37bb9895970" providerId="ADAL" clId="{5AC15C63-1A2A-4C0F-AC52-D5539167C328}" dt="2023-10-24T16:29:47.230" v="719" actId="255"/>
          <ac:spMkLst>
            <pc:docMk/>
            <pc:sldMk cId="3320702599" sldId="302"/>
            <ac:spMk id="2" creationId="{BB7C2A24-F91E-DDCB-AA17-FC337C51CA1A}"/>
          </ac:spMkLst>
        </pc:spChg>
        <pc:spChg chg="mod">
          <ac:chgData name="Carey, Sherryl" userId="2eb01423-5944-494a-8444-b37bb9895970" providerId="ADAL" clId="{5AC15C63-1A2A-4C0F-AC52-D5539167C328}" dt="2023-10-24T16:29:35.209" v="718" actId="20577"/>
          <ac:spMkLst>
            <pc:docMk/>
            <pc:sldMk cId="3320702599" sldId="302"/>
            <ac:spMk id="3" creationId="{10791436-0BBD-4236-21EA-2A04716427D5}"/>
          </ac:spMkLst>
        </pc:spChg>
        <pc:picChg chg="add mod">
          <ac:chgData name="Carey, Sherryl" userId="2eb01423-5944-494a-8444-b37bb9895970" providerId="ADAL" clId="{5AC15C63-1A2A-4C0F-AC52-D5539167C328}" dt="2023-10-24T16:27:43.158" v="386" actId="1076"/>
          <ac:picMkLst>
            <pc:docMk/>
            <pc:sldMk cId="3320702599" sldId="302"/>
            <ac:picMk id="4" creationId="{FD314642-0DF0-DF19-20B8-20ABB54098A5}"/>
          </ac:picMkLst>
        </pc:picChg>
      </pc:sldChg>
      <pc:sldChg chg="addSp modSp new mod modAnim">
        <pc:chgData name="Carey, Sherryl" userId="2eb01423-5944-494a-8444-b37bb9895970" providerId="ADAL" clId="{5AC15C63-1A2A-4C0F-AC52-D5539167C328}" dt="2023-10-24T16:39:36.695" v="994" actId="1076"/>
        <pc:sldMkLst>
          <pc:docMk/>
          <pc:sldMk cId="2409093402" sldId="303"/>
        </pc:sldMkLst>
        <pc:spChg chg="mod">
          <ac:chgData name="Carey, Sherryl" userId="2eb01423-5944-494a-8444-b37bb9895970" providerId="ADAL" clId="{5AC15C63-1A2A-4C0F-AC52-D5539167C328}" dt="2023-10-24T16:37:19.389" v="781" actId="255"/>
          <ac:spMkLst>
            <pc:docMk/>
            <pc:sldMk cId="2409093402" sldId="303"/>
            <ac:spMk id="2" creationId="{4D3D2492-9EEC-3429-D43A-BB9120A65D1A}"/>
          </ac:spMkLst>
        </pc:spChg>
        <pc:spChg chg="mod">
          <ac:chgData name="Carey, Sherryl" userId="2eb01423-5944-494a-8444-b37bb9895970" providerId="ADAL" clId="{5AC15C63-1A2A-4C0F-AC52-D5539167C328}" dt="2023-10-24T16:39:22.371" v="992" actId="948"/>
          <ac:spMkLst>
            <pc:docMk/>
            <pc:sldMk cId="2409093402" sldId="303"/>
            <ac:spMk id="3" creationId="{0628034A-5100-A9DF-162C-F45709043D8D}"/>
          </ac:spMkLst>
        </pc:spChg>
        <pc:picChg chg="add mod">
          <ac:chgData name="Carey, Sherryl" userId="2eb01423-5944-494a-8444-b37bb9895970" providerId="ADAL" clId="{5AC15C63-1A2A-4C0F-AC52-D5539167C328}" dt="2023-10-24T16:39:36.695" v="994" actId="1076"/>
          <ac:picMkLst>
            <pc:docMk/>
            <pc:sldMk cId="2409093402" sldId="303"/>
            <ac:picMk id="4" creationId="{4F91FC2D-54CA-E1F1-7F41-D45BD85DEA22}"/>
          </ac:picMkLst>
        </pc:picChg>
      </pc:sldChg>
      <pc:sldChg chg="addSp delSp modSp new mod modAnim">
        <pc:chgData name="Carey, Sherryl" userId="2eb01423-5944-494a-8444-b37bb9895970" providerId="ADAL" clId="{5AC15C63-1A2A-4C0F-AC52-D5539167C328}" dt="2023-11-01T14:14:37.554" v="3505" actId="255"/>
        <pc:sldMkLst>
          <pc:docMk/>
          <pc:sldMk cId="2226296482" sldId="304"/>
        </pc:sldMkLst>
        <pc:spChg chg="mod">
          <ac:chgData name="Carey, Sherryl" userId="2eb01423-5944-494a-8444-b37bb9895970" providerId="ADAL" clId="{5AC15C63-1A2A-4C0F-AC52-D5539167C328}" dt="2023-11-01T14:14:37.554" v="3505" actId="255"/>
          <ac:spMkLst>
            <pc:docMk/>
            <pc:sldMk cId="2226296482" sldId="304"/>
            <ac:spMk id="2" creationId="{3E28E74F-ED72-6481-8A3C-8C7C0A9EE396}"/>
          </ac:spMkLst>
        </pc:spChg>
        <pc:spChg chg="del">
          <ac:chgData name="Carey, Sherryl" userId="2eb01423-5944-494a-8444-b37bb9895970" providerId="ADAL" clId="{5AC15C63-1A2A-4C0F-AC52-D5539167C328}" dt="2023-10-24T16:35:38.382" v="742" actId="478"/>
          <ac:spMkLst>
            <pc:docMk/>
            <pc:sldMk cId="2226296482" sldId="304"/>
            <ac:spMk id="3" creationId="{AB72AE58-8B9E-7450-B452-F704965BB590}"/>
          </ac:spMkLst>
        </pc:spChg>
        <pc:picChg chg="add mod">
          <ac:chgData name="Carey, Sherryl" userId="2eb01423-5944-494a-8444-b37bb9895970" providerId="ADAL" clId="{5AC15C63-1A2A-4C0F-AC52-D5539167C328}" dt="2023-10-24T16:35:44.703" v="744" actId="14100"/>
          <ac:picMkLst>
            <pc:docMk/>
            <pc:sldMk cId="2226296482" sldId="304"/>
            <ac:picMk id="4" creationId="{EEAA14B7-6D82-3D8E-C471-30FB0165A4F9}"/>
          </ac:picMkLst>
        </pc:picChg>
      </pc:sldChg>
      <pc:sldChg chg="addSp delSp modSp new mod modNotesTx">
        <pc:chgData name="Carey, Sherryl" userId="2eb01423-5944-494a-8444-b37bb9895970" providerId="ADAL" clId="{5AC15C63-1A2A-4C0F-AC52-D5539167C328}" dt="2023-10-24T16:47:54.445" v="1448" actId="207"/>
        <pc:sldMkLst>
          <pc:docMk/>
          <pc:sldMk cId="3864574479" sldId="305"/>
        </pc:sldMkLst>
        <pc:spChg chg="mod">
          <ac:chgData name="Carey, Sherryl" userId="2eb01423-5944-494a-8444-b37bb9895970" providerId="ADAL" clId="{5AC15C63-1A2A-4C0F-AC52-D5539167C328}" dt="2023-10-24T16:42:00.914" v="1062" actId="20577"/>
          <ac:spMkLst>
            <pc:docMk/>
            <pc:sldMk cId="3864574479" sldId="305"/>
            <ac:spMk id="2" creationId="{F39262F5-21EE-E177-388F-1376E01BEA69}"/>
          </ac:spMkLst>
        </pc:spChg>
        <pc:spChg chg="del mod">
          <ac:chgData name="Carey, Sherryl" userId="2eb01423-5944-494a-8444-b37bb9895970" providerId="ADAL" clId="{5AC15C63-1A2A-4C0F-AC52-D5539167C328}" dt="2023-10-24T16:42:04.571" v="1063" actId="478"/>
          <ac:spMkLst>
            <pc:docMk/>
            <pc:sldMk cId="3864574479" sldId="305"/>
            <ac:spMk id="3" creationId="{CBEF485D-4243-0EA2-C8F2-E648817C056E}"/>
          </ac:spMkLst>
        </pc:spChg>
        <pc:spChg chg="add del">
          <ac:chgData name="Carey, Sherryl" userId="2eb01423-5944-494a-8444-b37bb9895970" providerId="ADAL" clId="{5AC15C63-1A2A-4C0F-AC52-D5539167C328}" dt="2023-10-24T16:40:45.283" v="1032" actId="478"/>
          <ac:spMkLst>
            <pc:docMk/>
            <pc:sldMk cId="3864574479" sldId="305"/>
            <ac:spMk id="4" creationId="{82C7B2F4-0065-3650-0B53-81DFE9E2DD72}"/>
          </ac:spMkLst>
        </pc:spChg>
        <pc:spChg chg="add mod">
          <ac:chgData name="Carey, Sherryl" userId="2eb01423-5944-494a-8444-b37bb9895970" providerId="ADAL" clId="{5AC15C63-1A2A-4C0F-AC52-D5539167C328}" dt="2023-10-24T16:42:43.775" v="1069" actId="1076"/>
          <ac:spMkLst>
            <pc:docMk/>
            <pc:sldMk cId="3864574479" sldId="305"/>
            <ac:spMk id="5" creationId="{E2F33F4E-AD38-4972-EE61-6F929A9F1338}"/>
          </ac:spMkLst>
        </pc:spChg>
        <pc:spChg chg="add mod ord">
          <ac:chgData name="Carey, Sherryl" userId="2eb01423-5944-494a-8444-b37bb9895970" providerId="ADAL" clId="{5AC15C63-1A2A-4C0F-AC52-D5539167C328}" dt="2023-10-24T16:47:54.445" v="1448" actId="207"/>
          <ac:spMkLst>
            <pc:docMk/>
            <pc:sldMk cId="3864574479" sldId="305"/>
            <ac:spMk id="8" creationId="{3628E6BA-3366-FC3C-8289-7DEAC658399C}"/>
          </ac:spMkLst>
        </pc:spChg>
        <pc:picChg chg="add mod">
          <ac:chgData name="Carey, Sherryl" userId="2eb01423-5944-494a-8444-b37bb9895970" providerId="ADAL" clId="{5AC15C63-1A2A-4C0F-AC52-D5539167C328}" dt="2023-10-24T16:41:42.887" v="1058" actId="1076"/>
          <ac:picMkLst>
            <pc:docMk/>
            <pc:sldMk cId="3864574479" sldId="305"/>
            <ac:picMk id="7" creationId="{DA009B08-E230-FDE8-F86D-B15061C23961}"/>
          </ac:picMkLst>
        </pc:picChg>
      </pc:sldChg>
      <pc:sldChg chg="addSp delSp modSp add mod modNotesTx">
        <pc:chgData name="Carey, Sherryl" userId="2eb01423-5944-494a-8444-b37bb9895970" providerId="ADAL" clId="{5AC15C63-1A2A-4C0F-AC52-D5539167C328}" dt="2023-10-24T16:55:51.780" v="1878" actId="20577"/>
        <pc:sldMkLst>
          <pc:docMk/>
          <pc:sldMk cId="218488312" sldId="306"/>
        </pc:sldMkLst>
        <pc:spChg chg="mod">
          <ac:chgData name="Carey, Sherryl" userId="2eb01423-5944-494a-8444-b37bb9895970" providerId="ADAL" clId="{5AC15C63-1A2A-4C0F-AC52-D5539167C328}" dt="2023-10-24T16:47:44.851" v="1446" actId="208"/>
          <ac:spMkLst>
            <pc:docMk/>
            <pc:sldMk cId="218488312" sldId="306"/>
            <ac:spMk id="8" creationId="{3628E6BA-3366-FC3C-8289-7DEAC658399C}"/>
          </ac:spMkLst>
        </pc:spChg>
        <pc:spChg chg="add mod">
          <ac:chgData name="Carey, Sherryl" userId="2eb01423-5944-494a-8444-b37bb9895970" providerId="ADAL" clId="{5AC15C63-1A2A-4C0F-AC52-D5539167C328}" dt="2023-10-24T16:46:18.711" v="1416" actId="1076"/>
          <ac:spMkLst>
            <pc:docMk/>
            <pc:sldMk cId="218488312" sldId="306"/>
            <ac:spMk id="9" creationId="{3477A5B3-6ABD-BE24-5612-B2BD0848CF5B}"/>
          </ac:spMkLst>
        </pc:spChg>
        <pc:spChg chg="add mod">
          <ac:chgData name="Carey, Sherryl" userId="2eb01423-5944-494a-8444-b37bb9895970" providerId="ADAL" clId="{5AC15C63-1A2A-4C0F-AC52-D5539167C328}" dt="2023-10-24T16:51:50.687" v="1603" actId="1076"/>
          <ac:spMkLst>
            <pc:docMk/>
            <pc:sldMk cId="218488312" sldId="306"/>
            <ac:spMk id="11" creationId="{8416251D-D032-D595-A3BE-3F664348284D}"/>
          </ac:spMkLst>
        </pc:spChg>
        <pc:spChg chg="add mod">
          <ac:chgData name="Carey, Sherryl" userId="2eb01423-5944-494a-8444-b37bb9895970" providerId="ADAL" clId="{5AC15C63-1A2A-4C0F-AC52-D5539167C328}" dt="2023-10-24T16:48:50.557" v="1481" actId="20577"/>
          <ac:spMkLst>
            <pc:docMk/>
            <pc:sldMk cId="218488312" sldId="306"/>
            <ac:spMk id="12" creationId="{11625FF7-33F3-4105-2729-15199A28B978}"/>
          </ac:spMkLst>
        </pc:spChg>
        <pc:spChg chg="add mod">
          <ac:chgData name="Carey, Sherryl" userId="2eb01423-5944-494a-8444-b37bb9895970" providerId="ADAL" clId="{5AC15C63-1A2A-4C0F-AC52-D5539167C328}" dt="2023-10-24T16:49:31.294" v="1500" actId="20577"/>
          <ac:spMkLst>
            <pc:docMk/>
            <pc:sldMk cId="218488312" sldId="306"/>
            <ac:spMk id="13" creationId="{A8E46B29-7ED6-0E9A-82F4-627E545B73ED}"/>
          </ac:spMkLst>
        </pc:spChg>
        <pc:spChg chg="add mod">
          <ac:chgData name="Carey, Sherryl" userId="2eb01423-5944-494a-8444-b37bb9895970" providerId="ADAL" clId="{5AC15C63-1A2A-4C0F-AC52-D5539167C328}" dt="2023-10-24T16:50:11.615" v="1523" actId="1076"/>
          <ac:spMkLst>
            <pc:docMk/>
            <pc:sldMk cId="218488312" sldId="306"/>
            <ac:spMk id="14" creationId="{03249963-5E2D-20B2-1A0F-F20FDF701EE8}"/>
          </ac:spMkLst>
        </pc:spChg>
        <pc:spChg chg="add mod">
          <ac:chgData name="Carey, Sherryl" userId="2eb01423-5944-494a-8444-b37bb9895970" providerId="ADAL" clId="{5AC15C63-1A2A-4C0F-AC52-D5539167C328}" dt="2023-10-24T16:51:00.911" v="1568" actId="1076"/>
          <ac:spMkLst>
            <pc:docMk/>
            <pc:sldMk cId="218488312" sldId="306"/>
            <ac:spMk id="21" creationId="{1CC1EDD8-350F-A90D-2C60-CC6A11F26F13}"/>
          </ac:spMkLst>
        </pc:spChg>
        <pc:spChg chg="add mod">
          <ac:chgData name="Carey, Sherryl" userId="2eb01423-5944-494a-8444-b37bb9895970" providerId="ADAL" clId="{5AC15C63-1A2A-4C0F-AC52-D5539167C328}" dt="2023-10-24T16:50:51.761" v="1565" actId="571"/>
          <ac:spMkLst>
            <pc:docMk/>
            <pc:sldMk cId="218488312" sldId="306"/>
            <ac:spMk id="22" creationId="{FA97142F-EAAD-4AE2-DAAF-10C45CB869CD}"/>
          </ac:spMkLst>
        </pc:spChg>
        <pc:spChg chg="add mod">
          <ac:chgData name="Carey, Sherryl" userId="2eb01423-5944-494a-8444-b37bb9895970" providerId="ADAL" clId="{5AC15C63-1A2A-4C0F-AC52-D5539167C328}" dt="2023-10-24T16:50:51.761" v="1565" actId="571"/>
          <ac:spMkLst>
            <pc:docMk/>
            <pc:sldMk cId="218488312" sldId="306"/>
            <ac:spMk id="23" creationId="{0F19C2F3-C16B-78B8-79BB-A5E99C0958D1}"/>
          </ac:spMkLst>
        </pc:spChg>
        <pc:spChg chg="add mod">
          <ac:chgData name="Carey, Sherryl" userId="2eb01423-5944-494a-8444-b37bb9895970" providerId="ADAL" clId="{5AC15C63-1A2A-4C0F-AC52-D5539167C328}" dt="2023-10-24T16:51:25.412" v="1599" actId="20577"/>
          <ac:spMkLst>
            <pc:docMk/>
            <pc:sldMk cId="218488312" sldId="306"/>
            <ac:spMk id="24" creationId="{4E12CA73-7939-7847-9F3E-53503D4862C3}"/>
          </ac:spMkLst>
        </pc:spChg>
        <pc:spChg chg="add mod">
          <ac:chgData name="Carey, Sherryl" userId="2eb01423-5944-494a-8444-b37bb9895970" providerId="ADAL" clId="{5AC15C63-1A2A-4C0F-AC52-D5539167C328}" dt="2023-10-24T16:53:45.048" v="1758" actId="20577"/>
          <ac:spMkLst>
            <pc:docMk/>
            <pc:sldMk cId="218488312" sldId="306"/>
            <ac:spMk id="25" creationId="{E9DD24EC-7458-95EC-AD92-D1231C20FC14}"/>
          </ac:spMkLst>
        </pc:spChg>
        <pc:spChg chg="add mod">
          <ac:chgData name="Carey, Sherryl" userId="2eb01423-5944-494a-8444-b37bb9895970" providerId="ADAL" clId="{5AC15C63-1A2A-4C0F-AC52-D5539167C328}" dt="2023-10-24T16:53:42.158" v="1757" actId="20577"/>
          <ac:spMkLst>
            <pc:docMk/>
            <pc:sldMk cId="218488312" sldId="306"/>
            <ac:spMk id="26" creationId="{793FBF7A-579E-D8F7-C4EF-8E9108C76289}"/>
          </ac:spMkLst>
        </pc:spChg>
        <pc:spChg chg="add mod">
          <ac:chgData name="Carey, Sherryl" userId="2eb01423-5944-494a-8444-b37bb9895970" providerId="ADAL" clId="{5AC15C63-1A2A-4C0F-AC52-D5539167C328}" dt="2023-10-24T16:53:38.519" v="1756" actId="1076"/>
          <ac:spMkLst>
            <pc:docMk/>
            <pc:sldMk cId="218488312" sldId="306"/>
            <ac:spMk id="27" creationId="{624FFE72-385D-C933-9A30-CD27F3E7CE46}"/>
          </ac:spMkLst>
        </pc:spChg>
        <pc:graphicFrameChg chg="add del mod modGraphic">
          <ac:chgData name="Carey, Sherryl" userId="2eb01423-5944-494a-8444-b37bb9895970" providerId="ADAL" clId="{5AC15C63-1A2A-4C0F-AC52-D5539167C328}" dt="2023-10-24T16:45:48.084" v="1405" actId="478"/>
          <ac:graphicFrameMkLst>
            <pc:docMk/>
            <pc:sldMk cId="218488312" sldId="306"/>
            <ac:graphicFrameMk id="3" creationId="{06A8F3FF-7F1E-E2FF-D208-7F487E0E5073}"/>
          </ac:graphicFrameMkLst>
        </pc:graphicFrameChg>
        <pc:picChg chg="del">
          <ac:chgData name="Carey, Sherryl" userId="2eb01423-5944-494a-8444-b37bb9895970" providerId="ADAL" clId="{5AC15C63-1A2A-4C0F-AC52-D5539167C328}" dt="2023-10-24T16:55:02.013" v="1771" actId="478"/>
          <ac:picMkLst>
            <pc:docMk/>
            <pc:sldMk cId="218488312" sldId="306"/>
            <ac:picMk id="7" creationId="{DA009B08-E230-FDE8-F86D-B15061C23961}"/>
          </ac:picMkLst>
        </pc:picChg>
        <pc:picChg chg="add mod">
          <ac:chgData name="Carey, Sherryl" userId="2eb01423-5944-494a-8444-b37bb9895970" providerId="ADAL" clId="{5AC15C63-1A2A-4C0F-AC52-D5539167C328}" dt="2023-10-24T16:48:15.815" v="1453" actId="1076"/>
          <ac:picMkLst>
            <pc:docMk/>
            <pc:sldMk cId="218488312" sldId="306"/>
            <ac:picMk id="15" creationId="{486F595A-EC01-CB84-2643-0CEEFAFBDE6F}"/>
          </ac:picMkLst>
        </pc:picChg>
        <pc:cxnChg chg="add mod">
          <ac:chgData name="Carey, Sherryl" userId="2eb01423-5944-494a-8444-b37bb9895970" providerId="ADAL" clId="{5AC15C63-1A2A-4C0F-AC52-D5539167C328}" dt="2023-10-24T16:47:57.657" v="1449" actId="1076"/>
          <ac:cxnSpMkLst>
            <pc:docMk/>
            <pc:sldMk cId="218488312" sldId="306"/>
            <ac:cxnSpMk id="6" creationId="{6994C89C-3B04-4F46-3532-6F93FF2BA2E4}"/>
          </ac:cxnSpMkLst>
        </pc:cxnChg>
        <pc:cxnChg chg="add mod">
          <ac:chgData name="Carey, Sherryl" userId="2eb01423-5944-494a-8444-b37bb9895970" providerId="ADAL" clId="{5AC15C63-1A2A-4C0F-AC52-D5539167C328}" dt="2023-10-24T16:51:48.104" v="1602" actId="1076"/>
          <ac:cxnSpMkLst>
            <pc:docMk/>
            <pc:sldMk cId="218488312" sldId="306"/>
            <ac:cxnSpMk id="10" creationId="{2F0E76EB-D3C1-0E0C-49E4-A379DD106008}"/>
          </ac:cxnSpMkLst>
        </pc:cxnChg>
        <pc:cxnChg chg="add mod">
          <ac:chgData name="Carey, Sherryl" userId="2eb01423-5944-494a-8444-b37bb9895970" providerId="ADAL" clId="{5AC15C63-1A2A-4C0F-AC52-D5539167C328}" dt="2023-10-24T16:49:18.367" v="1485" actId="14100"/>
          <ac:cxnSpMkLst>
            <pc:docMk/>
            <pc:sldMk cId="218488312" sldId="306"/>
            <ac:cxnSpMk id="17" creationId="{FDCAF107-30B4-D21B-921D-724ABA1589CB}"/>
          </ac:cxnSpMkLst>
        </pc:cxnChg>
        <pc:cxnChg chg="add mod">
          <ac:chgData name="Carey, Sherryl" userId="2eb01423-5944-494a-8444-b37bb9895970" providerId="ADAL" clId="{5AC15C63-1A2A-4C0F-AC52-D5539167C328}" dt="2023-10-24T16:49:47.441" v="1502" actId="208"/>
          <ac:cxnSpMkLst>
            <pc:docMk/>
            <pc:sldMk cId="218488312" sldId="306"/>
            <ac:cxnSpMk id="20" creationId="{D6D63B14-2801-7C7A-A58D-F40B6B1907C7}"/>
          </ac:cxnSpMkLst>
        </pc:cxnChg>
        <pc:cxnChg chg="add mod">
          <ac:chgData name="Carey, Sherryl" userId="2eb01423-5944-494a-8444-b37bb9895970" providerId="ADAL" clId="{5AC15C63-1A2A-4C0F-AC52-D5539167C328}" dt="2023-10-24T16:53:59.491" v="1760" actId="208"/>
          <ac:cxnSpMkLst>
            <pc:docMk/>
            <pc:sldMk cId="218488312" sldId="306"/>
            <ac:cxnSpMk id="29" creationId="{33D7BE69-D19F-FE53-DFFC-2510A80975D2}"/>
          </ac:cxnSpMkLst>
        </pc:cxnChg>
        <pc:cxnChg chg="add mod">
          <ac:chgData name="Carey, Sherryl" userId="2eb01423-5944-494a-8444-b37bb9895970" providerId="ADAL" clId="{5AC15C63-1A2A-4C0F-AC52-D5539167C328}" dt="2023-10-24T16:54:14.196" v="1763" actId="208"/>
          <ac:cxnSpMkLst>
            <pc:docMk/>
            <pc:sldMk cId="218488312" sldId="306"/>
            <ac:cxnSpMk id="31" creationId="{449A9A2D-FC53-EE0F-D0AA-DE8DC1A42DF2}"/>
          </ac:cxnSpMkLst>
        </pc:cxnChg>
        <pc:cxnChg chg="add mod">
          <ac:chgData name="Carey, Sherryl" userId="2eb01423-5944-494a-8444-b37bb9895970" providerId="ADAL" clId="{5AC15C63-1A2A-4C0F-AC52-D5539167C328}" dt="2023-10-24T16:54:28.495" v="1766" actId="208"/>
          <ac:cxnSpMkLst>
            <pc:docMk/>
            <pc:sldMk cId="218488312" sldId="306"/>
            <ac:cxnSpMk id="34" creationId="{27278BB8-C44E-517A-36F9-1C5F7EA24E0E}"/>
          </ac:cxnSpMkLst>
        </pc:cxnChg>
        <pc:cxnChg chg="add mod">
          <ac:chgData name="Carey, Sherryl" userId="2eb01423-5944-494a-8444-b37bb9895970" providerId="ADAL" clId="{5AC15C63-1A2A-4C0F-AC52-D5539167C328}" dt="2023-10-24T16:54:41.010" v="1768" actId="208"/>
          <ac:cxnSpMkLst>
            <pc:docMk/>
            <pc:sldMk cId="218488312" sldId="306"/>
            <ac:cxnSpMk id="36" creationId="{E44C4B61-8048-C8DB-B6A4-3C3BE1BE2487}"/>
          </ac:cxnSpMkLst>
        </pc:cxnChg>
        <pc:cxnChg chg="add mod">
          <ac:chgData name="Carey, Sherryl" userId="2eb01423-5944-494a-8444-b37bb9895970" providerId="ADAL" clId="{5AC15C63-1A2A-4C0F-AC52-D5539167C328}" dt="2023-10-24T16:54:51.664" v="1770" actId="208"/>
          <ac:cxnSpMkLst>
            <pc:docMk/>
            <pc:sldMk cId="218488312" sldId="306"/>
            <ac:cxnSpMk id="38" creationId="{9D1352DD-1D64-CACD-ACBC-B757F316E970}"/>
          </ac:cxnSpMkLst>
        </pc:cxnChg>
      </pc:sldChg>
      <pc:sldChg chg="addSp modSp new mod ord modAnim">
        <pc:chgData name="Carey, Sherryl" userId="2eb01423-5944-494a-8444-b37bb9895970" providerId="ADAL" clId="{5AC15C63-1A2A-4C0F-AC52-D5539167C328}" dt="2023-11-01T14:14:16.904" v="3483"/>
        <pc:sldMkLst>
          <pc:docMk/>
          <pc:sldMk cId="2484192838" sldId="307"/>
        </pc:sldMkLst>
        <pc:spChg chg="mod">
          <ac:chgData name="Carey, Sherryl" userId="2eb01423-5944-494a-8444-b37bb9895970" providerId="ADAL" clId="{5AC15C63-1A2A-4C0F-AC52-D5539167C328}" dt="2023-10-31T15:22:04.723" v="2145" actId="20577"/>
          <ac:spMkLst>
            <pc:docMk/>
            <pc:sldMk cId="2484192838" sldId="307"/>
            <ac:spMk id="2" creationId="{CA07FF0F-2C2A-9BD7-7AC3-D53E09CC9490}"/>
          </ac:spMkLst>
        </pc:spChg>
        <pc:picChg chg="add mod">
          <ac:chgData name="Carey, Sherryl" userId="2eb01423-5944-494a-8444-b37bb9895970" providerId="ADAL" clId="{5AC15C63-1A2A-4C0F-AC52-D5539167C328}" dt="2023-10-31T15:22:13.853" v="2147" actId="1076"/>
          <ac:picMkLst>
            <pc:docMk/>
            <pc:sldMk cId="2484192838" sldId="307"/>
            <ac:picMk id="4" creationId="{29AC7DA4-4901-7892-120E-FFDDFE8D1112}"/>
          </ac:picMkLst>
        </pc:picChg>
      </pc:sldChg>
      <pc:sldChg chg="addSp modSp new mod ord">
        <pc:chgData name="Carey, Sherryl" userId="2eb01423-5944-494a-8444-b37bb9895970" providerId="ADAL" clId="{5AC15C63-1A2A-4C0F-AC52-D5539167C328}" dt="2023-10-31T14:58:51.157" v="2125" actId="20577"/>
        <pc:sldMkLst>
          <pc:docMk/>
          <pc:sldMk cId="3931484113" sldId="308"/>
        </pc:sldMkLst>
        <pc:spChg chg="mod">
          <ac:chgData name="Carey, Sherryl" userId="2eb01423-5944-494a-8444-b37bb9895970" providerId="ADAL" clId="{5AC15C63-1A2A-4C0F-AC52-D5539167C328}" dt="2023-10-31T14:57:14.076" v="1933" actId="20577"/>
          <ac:spMkLst>
            <pc:docMk/>
            <pc:sldMk cId="3931484113" sldId="308"/>
            <ac:spMk id="2" creationId="{DCA11742-FAA1-2CA8-FFC4-AE2D132A1509}"/>
          </ac:spMkLst>
        </pc:spChg>
        <pc:spChg chg="mod">
          <ac:chgData name="Carey, Sherryl" userId="2eb01423-5944-494a-8444-b37bb9895970" providerId="ADAL" clId="{5AC15C63-1A2A-4C0F-AC52-D5539167C328}" dt="2023-10-31T14:58:51.157" v="2125" actId="20577"/>
          <ac:spMkLst>
            <pc:docMk/>
            <pc:sldMk cId="3931484113" sldId="308"/>
            <ac:spMk id="3" creationId="{38BBFC69-0373-6593-C880-DB09E6586D2B}"/>
          </ac:spMkLst>
        </pc:spChg>
        <pc:picChg chg="add mod">
          <ac:chgData name="Carey, Sherryl" userId="2eb01423-5944-494a-8444-b37bb9895970" providerId="ADAL" clId="{5AC15C63-1A2A-4C0F-AC52-D5539167C328}" dt="2023-10-31T14:57:29.344" v="1934"/>
          <ac:picMkLst>
            <pc:docMk/>
            <pc:sldMk cId="3931484113" sldId="308"/>
            <ac:picMk id="4" creationId="{E5767AD0-ED78-69B5-37C9-2E04B7926B42}"/>
          </ac:picMkLst>
        </pc:picChg>
      </pc:sldChg>
      <pc:sldChg chg="addSp modSp new mod">
        <pc:chgData name="Carey, Sherryl" userId="2eb01423-5944-494a-8444-b37bb9895970" providerId="ADAL" clId="{5AC15C63-1A2A-4C0F-AC52-D5539167C328}" dt="2023-11-01T14:04:16.763" v="2499" actId="1076"/>
        <pc:sldMkLst>
          <pc:docMk/>
          <pc:sldMk cId="3506119195" sldId="309"/>
        </pc:sldMkLst>
        <pc:spChg chg="mod">
          <ac:chgData name="Carey, Sherryl" userId="2eb01423-5944-494a-8444-b37bb9895970" providerId="ADAL" clId="{5AC15C63-1A2A-4C0F-AC52-D5539167C328}" dt="2023-11-01T14:03:25.406" v="2492" actId="255"/>
          <ac:spMkLst>
            <pc:docMk/>
            <pc:sldMk cId="3506119195" sldId="309"/>
            <ac:spMk id="2" creationId="{D388C5F4-0423-6D3F-FAB7-BFD61100C26F}"/>
          </ac:spMkLst>
        </pc:spChg>
        <pc:spChg chg="mod">
          <ac:chgData name="Carey, Sherryl" userId="2eb01423-5944-494a-8444-b37bb9895970" providerId="ADAL" clId="{5AC15C63-1A2A-4C0F-AC52-D5539167C328}" dt="2023-11-01T14:04:12.355" v="2498" actId="14100"/>
          <ac:spMkLst>
            <pc:docMk/>
            <pc:sldMk cId="3506119195" sldId="309"/>
            <ac:spMk id="3" creationId="{13637B44-EF3A-0582-4E6E-DD2760C01D95}"/>
          </ac:spMkLst>
        </pc:spChg>
        <pc:spChg chg="add mod">
          <ac:chgData name="Carey, Sherryl" userId="2eb01423-5944-494a-8444-b37bb9895970" providerId="ADAL" clId="{5AC15C63-1A2A-4C0F-AC52-D5539167C328}" dt="2023-11-01T14:04:09.336" v="2497" actId="1076"/>
          <ac:spMkLst>
            <pc:docMk/>
            <pc:sldMk cId="3506119195" sldId="309"/>
            <ac:spMk id="6" creationId="{C740B3CC-08A7-1C2F-ED4B-9DB73D776003}"/>
          </ac:spMkLst>
        </pc:spChg>
        <pc:picChg chg="add mod">
          <ac:chgData name="Carey, Sherryl" userId="2eb01423-5944-494a-8444-b37bb9895970" providerId="ADAL" clId="{5AC15C63-1A2A-4C0F-AC52-D5539167C328}" dt="2023-11-01T14:04:16.763" v="2499" actId="1076"/>
          <ac:picMkLst>
            <pc:docMk/>
            <pc:sldMk cId="3506119195" sldId="309"/>
            <ac:picMk id="5" creationId="{C0E6ABB8-1C1C-B2D4-96AF-4799A352EB30}"/>
          </ac:picMkLst>
        </pc:picChg>
      </pc:sldChg>
      <pc:sldChg chg="addSp delSp modSp new mod ord delAnim modAnim">
        <pc:chgData name="Carey, Sherryl" userId="2eb01423-5944-494a-8444-b37bb9895970" providerId="ADAL" clId="{5AC15C63-1A2A-4C0F-AC52-D5539167C328}" dt="2023-11-01T14:14:21.087" v="3485"/>
        <pc:sldMkLst>
          <pc:docMk/>
          <pc:sldMk cId="3281506311" sldId="310"/>
        </pc:sldMkLst>
        <pc:spChg chg="mod">
          <ac:chgData name="Carey, Sherryl" userId="2eb01423-5944-494a-8444-b37bb9895970" providerId="ADAL" clId="{5AC15C63-1A2A-4C0F-AC52-D5539167C328}" dt="2023-11-01T13:58:10.918" v="2197" actId="20577"/>
          <ac:spMkLst>
            <pc:docMk/>
            <pc:sldMk cId="3281506311" sldId="310"/>
            <ac:spMk id="2" creationId="{B3956772-3DBB-B092-DB03-6B92DC81FB60}"/>
          </ac:spMkLst>
        </pc:spChg>
        <pc:picChg chg="add del mod">
          <ac:chgData name="Carey, Sherryl" userId="2eb01423-5944-494a-8444-b37bb9895970" providerId="ADAL" clId="{5AC15C63-1A2A-4C0F-AC52-D5539167C328}" dt="2023-10-31T15:28:42.917" v="2152" actId="478"/>
          <ac:picMkLst>
            <pc:docMk/>
            <pc:sldMk cId="3281506311" sldId="310"/>
            <ac:picMk id="4" creationId="{EB11A97E-3ED7-4618-BF97-F166D066EB49}"/>
          </ac:picMkLst>
        </pc:picChg>
        <pc:picChg chg="add mod">
          <ac:chgData name="Carey, Sherryl" userId="2eb01423-5944-494a-8444-b37bb9895970" providerId="ADAL" clId="{5AC15C63-1A2A-4C0F-AC52-D5539167C328}" dt="2023-11-01T13:57:50.640" v="2155" actId="14100"/>
          <ac:picMkLst>
            <pc:docMk/>
            <pc:sldMk cId="3281506311" sldId="310"/>
            <ac:picMk id="5" creationId="{908C1A7D-54B8-51FA-B834-AD6E764C707C}"/>
          </ac:picMkLst>
        </pc:picChg>
      </pc:sldChg>
      <pc:sldChg chg="addSp delSp modSp new mod modNotesTx">
        <pc:chgData name="Carey, Sherryl" userId="2eb01423-5944-494a-8444-b37bb9895970" providerId="ADAL" clId="{5AC15C63-1A2A-4C0F-AC52-D5539167C328}" dt="2023-11-01T14:14:13.141" v="3481" actId="20577"/>
        <pc:sldMkLst>
          <pc:docMk/>
          <pc:sldMk cId="2908169929" sldId="311"/>
        </pc:sldMkLst>
        <pc:spChg chg="mod">
          <ac:chgData name="Carey, Sherryl" userId="2eb01423-5944-494a-8444-b37bb9895970" providerId="ADAL" clId="{5AC15C63-1A2A-4C0F-AC52-D5539167C328}" dt="2023-11-01T14:05:27.357" v="2558" actId="1036"/>
          <ac:spMkLst>
            <pc:docMk/>
            <pc:sldMk cId="2908169929" sldId="311"/>
            <ac:spMk id="2" creationId="{2B3F257E-0071-5757-4413-A7DDAD25A701}"/>
          </ac:spMkLst>
        </pc:spChg>
        <pc:spChg chg="mod ord">
          <ac:chgData name="Carey, Sherryl" userId="2eb01423-5944-494a-8444-b37bb9895970" providerId="ADAL" clId="{5AC15C63-1A2A-4C0F-AC52-D5539167C328}" dt="2023-11-01T14:10:10.660" v="2930" actId="167"/>
          <ac:spMkLst>
            <pc:docMk/>
            <pc:sldMk cId="2908169929" sldId="311"/>
            <ac:spMk id="3" creationId="{5B3A8410-8B54-9782-C342-5C61BCF79FDE}"/>
          </ac:spMkLst>
        </pc:spChg>
        <pc:spChg chg="add del mod">
          <ac:chgData name="Carey, Sherryl" userId="2eb01423-5944-494a-8444-b37bb9895970" providerId="ADAL" clId="{5AC15C63-1A2A-4C0F-AC52-D5539167C328}" dt="2023-11-01T14:07:36.268" v="2797" actId="478"/>
          <ac:spMkLst>
            <pc:docMk/>
            <pc:sldMk cId="2908169929" sldId="311"/>
            <ac:spMk id="6" creationId="{D39EB43B-66F4-A1CD-239C-E0016BE1748E}"/>
          </ac:spMkLst>
        </pc:spChg>
        <pc:spChg chg="add del mod">
          <ac:chgData name="Carey, Sherryl" userId="2eb01423-5944-494a-8444-b37bb9895970" providerId="ADAL" clId="{5AC15C63-1A2A-4C0F-AC52-D5539167C328}" dt="2023-11-01T14:08:25.986" v="2807"/>
          <ac:spMkLst>
            <pc:docMk/>
            <pc:sldMk cId="2908169929" sldId="311"/>
            <ac:spMk id="7" creationId="{307830DF-E0D9-9468-9B6C-00A774B8C716}"/>
          </ac:spMkLst>
        </pc:spChg>
        <pc:spChg chg="add del mod">
          <ac:chgData name="Carey, Sherryl" userId="2eb01423-5944-494a-8444-b37bb9895970" providerId="ADAL" clId="{5AC15C63-1A2A-4C0F-AC52-D5539167C328}" dt="2023-11-01T14:08:25.975" v="2805" actId="478"/>
          <ac:spMkLst>
            <pc:docMk/>
            <pc:sldMk cId="2908169929" sldId="311"/>
            <ac:spMk id="10" creationId="{DD572792-5192-F11D-0CEE-914EA617D0CD}"/>
          </ac:spMkLst>
        </pc:spChg>
        <pc:spChg chg="add mod ord">
          <ac:chgData name="Carey, Sherryl" userId="2eb01423-5944-494a-8444-b37bb9895970" providerId="ADAL" clId="{5AC15C63-1A2A-4C0F-AC52-D5539167C328}" dt="2023-11-01T14:12:00.794" v="3158" actId="1582"/>
          <ac:spMkLst>
            <pc:docMk/>
            <pc:sldMk cId="2908169929" sldId="311"/>
            <ac:spMk id="11" creationId="{D88E97CD-3C43-2CD0-C036-3665BCE5A6B2}"/>
          </ac:spMkLst>
        </pc:spChg>
        <pc:picChg chg="add mod">
          <ac:chgData name="Carey, Sherryl" userId="2eb01423-5944-494a-8444-b37bb9895970" providerId="ADAL" clId="{5AC15C63-1A2A-4C0F-AC52-D5539167C328}" dt="2023-11-01T14:05:01.956" v="2507" actId="1076"/>
          <ac:picMkLst>
            <pc:docMk/>
            <pc:sldMk cId="2908169929" sldId="311"/>
            <ac:picMk id="5" creationId="{E782A7CD-658F-A415-0461-83E87C97E239}"/>
          </ac:picMkLst>
        </pc:picChg>
        <pc:picChg chg="add mod">
          <ac:chgData name="Carey, Sherryl" userId="2eb01423-5944-494a-8444-b37bb9895970" providerId="ADAL" clId="{5AC15C63-1A2A-4C0F-AC52-D5539167C328}" dt="2023-11-01T14:12:21.346" v="3159" actId="2085"/>
          <ac:picMkLst>
            <pc:docMk/>
            <pc:sldMk cId="2908169929" sldId="311"/>
            <ac:picMk id="9" creationId="{4DB2B6BB-7853-857C-7F76-7A7AC966BF85}"/>
          </ac:picMkLst>
        </pc:picChg>
      </pc:sldChg>
      <pc:sldChg chg="addSp modSp new mod modAnim">
        <pc:chgData name="Carey, Sherryl" userId="2eb01423-5944-494a-8444-b37bb9895970" providerId="ADAL" clId="{5AC15C63-1A2A-4C0F-AC52-D5539167C328}" dt="2023-11-01T14:17:51.272" v="3574" actId="14100"/>
        <pc:sldMkLst>
          <pc:docMk/>
          <pc:sldMk cId="764865759" sldId="312"/>
        </pc:sldMkLst>
        <pc:spChg chg="mod">
          <ac:chgData name="Carey, Sherryl" userId="2eb01423-5944-494a-8444-b37bb9895970" providerId="ADAL" clId="{5AC15C63-1A2A-4C0F-AC52-D5539167C328}" dt="2023-11-01T14:15:16.159" v="3559" actId="20577"/>
          <ac:spMkLst>
            <pc:docMk/>
            <pc:sldMk cId="764865759" sldId="312"/>
            <ac:spMk id="2" creationId="{C3FCA61C-F65A-05B6-E829-35D702FA3ED8}"/>
          </ac:spMkLst>
        </pc:spChg>
        <pc:picChg chg="add mod">
          <ac:chgData name="Carey, Sherryl" userId="2eb01423-5944-494a-8444-b37bb9895970" providerId="ADAL" clId="{5AC15C63-1A2A-4C0F-AC52-D5539167C328}" dt="2023-11-01T14:17:51.272" v="3574" actId="14100"/>
          <ac:picMkLst>
            <pc:docMk/>
            <pc:sldMk cId="764865759" sldId="312"/>
            <ac:picMk id="4" creationId="{9D4E712B-BCD5-86D6-F0AF-F26172512176}"/>
          </ac:picMkLst>
        </pc:picChg>
      </pc:sldChg>
      <pc:sldChg chg="addSp modSp add mod modAnim">
        <pc:chgData name="Carey, Sherryl" userId="2eb01423-5944-494a-8444-b37bb9895970" providerId="ADAL" clId="{5AC15C63-1A2A-4C0F-AC52-D5539167C328}" dt="2023-11-01T14:16:42.344" v="3571" actId="14100"/>
        <pc:sldMkLst>
          <pc:docMk/>
          <pc:sldMk cId="2882123858" sldId="313"/>
        </pc:sldMkLst>
        <pc:spChg chg="mod">
          <ac:chgData name="Carey, Sherryl" userId="2eb01423-5944-494a-8444-b37bb9895970" providerId="ADAL" clId="{5AC15C63-1A2A-4C0F-AC52-D5539167C328}" dt="2023-11-01T14:15:28.623" v="3568" actId="20577"/>
          <ac:spMkLst>
            <pc:docMk/>
            <pc:sldMk cId="2882123858" sldId="313"/>
            <ac:spMk id="2" creationId="{C3FCA61C-F65A-05B6-E829-35D702FA3ED8}"/>
          </ac:spMkLst>
        </pc:spChg>
        <pc:picChg chg="add mod">
          <ac:chgData name="Carey, Sherryl" userId="2eb01423-5944-494a-8444-b37bb9895970" providerId="ADAL" clId="{5AC15C63-1A2A-4C0F-AC52-D5539167C328}" dt="2023-11-01T14:16:42.344" v="3571" actId="14100"/>
          <ac:picMkLst>
            <pc:docMk/>
            <pc:sldMk cId="2882123858" sldId="313"/>
            <ac:picMk id="4" creationId="{F513F1A9-9AC9-1658-3278-ECAF82A3BAAA}"/>
          </ac:picMkLst>
        </pc:picChg>
      </pc:sldChg>
      <pc:sldChg chg="delSp modSp add mod ord modNotesTx">
        <pc:chgData name="Carey, Sherryl" userId="2eb01423-5944-494a-8444-b37bb9895970" providerId="ADAL" clId="{5AC15C63-1A2A-4C0F-AC52-D5539167C328}" dt="2023-11-01T14:31:48.759" v="4562" actId="20577"/>
        <pc:sldMkLst>
          <pc:docMk/>
          <pc:sldMk cId="858174481" sldId="314"/>
        </pc:sldMkLst>
        <pc:spChg chg="mod">
          <ac:chgData name="Carey, Sherryl" userId="2eb01423-5944-494a-8444-b37bb9895970" providerId="ADAL" clId="{5AC15C63-1A2A-4C0F-AC52-D5539167C328}" dt="2023-11-01T14:18:31.210" v="3597" actId="20577"/>
          <ac:spMkLst>
            <pc:docMk/>
            <pc:sldMk cId="858174481" sldId="314"/>
            <ac:spMk id="2" creationId="{2B3F257E-0071-5757-4413-A7DDAD25A701}"/>
          </ac:spMkLst>
        </pc:spChg>
        <pc:spChg chg="mod">
          <ac:chgData name="Carey, Sherryl" userId="2eb01423-5944-494a-8444-b37bb9895970" providerId="ADAL" clId="{5AC15C63-1A2A-4C0F-AC52-D5539167C328}" dt="2023-11-01T14:31:14.935" v="4503" actId="20577"/>
          <ac:spMkLst>
            <pc:docMk/>
            <pc:sldMk cId="858174481" sldId="314"/>
            <ac:spMk id="3" creationId="{5B3A8410-8B54-9782-C342-5C61BCF79FDE}"/>
          </ac:spMkLst>
        </pc:spChg>
        <pc:spChg chg="mod">
          <ac:chgData name="Carey, Sherryl" userId="2eb01423-5944-494a-8444-b37bb9895970" providerId="ADAL" clId="{5AC15C63-1A2A-4C0F-AC52-D5539167C328}" dt="2023-11-01T14:31:07.733" v="4501" actId="14100"/>
          <ac:spMkLst>
            <pc:docMk/>
            <pc:sldMk cId="858174481" sldId="314"/>
            <ac:spMk id="11" creationId="{D88E97CD-3C43-2CD0-C036-3665BCE5A6B2}"/>
          </ac:spMkLst>
        </pc:spChg>
        <pc:picChg chg="del">
          <ac:chgData name="Carey, Sherryl" userId="2eb01423-5944-494a-8444-b37bb9895970" providerId="ADAL" clId="{5AC15C63-1A2A-4C0F-AC52-D5539167C328}" dt="2023-11-01T14:18:51.483" v="3621" actId="478"/>
          <ac:picMkLst>
            <pc:docMk/>
            <pc:sldMk cId="858174481" sldId="314"/>
            <ac:picMk id="9" creationId="{4DB2B6BB-7853-857C-7F76-7A7AC966BF8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82452-3B3D-4B10-B5B2-216C3ED6E0C1}" type="datetimeFigureOut">
              <a:rPr lang="en-GB" smtClean="0"/>
              <a:pPr/>
              <a:t>08/12/2023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1B1AA-12AD-4BCD-8A84-BE258AB1E1E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7049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3A1484-528B-4725-8337-7ACDB6138B8F}" type="datetimeFigureOut">
              <a:rPr lang="en-GB" smtClean="0"/>
              <a:pPr/>
              <a:t>08/12/2023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20340D-206C-4C41-A35B-4D72CE2F2B8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619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955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Ask students to work in small groups to make a spider diagram of potential causes of coronary heart disease. As groups to feedback one cause each until there are no ideas left.</a:t>
            </a:r>
          </a:p>
          <a:p>
            <a:r>
              <a:rPr lang="en-US" dirty="0"/>
              <a:t>Students can add their ideas using interactive wipe board pens or directly onto the slide using the computer.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94434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Ask students to chose a cause and research how their selection contributes/causes CHD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4014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Encourage students to use a variety of viable source and to reference them using an appropriate method. Invite each student to feed back their research. Slides 11- 15 are additional resources for treatment methods.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42416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Remind students of their knowledge on the physiology of the heart and the function of the cardiovascular system as well as the causes and treatments for CHD.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9253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106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4267"/>
            </a:lvl1pPr>
            <a:lvl2pPr marL="812810" indent="0" algn="ctr">
              <a:buNone/>
              <a:defRPr sz="3556"/>
            </a:lvl2pPr>
            <a:lvl3pPr marL="1625620" indent="0" algn="ctr">
              <a:buNone/>
              <a:defRPr sz="3200"/>
            </a:lvl3pPr>
            <a:lvl4pPr marL="2438430" indent="0" algn="ctr">
              <a:buNone/>
              <a:defRPr sz="2844"/>
            </a:lvl4pPr>
            <a:lvl5pPr marL="3251241" indent="0" algn="ctr">
              <a:buNone/>
              <a:defRPr sz="2844"/>
            </a:lvl5pPr>
            <a:lvl6pPr marL="4064051" indent="0" algn="ctr">
              <a:buNone/>
              <a:defRPr sz="2844"/>
            </a:lvl6pPr>
            <a:lvl7pPr marL="4876861" indent="0" algn="ctr">
              <a:buNone/>
              <a:defRPr sz="2844"/>
            </a:lvl7pPr>
            <a:lvl8pPr marL="5689671" indent="0" algn="ctr">
              <a:buNone/>
              <a:defRPr sz="2844"/>
            </a:lvl8pPr>
            <a:lvl9pPr marL="6502481" indent="0" algn="ctr">
              <a:buNone/>
              <a:defRPr sz="2844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08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669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449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37765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0" y="288832"/>
            <a:ext cx="892439" cy="47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04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7667625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700"/>
            </a:lvl1pPr>
            <a:lvl2pPr marL="270000" indent="-270000">
              <a:lnSpc>
                <a:spcPts val="2800"/>
              </a:lnSpc>
              <a:spcBef>
                <a:spcPts val="0"/>
              </a:spcBef>
              <a:defRPr sz="2700"/>
            </a:lvl2pPr>
            <a:lvl3pPr marL="540000" indent="-270000">
              <a:lnSpc>
                <a:spcPts val="2800"/>
              </a:lnSpc>
              <a:defRPr sz="2700"/>
            </a:lvl3pPr>
            <a:lvl4pPr marL="810000" indent="-270000">
              <a:lnSpc>
                <a:spcPts val="2800"/>
              </a:lnSpc>
              <a:defRPr sz="2700"/>
            </a:lvl4pPr>
            <a:lvl5pPr marL="1080000" indent="-270000">
              <a:lnSpc>
                <a:spcPts val="2800"/>
              </a:lnSpc>
              <a:defRPr sz="27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368433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3960000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buNone/>
              <a:defRPr sz="2700" b="1"/>
            </a:lvl1pPr>
            <a:lvl2pPr marL="270000" indent="-270000">
              <a:lnSpc>
                <a:spcPts val="280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2700" b="1"/>
            </a:lvl2pPr>
            <a:lvl3pPr marL="612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3pPr>
            <a:lvl4pPr marL="99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4pPr>
            <a:lvl5pPr marL="126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4572000" y="987425"/>
            <a:ext cx="3384550" cy="3600450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/>
            </a:lvl1pPr>
            <a:lvl2pPr marL="18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2pPr>
            <a:lvl3pPr marL="432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64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82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524374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374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106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1pPr>
            <a:lvl2pPr marL="812810" indent="0">
              <a:buNone/>
              <a:defRPr sz="3556">
                <a:solidFill>
                  <a:schemeClr val="tx1">
                    <a:tint val="75000"/>
                  </a:schemeClr>
                </a:solidFill>
              </a:defRPr>
            </a:lvl2pPr>
            <a:lvl3pPr marL="162562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438430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4pPr>
            <a:lvl5pPr marL="325124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5pPr>
            <a:lvl6pPr marL="406405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6pPr>
            <a:lvl7pPr marL="487686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7pPr>
            <a:lvl8pPr marL="568967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8pPr>
            <a:lvl9pPr marL="650248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104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138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282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45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968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5689"/>
            </a:lvl1pPr>
            <a:lvl2pPr>
              <a:defRPr sz="4978"/>
            </a:lvl2pPr>
            <a:lvl3pPr>
              <a:defRPr sz="4267"/>
            </a:lvl3pPr>
            <a:lvl4pPr>
              <a:defRPr sz="3556"/>
            </a:lvl4pPr>
            <a:lvl5pPr>
              <a:defRPr sz="3556"/>
            </a:lvl5pPr>
            <a:lvl6pPr>
              <a:defRPr sz="3556"/>
            </a:lvl6pPr>
            <a:lvl7pPr>
              <a:defRPr sz="3556"/>
            </a:lvl7pPr>
            <a:lvl8pPr>
              <a:defRPr sz="3556"/>
            </a:lvl8pPr>
            <a:lvl9pPr>
              <a:defRPr sz="355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2844"/>
            </a:lvl1pPr>
            <a:lvl2pPr marL="812810" indent="0">
              <a:buNone/>
              <a:defRPr sz="2489"/>
            </a:lvl2pPr>
            <a:lvl3pPr marL="1625620" indent="0">
              <a:buNone/>
              <a:defRPr sz="2133"/>
            </a:lvl3pPr>
            <a:lvl4pPr marL="2438430" indent="0">
              <a:buNone/>
              <a:defRPr sz="1778"/>
            </a:lvl4pPr>
            <a:lvl5pPr marL="3251241" indent="0">
              <a:buNone/>
              <a:defRPr sz="1778"/>
            </a:lvl5pPr>
            <a:lvl6pPr marL="4064051" indent="0">
              <a:buNone/>
              <a:defRPr sz="1778"/>
            </a:lvl6pPr>
            <a:lvl7pPr marL="4876861" indent="0">
              <a:buNone/>
              <a:defRPr sz="1778"/>
            </a:lvl7pPr>
            <a:lvl8pPr marL="5689671" indent="0">
              <a:buNone/>
              <a:defRPr sz="1778"/>
            </a:lvl8pPr>
            <a:lvl9pPr marL="6502481" indent="0">
              <a:buNone/>
              <a:defRPr sz="17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331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5689"/>
            </a:lvl1pPr>
            <a:lvl2pPr marL="812810" indent="0">
              <a:buNone/>
              <a:defRPr sz="4978"/>
            </a:lvl2pPr>
            <a:lvl3pPr marL="1625620" indent="0">
              <a:buNone/>
              <a:defRPr sz="4267"/>
            </a:lvl3pPr>
            <a:lvl4pPr marL="2438430" indent="0">
              <a:buNone/>
              <a:defRPr sz="3556"/>
            </a:lvl4pPr>
            <a:lvl5pPr marL="3251241" indent="0">
              <a:buNone/>
              <a:defRPr sz="3556"/>
            </a:lvl5pPr>
            <a:lvl6pPr marL="4064051" indent="0">
              <a:buNone/>
              <a:defRPr sz="3556"/>
            </a:lvl6pPr>
            <a:lvl7pPr marL="4876861" indent="0">
              <a:buNone/>
              <a:defRPr sz="3556"/>
            </a:lvl7pPr>
            <a:lvl8pPr marL="5689671" indent="0">
              <a:buNone/>
              <a:defRPr sz="3556"/>
            </a:lvl8pPr>
            <a:lvl9pPr marL="6502481" indent="0">
              <a:buNone/>
              <a:defRPr sz="3556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2844"/>
            </a:lvl1pPr>
            <a:lvl2pPr marL="812810" indent="0">
              <a:buNone/>
              <a:defRPr sz="2489"/>
            </a:lvl2pPr>
            <a:lvl3pPr marL="1625620" indent="0">
              <a:buNone/>
              <a:defRPr sz="2133"/>
            </a:lvl3pPr>
            <a:lvl4pPr marL="2438430" indent="0">
              <a:buNone/>
              <a:defRPr sz="1778"/>
            </a:lvl4pPr>
            <a:lvl5pPr marL="3251241" indent="0">
              <a:buNone/>
              <a:defRPr sz="1778"/>
            </a:lvl5pPr>
            <a:lvl6pPr marL="4064051" indent="0">
              <a:buNone/>
              <a:defRPr sz="1778"/>
            </a:lvl6pPr>
            <a:lvl7pPr marL="4876861" indent="0">
              <a:buNone/>
              <a:defRPr sz="1778"/>
            </a:lvl7pPr>
            <a:lvl8pPr marL="5689671" indent="0">
              <a:buNone/>
              <a:defRPr sz="1778"/>
            </a:lvl8pPr>
            <a:lvl9pPr marL="6502481" indent="0">
              <a:buNone/>
              <a:defRPr sz="17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94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931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  <p:sldLayoutId id="2147483787" r:id="rId14"/>
    <p:sldLayoutId id="2147483788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journals.researchparks.org/index.php/IJIE/issue/view/10" TargetMode="External"/><Relationship Id="rId5" Type="http://schemas.openxmlformats.org/officeDocument/2006/relationships/image" Target="../media/image11.png"/><Relationship Id="rId4" Type="http://schemas.openxmlformats.org/officeDocument/2006/relationships/hyperlink" Target="https://www.pngall.com/checklist-png/download/45615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4.xml"/><Relationship Id="rId1" Type="http://schemas.openxmlformats.org/officeDocument/2006/relationships/video" Target="https://www.youtube.com/embed/P-O0DfjILsM?feature=oembed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4.xml"/><Relationship Id="rId1" Type="http://schemas.openxmlformats.org/officeDocument/2006/relationships/video" Target="https://www.youtube.com/embed/koyo1hpDwW8?feature=oembed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4.xml"/><Relationship Id="rId1" Type="http://schemas.openxmlformats.org/officeDocument/2006/relationships/video" Target="https://www.youtube.com/embed/uiYJKvwVhEU?feature=oembed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4.xml"/><Relationship Id="rId1" Type="http://schemas.openxmlformats.org/officeDocument/2006/relationships/video" Target="https://www.youtube.com/embed/oemu188jSUk?feature=oembed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4.xml"/><Relationship Id="rId1" Type="http://schemas.openxmlformats.org/officeDocument/2006/relationships/video" Target="https://www.youtube.com/embed/6wGnLrLImto?feature=oembed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pngall.com/checklist-png/download/45615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asnimnews.com/en/news/2019/04/17/1991470/risk-of-heart-disease-reduced-by-diabetic-drug-in-non-diabetic-patients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creativecommons.org/licenses/by/3.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1707654"/>
            <a:ext cx="4967280" cy="1755546"/>
          </a:xfrm>
        </p:spPr>
        <p:txBody>
          <a:bodyPr/>
          <a:lstStyle/>
          <a:p>
            <a:r>
              <a:rPr lang="en-US" dirty="0">
                <a:latin typeface="Arial"/>
                <a:cs typeface="Calibri Light"/>
              </a:rPr>
              <a:t>Coronary Heart Disease Lesson 3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90652"/>
            <a:ext cx="4805486" cy="321902"/>
          </a:xfrm>
        </p:spPr>
        <p:txBody>
          <a:bodyPr vert="horz" lIns="108000" tIns="108000" rIns="91440" bIns="10800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dirty="0">
                <a:latin typeface="Arial"/>
                <a:cs typeface="Arial"/>
              </a:rPr>
              <a:t>Gloucestershire College</a:t>
            </a:r>
            <a:endParaRPr lang="en-US" dirty="0">
              <a:cs typeface="Calibri" panose="020F0502020204030204"/>
            </a:endParaRPr>
          </a:p>
          <a:p>
            <a:pPr>
              <a:lnSpc>
                <a:spcPct val="100000"/>
              </a:lnSpc>
            </a:pPr>
            <a:r>
              <a:rPr lang="en-US" sz="2400" dirty="0">
                <a:latin typeface="Arial"/>
                <a:cs typeface="Arial"/>
              </a:rPr>
              <a:t>Petroc College</a:t>
            </a:r>
            <a:endParaRPr lang="en-US" dirty="0">
              <a:cs typeface="Calibri" panose="020F0502020204030204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4ED8EE1-E271-1185-C72C-FF03EAFA17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08355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A8410-8B54-9782-C342-5C61BCF79F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8523634" cy="3601574"/>
          </a:xfrm>
        </p:spPr>
        <p:txBody>
          <a:bodyPr/>
          <a:lstStyle/>
          <a:p>
            <a:r>
              <a:rPr lang="en-US" sz="1800" dirty="0">
                <a:latin typeface="Arial"/>
                <a:cs typeface="Arial"/>
              </a:rPr>
              <a:t>Below are some exams of treatment to relieve the symptoms of coronary heart disease:</a:t>
            </a:r>
          </a:p>
          <a:p>
            <a:endParaRPr lang="en-US" sz="1800" dirty="0">
              <a:latin typeface="Arial"/>
              <a:cs typeface="Arial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1800" dirty="0">
                <a:latin typeface="Arial"/>
                <a:cs typeface="Arial"/>
              </a:rPr>
              <a:t>Blood thinning medicines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1800" dirty="0">
                <a:latin typeface="Arial"/>
                <a:cs typeface="Arial"/>
              </a:rPr>
              <a:t>Statins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1800" dirty="0">
                <a:latin typeface="Arial"/>
                <a:cs typeface="Arial"/>
              </a:rPr>
              <a:t>Betablockers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1800" dirty="0">
                <a:latin typeface="Arial"/>
                <a:cs typeface="Arial"/>
              </a:rPr>
              <a:t>Lifestyle changes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1800" dirty="0">
                <a:latin typeface="Arial"/>
                <a:cs typeface="Arial"/>
              </a:rPr>
              <a:t>Surgery: stents and transplants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8E97CD-3C43-2CD0-C036-3665BCE5A6B2}"/>
              </a:ext>
            </a:extLst>
          </p:cNvPr>
          <p:cNvSpPr txBox="1"/>
          <p:nvPr/>
        </p:nvSpPr>
        <p:spPr>
          <a:xfrm>
            <a:off x="4868214" y="1526149"/>
            <a:ext cx="3802299" cy="2677656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/>
                <a:cs typeface="Arial"/>
              </a:rPr>
              <a:t>	Choose 1 treatment method 	to research and prepare the following information to feedback to the group:</a:t>
            </a:r>
          </a:p>
          <a:p>
            <a:endParaRPr lang="en-US" sz="1400" dirty="0"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/>
                <a:cs typeface="Arial"/>
              </a:rPr>
              <a:t>What does this treatment involve?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/>
                <a:cs typeface="Arial"/>
              </a:rPr>
              <a:t>How does the treatment reduce the symptoms of CHD?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/>
                <a:cs typeface="Arial"/>
              </a:rPr>
              <a:t>How many of these treatments are carried out in the UK?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Arial"/>
                <a:cs typeface="Arial"/>
              </a:rPr>
              <a:t>What are the success rates for the treatment method?</a:t>
            </a:r>
            <a:endParaRPr lang="en-GB" sz="1400" dirty="0">
              <a:latin typeface="Arial"/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3F257E-0071-5757-4413-A7DDAD25A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26" y="525671"/>
            <a:ext cx="7809687" cy="699425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Arial"/>
                <a:cs typeface="Arial"/>
              </a:rPr>
              <a:t>ESP skills practice: Research</a:t>
            </a:r>
            <a:endParaRPr lang="en-GB" sz="2800" dirty="0">
              <a:latin typeface="Arial"/>
              <a:cs typeface="Arial"/>
            </a:endParaRPr>
          </a:p>
        </p:txBody>
      </p:sp>
      <p:pic>
        <p:nvPicPr>
          <p:cNvPr id="5" name="Picture 4" descr="A black and white checklist&#10;&#10;Description automatically generated">
            <a:extLst>
              <a:ext uri="{FF2B5EF4-FFF2-40B4-BE49-F238E27FC236}">
                <a16:creationId xmlns:a16="http://schemas.microsoft.com/office/drawing/2014/main" id="{E782A7CD-658F-A415-0461-83E87C97E2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32950" y="168157"/>
            <a:ext cx="627876" cy="818243"/>
          </a:xfrm>
          <a:prstGeom prst="rect">
            <a:avLst/>
          </a:prstGeom>
        </p:spPr>
      </p:pic>
      <p:pic>
        <p:nvPicPr>
          <p:cNvPr id="9" name="Picture 8" descr="A black rectangle with white lines&#10;&#10;Description automatically generated">
            <a:extLst>
              <a:ext uri="{FF2B5EF4-FFF2-40B4-BE49-F238E27FC236}">
                <a16:creationId xmlns:a16="http://schemas.microsoft.com/office/drawing/2014/main" id="{4DB2B6BB-7853-857C-7F76-7A7AC966BF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136057" y="1591274"/>
            <a:ext cx="534224" cy="534224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29081699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FCA61C-F65A-05B6-E829-35D702FA3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Arial"/>
                <a:cs typeface="Arial"/>
              </a:rPr>
              <a:t>Treatment options: Blood thinning medication </a:t>
            </a:r>
            <a:endParaRPr lang="en-GB" sz="2800" dirty="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99F162-5E09-1C65-81EF-83801A47A43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>
              <a:latin typeface="Arial"/>
              <a:cs typeface="Arial"/>
            </a:endParaRPr>
          </a:p>
        </p:txBody>
      </p:sp>
      <p:pic>
        <p:nvPicPr>
          <p:cNvPr id="4" name="Online Media 3" title="How does warfarin work?">
            <a:hlinkClick r:id="" action="ppaction://media"/>
            <a:extLst>
              <a:ext uri="{FF2B5EF4-FFF2-40B4-BE49-F238E27FC236}">
                <a16:creationId xmlns:a16="http://schemas.microsoft.com/office/drawing/2014/main" id="{9D4E712B-BCD5-86D6-F0AF-F2617251217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51543" y="690512"/>
            <a:ext cx="7350082" cy="4152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86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FCA61C-F65A-05B6-E829-35D702FA3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Arial"/>
                <a:cs typeface="Arial"/>
              </a:rPr>
              <a:t>Treatment options: Statins</a:t>
            </a:r>
            <a:endParaRPr lang="en-GB" sz="2800" dirty="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99F162-5E09-1C65-81EF-83801A47A43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>
              <a:latin typeface="Arial"/>
              <a:cs typeface="Arial"/>
            </a:endParaRPr>
          </a:p>
        </p:txBody>
      </p:sp>
      <p:pic>
        <p:nvPicPr>
          <p:cNvPr id="4" name="Online Media 3" title="How do statins prevent heart attacks and strokes?">
            <a:hlinkClick r:id="" action="ppaction://media"/>
            <a:extLst>
              <a:ext uri="{FF2B5EF4-FFF2-40B4-BE49-F238E27FC236}">
                <a16:creationId xmlns:a16="http://schemas.microsoft.com/office/drawing/2014/main" id="{F513F1A9-9AC9-1658-3278-ECAF82A3BAA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98868" y="690512"/>
            <a:ext cx="7302757" cy="412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12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07FF0F-2C2A-9BD7-7AC3-D53E09CC9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Arial"/>
                <a:cs typeface="Arial"/>
              </a:rPr>
              <a:t>Treatment options: Beta Blockers</a:t>
            </a:r>
            <a:endParaRPr lang="en-GB" sz="2400" dirty="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DCB078-5653-38C9-6431-2BEEC81C7F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 dirty="0">
              <a:latin typeface="Arial"/>
              <a:cs typeface="Arial"/>
            </a:endParaRPr>
          </a:p>
        </p:txBody>
      </p:sp>
      <p:pic>
        <p:nvPicPr>
          <p:cNvPr id="4" name="Online Media 3" title="How do beta blockers work?">
            <a:hlinkClick r:id="" action="ppaction://media"/>
            <a:extLst>
              <a:ext uri="{FF2B5EF4-FFF2-40B4-BE49-F238E27FC236}">
                <a16:creationId xmlns:a16="http://schemas.microsoft.com/office/drawing/2014/main" id="{29AC7DA4-4901-7892-120E-FFDDFE8D111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37771" y="754951"/>
            <a:ext cx="7193755" cy="406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9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8E74F-ED72-6481-8A3C-8C7C0A9EE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Arial"/>
                <a:cs typeface="Arial"/>
              </a:rPr>
              <a:t>Treatment options: Lifestyle changes</a:t>
            </a:r>
            <a:endParaRPr lang="en-GB" sz="2800" dirty="0">
              <a:latin typeface="Arial"/>
              <a:cs typeface="Arial"/>
            </a:endParaRPr>
          </a:p>
        </p:txBody>
      </p:sp>
      <p:pic>
        <p:nvPicPr>
          <p:cNvPr id="4" name="Online Media 3" title="Bupa | Inside Health | Heart health">
            <a:hlinkClick r:id="" action="ppaction://media"/>
            <a:extLst>
              <a:ext uri="{FF2B5EF4-FFF2-40B4-BE49-F238E27FC236}">
                <a16:creationId xmlns:a16="http://schemas.microsoft.com/office/drawing/2014/main" id="{EEAA14B7-6D82-3D8E-C471-30FB0165A4F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53792" y="632546"/>
            <a:ext cx="7450428" cy="420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29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956772-3DBB-B092-DB03-6B92DC81F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Treatment options: Stents and surgery </a:t>
            </a:r>
            <a:endParaRPr lang="en-GB" dirty="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EC5BF5-C770-E07B-F70C-6EAE2648EE0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 dirty="0">
              <a:latin typeface="Arial"/>
              <a:cs typeface="Arial"/>
            </a:endParaRPr>
          </a:p>
        </p:txBody>
      </p:sp>
      <p:pic>
        <p:nvPicPr>
          <p:cNvPr id="5" name="Online Media 4" title="British Heart Foundation - Your guide to Angioplasty and Stents">
            <a:hlinkClick r:id="" action="ppaction://media"/>
            <a:extLst>
              <a:ext uri="{FF2B5EF4-FFF2-40B4-BE49-F238E27FC236}">
                <a16:creationId xmlns:a16="http://schemas.microsoft.com/office/drawing/2014/main" id="{908C1A7D-54B8-51FA-B834-AD6E764C707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95082" y="892629"/>
            <a:ext cx="6648813" cy="3756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50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A8410-8B54-9782-C342-5C61BCF79F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3999" y="986400"/>
            <a:ext cx="5703162" cy="3601574"/>
          </a:xfrm>
        </p:spPr>
        <p:txBody>
          <a:bodyPr/>
          <a:lstStyle/>
          <a:p>
            <a:r>
              <a:rPr lang="en-US" sz="2000" dirty="0">
                <a:latin typeface="Arial"/>
                <a:cs typeface="Arial"/>
              </a:rPr>
              <a:t>Case Study: Gavin</a:t>
            </a:r>
          </a:p>
          <a:p>
            <a:endParaRPr lang="en-GB" sz="2000" dirty="0">
              <a:latin typeface="Arial"/>
              <a:cs typeface="Arial"/>
            </a:endParaRPr>
          </a:p>
          <a:p>
            <a:r>
              <a:rPr lang="en-GB" sz="2000" dirty="0">
                <a:latin typeface="Arial"/>
                <a:cs typeface="Arial"/>
              </a:rPr>
              <a:t>Gavin is 65 and has a BMI of 31.6 and a cholesterol level of 6.2.</a:t>
            </a:r>
          </a:p>
          <a:p>
            <a:r>
              <a:rPr lang="en-GB" sz="2000" dirty="0">
                <a:latin typeface="Arial"/>
                <a:cs typeface="Arial"/>
              </a:rPr>
              <a:t>He is a heavy smoker: smokes 20-30 cigarettes per day and enjoys drinks with his friends whilst playing snooker 5 times a week.</a:t>
            </a:r>
          </a:p>
          <a:p>
            <a:r>
              <a:rPr lang="en-GB" sz="2000" dirty="0">
                <a:latin typeface="Arial"/>
                <a:cs typeface="Arial"/>
              </a:rPr>
              <a:t>Gavin has been diagnosed with coronary heart disease. He has a shortness of breath and struggles to complete day to day tasks.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8E97CD-3C43-2CD0-C036-3665BCE5A6B2}"/>
              </a:ext>
            </a:extLst>
          </p:cNvPr>
          <p:cNvSpPr txBox="1"/>
          <p:nvPr/>
        </p:nvSpPr>
        <p:spPr>
          <a:xfrm>
            <a:off x="6010681" y="986400"/>
            <a:ext cx="2950092" cy="3662541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Suggest 3 targets that may help Gavin improve his heart health.</a:t>
            </a:r>
          </a:p>
          <a:p>
            <a:r>
              <a:rPr lang="en-US" sz="1600" dirty="0">
                <a:latin typeface="Arial"/>
                <a:cs typeface="Arial"/>
              </a:rPr>
              <a:t>You need to have good </a:t>
            </a:r>
            <a:r>
              <a:rPr lang="en-US" sz="1600" dirty="0">
                <a:solidFill>
                  <a:srgbClr val="FF0000"/>
                </a:solidFill>
                <a:latin typeface="Arial"/>
                <a:cs typeface="Arial"/>
              </a:rPr>
              <a:t>reasoned judgements</a:t>
            </a:r>
            <a:r>
              <a:rPr lang="en-US" sz="1600" dirty="0">
                <a:latin typeface="Arial"/>
                <a:cs typeface="Arial"/>
              </a:rPr>
              <a:t> for why you think it would benefit Gavin for him to undertake the targets and how you feel these would </a:t>
            </a:r>
            <a:r>
              <a:rPr lang="en-US" sz="1600" dirty="0">
                <a:solidFill>
                  <a:srgbClr val="FF0000"/>
                </a:solidFill>
                <a:latin typeface="Arial"/>
                <a:cs typeface="Arial"/>
              </a:rPr>
              <a:t>improve</a:t>
            </a:r>
            <a:r>
              <a:rPr lang="en-US" sz="1600" dirty="0">
                <a:latin typeface="Arial"/>
                <a:cs typeface="Arial"/>
              </a:rPr>
              <a:t> Gavin’s health.</a:t>
            </a:r>
          </a:p>
          <a:p>
            <a:endParaRPr lang="en-US" sz="1600" dirty="0">
              <a:latin typeface="Arial"/>
              <a:cs typeface="Arial"/>
            </a:endParaRPr>
          </a:p>
          <a:p>
            <a:r>
              <a:rPr lang="en-US" sz="1600" dirty="0">
                <a:latin typeface="Arial"/>
                <a:cs typeface="Arial"/>
              </a:rPr>
              <a:t>Prepare a </a:t>
            </a:r>
            <a:r>
              <a:rPr lang="en-US" sz="1600" dirty="0">
                <a:solidFill>
                  <a:srgbClr val="FF0000"/>
                </a:solidFill>
                <a:latin typeface="Arial"/>
                <a:cs typeface="Arial"/>
              </a:rPr>
              <a:t>presentation</a:t>
            </a:r>
            <a:r>
              <a:rPr lang="en-US" sz="1600" dirty="0">
                <a:latin typeface="Arial"/>
                <a:cs typeface="Arial"/>
              </a:rPr>
              <a:t> to share with the class on your suggestions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3F257E-0071-5757-4413-A7DDAD25A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26" y="525671"/>
            <a:ext cx="7809687" cy="699425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/>
                <a:cs typeface="Arial"/>
              </a:rPr>
              <a:t>ESP skills practice: Care Planning</a:t>
            </a:r>
            <a:endParaRPr lang="en-GB" sz="3200" dirty="0">
              <a:latin typeface="Arial"/>
              <a:cs typeface="Arial"/>
            </a:endParaRPr>
          </a:p>
        </p:txBody>
      </p:sp>
      <p:pic>
        <p:nvPicPr>
          <p:cNvPr id="5" name="Picture 4" descr="A black and white checklist&#10;&#10;Description automatically generated">
            <a:extLst>
              <a:ext uri="{FF2B5EF4-FFF2-40B4-BE49-F238E27FC236}">
                <a16:creationId xmlns:a16="http://schemas.microsoft.com/office/drawing/2014/main" id="{E782A7CD-658F-A415-0461-83E87C97E2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32950" y="168157"/>
            <a:ext cx="627876" cy="81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1744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GB" sz="7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&amp; Training Foundation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1763688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/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74268"/>
            <a:ext cx="1800200" cy="84455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4675552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/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4662422" y="2868565"/>
            <a:ext cx="180020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050"/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1326911" y="2787774"/>
            <a:ext cx="2345124" cy="48474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GB" sz="1050" dirty="0"/>
              <a:t>Gloucestershire College and Petroc College have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187624" y="3651870"/>
            <a:ext cx="65527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400" b="1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339502"/>
            <a:ext cx="1215103" cy="6455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69314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03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B2.7 Coronary Heart Disease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678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>
                <a:latin typeface="Arial"/>
                <a:cs typeface="Arial"/>
              </a:rPr>
              <a:pPr/>
              <a:t>3</a:t>
            </a:fld>
            <a:endParaRPr lang="en-GB">
              <a:latin typeface="Arial"/>
              <a:cs typeface="Arial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32950" y="249899"/>
            <a:ext cx="8437563" cy="699425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rial"/>
                <a:cs typeface="Arial"/>
              </a:rPr>
              <a:t>Lesson Objectives</a:t>
            </a:r>
            <a:endParaRPr lang="en-GB" sz="3600" dirty="0">
              <a:latin typeface="Arial"/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97344" y="831432"/>
            <a:ext cx="6570248" cy="360157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 rtl="0" fontAlgn="base">
              <a:buFont typeface="Arial" panose="020B0604020202020204" pitchFamily="34" charset="0"/>
              <a:buChar char="‒"/>
            </a:pPr>
            <a:r>
              <a:rPr lang="en-GB" sz="2000" b="0" i="0" dirty="0">
                <a:effectLst/>
                <a:latin typeface="Arial"/>
                <a:cs typeface="Arial"/>
              </a:rPr>
              <a:t>Identify the cause of coronary heart disease</a:t>
            </a:r>
          </a:p>
          <a:p>
            <a:pPr marL="457200" indent="-457200" rtl="0" fontAlgn="base">
              <a:buFont typeface="Arial" panose="020B0604020202020204" pitchFamily="34" charset="0"/>
              <a:buChar char="‒"/>
            </a:pPr>
            <a:r>
              <a:rPr lang="en-GB" sz="2000" dirty="0">
                <a:latin typeface="Arial"/>
                <a:cs typeface="Arial"/>
              </a:rPr>
              <a:t>Articulate the impact on the circulatory system </a:t>
            </a:r>
          </a:p>
          <a:p>
            <a:pPr marL="457200" indent="-457200" rtl="0" fontAlgn="base">
              <a:buFont typeface="Arial" panose="020B0604020202020204" pitchFamily="34" charset="0"/>
              <a:buChar char="‒"/>
            </a:pPr>
            <a:r>
              <a:rPr lang="en-GB" sz="2000" b="0" i="0" dirty="0">
                <a:effectLst/>
                <a:latin typeface="Arial"/>
                <a:cs typeface="Arial"/>
              </a:rPr>
              <a:t>Describe the impacts of coronary heart disease on wider physical and mental health</a:t>
            </a:r>
          </a:p>
          <a:p>
            <a:pPr marL="457200" indent="-457200" rtl="0" fontAlgn="base">
              <a:buFont typeface="Arial" panose="020B0604020202020204" pitchFamily="34" charset="0"/>
              <a:buChar char="‒"/>
            </a:pPr>
            <a:r>
              <a:rPr lang="en-GB" sz="2000" dirty="0">
                <a:latin typeface="Arial"/>
                <a:cs typeface="Arial"/>
              </a:rPr>
              <a:t>Understand the common treatments for coronary heart disease and how these can relieve the symptoms</a:t>
            </a:r>
            <a:endParaRPr lang="en-GB" sz="2000" b="0" i="0" dirty="0">
              <a:effectLst/>
              <a:latin typeface="Arial"/>
              <a:cs typeface="Arial"/>
            </a:endParaRPr>
          </a:p>
          <a:p>
            <a:r>
              <a:rPr lang="en-GB" sz="1600" dirty="0">
                <a:solidFill>
                  <a:srgbClr val="E51C41"/>
                </a:solidFill>
                <a:latin typeface="Arial"/>
                <a:cs typeface="Arial"/>
              </a:rPr>
              <a:t> </a:t>
            </a:r>
            <a:br>
              <a:rPr lang="en-GB" sz="1600" dirty="0">
                <a:solidFill>
                  <a:schemeClr val="accent1"/>
                </a:solidFill>
                <a:latin typeface="Arial"/>
                <a:cs typeface="Arial"/>
              </a:rPr>
            </a:br>
            <a:endParaRPr lang="en-GB" sz="1600" dirty="0">
              <a:latin typeface="Arial"/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07504" y="4904185"/>
            <a:ext cx="7686376" cy="273844"/>
          </a:xfrm>
        </p:spPr>
        <p:txBody>
          <a:bodyPr/>
          <a:lstStyle/>
          <a:p>
            <a:pPr algn="l"/>
            <a:r>
              <a:rPr lang="en-GB" sz="700" b="1" i="0" cap="all">
                <a:solidFill>
                  <a:srgbClr val="000000"/>
                </a:solidFill>
                <a:effectLst/>
                <a:latin typeface="Arial"/>
                <a:cs typeface="Arial"/>
              </a:rPr>
              <a:t>Education &amp; Training Foundation</a:t>
            </a:r>
            <a:endParaRPr lang="en-GB" sz="700"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3175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C2A24-F91E-DDCB-AA17-FC337C51C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Arial"/>
                <a:cs typeface="Arial"/>
              </a:rPr>
              <a:t>Starter Activity</a:t>
            </a:r>
            <a:endParaRPr lang="en-GB" sz="2800" dirty="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791436-0BBD-4236-21EA-2A04716427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2888" y="801155"/>
            <a:ext cx="7667625" cy="3601574"/>
          </a:xfrm>
        </p:spPr>
        <p:txBody>
          <a:bodyPr/>
          <a:lstStyle/>
          <a:p>
            <a:r>
              <a:rPr lang="en-US" sz="2400" dirty="0">
                <a:latin typeface="Arial"/>
                <a:cs typeface="Arial"/>
              </a:rPr>
              <a:t>Use a minimum of 2 sources to find out the following information:</a:t>
            </a:r>
          </a:p>
          <a:p>
            <a:endParaRPr lang="en-US" sz="2400" dirty="0">
              <a:latin typeface="Arial"/>
              <a:cs typeface="Arial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How prevalent is coronary heart disease in the UK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Number of deaths from the implications of coronary heart disease are there in the UK each year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>
                <a:latin typeface="Arial"/>
                <a:cs typeface="Arial"/>
              </a:rPr>
              <a:t>What is the trend for coronary heart disease diagnosis in the UK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314642-0DF0-DF19-20B8-20ABB54098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60" y="824185"/>
            <a:ext cx="731583" cy="71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702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D2492-9EEC-3429-D43A-BB9120A65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Arial"/>
                <a:cs typeface="Arial"/>
              </a:rPr>
              <a:t>What is coronary heart disease?</a:t>
            </a:r>
            <a:endParaRPr lang="en-GB" sz="2800" dirty="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8034A-5100-A9DF-162C-F45709043D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2950" y="770963"/>
            <a:ext cx="4008750" cy="3601574"/>
          </a:xfrm>
        </p:spPr>
        <p:txBody>
          <a:bodyPr/>
          <a:lstStyle/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Arial"/>
                <a:cs typeface="Arial"/>
              </a:rPr>
              <a:t>Fatty substances build up inside the arteries 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Arial"/>
                <a:cs typeface="Arial"/>
              </a:rPr>
              <a:t>As the arteries get narrower, your heart may not get enough oxygen it needs 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Arial"/>
                <a:cs typeface="Arial"/>
              </a:rPr>
              <a:t>This can significantly increase the risk of getting a heart attack in the future</a:t>
            </a:r>
            <a:endParaRPr lang="en-GB" sz="2000" dirty="0">
              <a:latin typeface="Arial"/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91FC2D-54CA-E1F1-7F41-D45BD85DEA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3800" y="599612"/>
            <a:ext cx="46672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093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loud 7">
            <a:extLst>
              <a:ext uri="{FF2B5EF4-FFF2-40B4-BE49-F238E27FC236}">
                <a16:creationId xmlns:a16="http://schemas.microsoft.com/office/drawing/2014/main" id="{3628E6BA-3366-FC3C-8289-7DEAC658399C}"/>
              </a:ext>
            </a:extLst>
          </p:cNvPr>
          <p:cNvSpPr/>
          <p:nvPr/>
        </p:nvSpPr>
        <p:spPr>
          <a:xfrm>
            <a:off x="2974848" y="1934047"/>
            <a:ext cx="2828544" cy="1146048"/>
          </a:xfrm>
          <a:prstGeom prst="cloud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/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9262F5-21EE-E177-388F-1376E01BE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latin typeface="Arial"/>
                <a:cs typeface="Arial"/>
              </a:rPr>
              <a:t>Causes of coronary heart disease</a:t>
            </a:r>
            <a:endParaRPr lang="en-GB" sz="3200" dirty="0">
              <a:latin typeface="Arial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F33F4E-AD38-4972-EE61-6F929A9F1338}"/>
              </a:ext>
            </a:extLst>
          </p:cNvPr>
          <p:cNvSpPr txBox="1"/>
          <p:nvPr/>
        </p:nvSpPr>
        <p:spPr>
          <a:xfrm>
            <a:off x="3438144" y="2091572"/>
            <a:ext cx="2731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/>
                <a:cs typeface="Arial"/>
              </a:rPr>
              <a:t>Coronary heart disease</a:t>
            </a:r>
            <a:endParaRPr lang="en-GB" sz="2400" dirty="0">
              <a:latin typeface="Arial"/>
              <a:cs typeface="Arial"/>
            </a:endParaRPr>
          </a:p>
        </p:txBody>
      </p:sp>
      <p:pic>
        <p:nvPicPr>
          <p:cNvPr id="7" name="Graphic 6" descr="Head with gears outline">
            <a:extLst>
              <a:ext uri="{FF2B5EF4-FFF2-40B4-BE49-F238E27FC236}">
                <a16:creationId xmlns:a16="http://schemas.microsoft.com/office/drawing/2014/main" id="{DA009B08-E230-FDE8-F86D-B15061C239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287" y="71454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574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loud 7">
            <a:extLst>
              <a:ext uri="{FF2B5EF4-FFF2-40B4-BE49-F238E27FC236}">
                <a16:creationId xmlns:a16="http://schemas.microsoft.com/office/drawing/2014/main" id="{3628E6BA-3366-FC3C-8289-7DEAC658399C}"/>
              </a:ext>
            </a:extLst>
          </p:cNvPr>
          <p:cNvSpPr/>
          <p:nvPr/>
        </p:nvSpPr>
        <p:spPr>
          <a:xfrm>
            <a:off x="2974848" y="1934047"/>
            <a:ext cx="2828544" cy="1146048"/>
          </a:xfrm>
          <a:prstGeom prst="cloud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9262F5-21EE-E177-388F-1376E01BE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Arial"/>
                <a:cs typeface="Arial"/>
              </a:rPr>
              <a:t>Causes of coronary heart disease</a:t>
            </a:r>
            <a:endParaRPr lang="en-GB" sz="2800" dirty="0">
              <a:latin typeface="Arial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F33F4E-AD38-4972-EE61-6F929A9F1338}"/>
              </a:ext>
            </a:extLst>
          </p:cNvPr>
          <p:cNvSpPr txBox="1"/>
          <p:nvPr/>
        </p:nvSpPr>
        <p:spPr>
          <a:xfrm>
            <a:off x="3438144" y="2091572"/>
            <a:ext cx="2731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"/>
                <a:cs typeface="Arial"/>
              </a:rPr>
              <a:t>Coronary heart disease</a:t>
            </a:r>
            <a:endParaRPr lang="en-GB" sz="2000" dirty="0">
              <a:latin typeface="Arial"/>
              <a:cs typeface="Arial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994C89C-3B04-4F46-3532-6F93FF2BA2E4}"/>
              </a:ext>
            </a:extLst>
          </p:cNvPr>
          <p:cNvCxnSpPr/>
          <p:nvPr/>
        </p:nvCxnSpPr>
        <p:spPr>
          <a:xfrm flipV="1">
            <a:off x="5237465" y="1255776"/>
            <a:ext cx="816864" cy="67827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3477A5B3-6ABD-BE24-5612-B2BD0848CF5B}"/>
              </a:ext>
            </a:extLst>
          </p:cNvPr>
          <p:cNvSpPr txBox="1"/>
          <p:nvPr/>
        </p:nvSpPr>
        <p:spPr>
          <a:xfrm>
            <a:off x="5961888" y="886444"/>
            <a:ext cx="2206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Smoking</a:t>
            </a:r>
            <a:endParaRPr lang="en-GB" sz="1600" dirty="0">
              <a:latin typeface="Arial"/>
              <a:cs typeface="Arial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F0E76EB-D3C1-0E0C-49E4-A379DD106008}"/>
              </a:ext>
            </a:extLst>
          </p:cNvPr>
          <p:cNvCxnSpPr/>
          <p:nvPr/>
        </p:nvCxnSpPr>
        <p:spPr>
          <a:xfrm flipV="1">
            <a:off x="2829545" y="2961339"/>
            <a:ext cx="816864" cy="67827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8416251D-D032-D595-A3BE-3F664348284D}"/>
              </a:ext>
            </a:extLst>
          </p:cNvPr>
          <p:cNvSpPr txBox="1"/>
          <p:nvPr/>
        </p:nvSpPr>
        <p:spPr>
          <a:xfrm>
            <a:off x="1945926" y="3580529"/>
            <a:ext cx="2206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Being overweight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625FF7-33F3-4105-2729-15199A28B978}"/>
              </a:ext>
            </a:extLst>
          </p:cNvPr>
          <p:cNvSpPr txBox="1"/>
          <p:nvPr/>
        </p:nvSpPr>
        <p:spPr>
          <a:xfrm>
            <a:off x="5445998" y="3628768"/>
            <a:ext cx="2206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Not being physically active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E46B29-7ED6-0E9A-82F4-627E545B73ED}"/>
              </a:ext>
            </a:extLst>
          </p:cNvPr>
          <p:cNvSpPr txBox="1"/>
          <p:nvPr/>
        </p:nvSpPr>
        <p:spPr>
          <a:xfrm>
            <a:off x="6748272" y="2072940"/>
            <a:ext cx="2206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Having Diabetes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249963-5E2D-20B2-1A0F-F20FDF701EE8}"/>
              </a:ext>
            </a:extLst>
          </p:cNvPr>
          <p:cNvSpPr txBox="1"/>
          <p:nvPr/>
        </p:nvSpPr>
        <p:spPr>
          <a:xfrm>
            <a:off x="127516" y="2086020"/>
            <a:ext cx="2206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High blood pressure</a:t>
            </a:r>
            <a:endParaRPr lang="en-GB" sz="1600" dirty="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86F595A-EC01-CB84-2643-0CEEFAFBDE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658430">
            <a:off x="4829632" y="2940917"/>
            <a:ext cx="823031" cy="688908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DCAF107-30B4-D21B-921D-724ABA1589CB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5645897" y="2242217"/>
            <a:ext cx="1102375" cy="13233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6D63B14-2801-7C7A-A58D-F40B6B1907C7}"/>
              </a:ext>
            </a:extLst>
          </p:cNvPr>
          <p:cNvCxnSpPr/>
          <p:nvPr/>
        </p:nvCxnSpPr>
        <p:spPr>
          <a:xfrm flipH="1">
            <a:off x="2103120" y="2277021"/>
            <a:ext cx="107899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CC1EDD8-350F-A90D-2C60-CC6A11F26F13}"/>
              </a:ext>
            </a:extLst>
          </p:cNvPr>
          <p:cNvSpPr txBox="1"/>
          <p:nvPr/>
        </p:nvSpPr>
        <p:spPr>
          <a:xfrm>
            <a:off x="1113671" y="946373"/>
            <a:ext cx="2206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Drinking too much alcohol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E12CA73-7939-7847-9F3E-53503D4862C3}"/>
              </a:ext>
            </a:extLst>
          </p:cNvPr>
          <p:cNvSpPr txBox="1"/>
          <p:nvPr/>
        </p:nvSpPr>
        <p:spPr>
          <a:xfrm>
            <a:off x="3348355" y="688173"/>
            <a:ext cx="2206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Family history of heart disease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9DD24EC-7458-95EC-AD92-D1231C20FC14}"/>
              </a:ext>
            </a:extLst>
          </p:cNvPr>
          <p:cNvSpPr txBox="1"/>
          <p:nvPr/>
        </p:nvSpPr>
        <p:spPr>
          <a:xfrm>
            <a:off x="3468624" y="4199642"/>
            <a:ext cx="2206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South Asian, African or Caribbean family background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93FBF7A-579E-D8F7-C4EF-8E9108C76289}"/>
              </a:ext>
            </a:extLst>
          </p:cNvPr>
          <p:cNvSpPr txBox="1"/>
          <p:nvPr/>
        </p:nvSpPr>
        <p:spPr>
          <a:xfrm>
            <a:off x="173102" y="3030928"/>
            <a:ext cx="2206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High cholesterol</a:t>
            </a:r>
            <a:endParaRPr lang="en-GB" sz="1600" dirty="0">
              <a:latin typeface="Arial"/>
              <a:cs typeface="Arial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24FFE72-385D-C933-9A30-CD27F3E7CE46}"/>
              </a:ext>
            </a:extLst>
          </p:cNvPr>
          <p:cNvSpPr txBox="1"/>
          <p:nvPr/>
        </p:nvSpPr>
        <p:spPr>
          <a:xfrm>
            <a:off x="6748272" y="2637715"/>
            <a:ext cx="2206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Unhealthy diet; lots of high fat, salt, sugar and cholesterol</a:t>
            </a:r>
            <a:endParaRPr lang="en-GB" sz="1600" dirty="0">
              <a:latin typeface="Arial"/>
              <a:cs typeface="Arial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3D7BE69-D19F-FE53-DFFC-2510A80975D2}"/>
              </a:ext>
            </a:extLst>
          </p:cNvPr>
          <p:cNvCxnSpPr/>
          <p:nvPr/>
        </p:nvCxnSpPr>
        <p:spPr>
          <a:xfrm>
            <a:off x="2217047" y="1334504"/>
            <a:ext cx="1429362" cy="73843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49A9A2D-FC53-EE0F-D0AA-DE8DC1A42DF2}"/>
              </a:ext>
            </a:extLst>
          </p:cNvPr>
          <p:cNvCxnSpPr>
            <a:cxnSpLocks/>
          </p:cNvCxnSpPr>
          <p:nvPr/>
        </p:nvCxnSpPr>
        <p:spPr>
          <a:xfrm>
            <a:off x="4233224" y="1332114"/>
            <a:ext cx="32079" cy="7206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7278BB8-C44E-517A-36F9-1C5F7EA24E0E}"/>
              </a:ext>
            </a:extLst>
          </p:cNvPr>
          <p:cNvCxnSpPr/>
          <p:nvPr/>
        </p:nvCxnSpPr>
        <p:spPr>
          <a:xfrm flipH="1">
            <a:off x="1836379" y="2800846"/>
            <a:ext cx="1227195" cy="35990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44C4B61-8048-C8DB-B6A4-3C3BE1BE2487}"/>
              </a:ext>
            </a:extLst>
          </p:cNvPr>
          <p:cNvCxnSpPr/>
          <p:nvPr/>
        </p:nvCxnSpPr>
        <p:spPr>
          <a:xfrm>
            <a:off x="4249263" y="3055267"/>
            <a:ext cx="16040" cy="121983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D1352DD-1D64-CACD-ACBC-B757F316E970}"/>
              </a:ext>
            </a:extLst>
          </p:cNvPr>
          <p:cNvCxnSpPr>
            <a:endCxn id="27" idx="1"/>
          </p:cNvCxnSpPr>
          <p:nvPr/>
        </p:nvCxnSpPr>
        <p:spPr>
          <a:xfrm>
            <a:off x="5445998" y="2744516"/>
            <a:ext cx="1302274" cy="30869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488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11742-FAA1-2CA8-FFC4-AE2D132A1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Impacts on the body systems</a:t>
            </a:r>
            <a:endParaRPr lang="en-GB" dirty="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BBFC69-0373-6593-C880-DB09E6586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27314" y="986400"/>
            <a:ext cx="7074311" cy="3601574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Consider what we have learnt about the cardiovascular system…</a:t>
            </a:r>
          </a:p>
          <a:p>
            <a:endParaRPr lang="en-US" dirty="0">
              <a:latin typeface="Arial"/>
              <a:cs typeface="Arial"/>
            </a:endParaRPr>
          </a:p>
          <a:p>
            <a:r>
              <a:rPr lang="en-US" dirty="0">
                <a:latin typeface="Arial"/>
                <a:cs typeface="Arial"/>
              </a:rPr>
              <a:t>What impact would there be on the body if the heart were not able to pump blood around the body effectively?</a:t>
            </a:r>
            <a:endParaRPr lang="en-GB" dirty="0">
              <a:latin typeface="Arial"/>
              <a:cs typeface="Arial"/>
            </a:endParaRPr>
          </a:p>
        </p:txBody>
      </p:sp>
      <p:pic>
        <p:nvPicPr>
          <p:cNvPr id="4" name="Graphic 3" descr="Head with gears outline">
            <a:extLst>
              <a:ext uri="{FF2B5EF4-FFF2-40B4-BE49-F238E27FC236}">
                <a16:creationId xmlns:a16="http://schemas.microsoft.com/office/drawing/2014/main" id="{E5767AD0-ED78-69B5-37C9-2E04B7926B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287" y="71454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484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8C5F4-0423-6D3F-FAB7-BFD61100C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rial"/>
                <a:cs typeface="Arial"/>
              </a:rPr>
              <a:t>Impacts on the body</a:t>
            </a:r>
            <a:endParaRPr lang="en-GB" sz="3600" dirty="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637B44-EF3A-0582-4E6E-DD2760C01D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6038011" cy="360157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Coronary heart disease can lead to very serious conditions such as heart attack, angina or heart failure.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>
              <a:latin typeface="Arial"/>
              <a:cs typeface="Arial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These will all prevent the heart from pumping blood, oxygen and other nutrients around the body.</a:t>
            </a:r>
            <a:endParaRPr lang="en-GB" dirty="0">
              <a:latin typeface="Arial"/>
              <a:cs typeface="Arial"/>
            </a:endParaRPr>
          </a:p>
        </p:txBody>
      </p:sp>
      <p:pic>
        <p:nvPicPr>
          <p:cNvPr id="5" name="Picture 4" descr="A human body with a heart&#10;&#10;Description automatically generated">
            <a:extLst>
              <a:ext uri="{FF2B5EF4-FFF2-40B4-BE49-F238E27FC236}">
                <a16:creationId xmlns:a16="http://schemas.microsoft.com/office/drawing/2014/main" id="{C0E6ABB8-1C1C-B2D4-96AF-4799A352EB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272011" y="1724964"/>
            <a:ext cx="2432419" cy="16935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40B3CC-08A7-1C2F-ED4B-9DB73D776003}"/>
              </a:ext>
            </a:extLst>
          </p:cNvPr>
          <p:cNvSpPr txBox="1"/>
          <p:nvPr/>
        </p:nvSpPr>
        <p:spPr>
          <a:xfrm>
            <a:off x="7534141" y="6624571"/>
            <a:ext cx="12209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>
                <a:latin typeface="Arial"/>
                <a:cs typeface="Arial"/>
                <a:hlinkClick r:id="rId3" tooltip="https://www.tasnimnews.com/en/news/2019/04/17/1991470/risk-of-heart-disease-reduced-by-diabetic-drug-in-non-diabetic-patients"/>
              </a:rPr>
              <a:t>This Photo</a:t>
            </a:r>
            <a:r>
              <a:rPr lang="en-GB" sz="900">
                <a:latin typeface="Arial"/>
                <a:cs typeface="Arial"/>
              </a:rPr>
              <a:t> by Unknown Author is licensed under </a:t>
            </a:r>
            <a:r>
              <a:rPr lang="en-GB" sz="900">
                <a:latin typeface="Arial"/>
                <a:cs typeface="Arial"/>
                <a:hlinkClick r:id="rId4" tooltip="https://creativecommons.org/licenses/by/3.0/"/>
              </a:rPr>
              <a:t>CC BY</a:t>
            </a:r>
            <a:endParaRPr lang="en-GB" sz="9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61191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3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99cf144-4eb2-4910-9a88-c8d0ce72bbfd">
      <Terms xmlns="http://schemas.microsoft.com/office/infopath/2007/PartnerControls"/>
    </lcf76f155ced4ddcb4097134ff3c332f>
    <TaxCatchAll xmlns="a75230e0-234e-44fc-a46b-fcfdfca8ad4b" xsi:nil="true"/>
  </documentManagement>
</p:properties>
</file>

<file path=customXml/itemProps1.xml><?xml version="1.0" encoding="utf-8"?>
<ds:datastoreItem xmlns:ds="http://schemas.openxmlformats.org/officeDocument/2006/customXml" ds:itemID="{FB760C63-43D1-4F81-9E0C-3042E559C4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99cf144-4eb2-4910-9a88-c8d0ce72bbfd"/>
    <ds:schemaRef ds:uri="a75230e0-234e-44fc-a46b-fcfdfca8ad4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9729C5E-FC3E-4187-92B8-5FE37E61E9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76E745-D9E8-4D93-8B7F-BCE1E4A491AA}">
  <ds:schemaRefs>
    <ds:schemaRef ds:uri="1e93ca30-efe2-4bb4-90cd-d2db97fb21cd"/>
    <ds:schemaRef ds:uri="2847a094-2edf-4950-a853-13ec668231ed"/>
    <ds:schemaRef ds:uri="414d2ded-29cc-4abd-a1df-c646721ce55b"/>
    <ds:schemaRef ds:uri="5b445847-c24f-4193-86d7-f1d3b43b626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4"/>
    <ds:schemaRef ds:uri="http://schemas.openxmlformats.org/package/2006/metadata/core-properties"/>
    <ds:schemaRef ds:uri="http://www.w3.org/XML/1998/namespace"/>
    <ds:schemaRef ds:uri="b99cf144-4eb2-4910-9a88-c8d0ce72bbfd"/>
    <ds:schemaRef ds:uri="a75230e0-234e-44fc-a46b-fcfdfca8ad4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11411</TotalTime>
  <Words>727</Words>
  <Application>Microsoft Office PowerPoint</Application>
  <PresentationFormat>On-screen Show (16:9)</PresentationFormat>
  <Paragraphs>95</Paragraphs>
  <Slides>17</Slides>
  <Notes>8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Coronary Heart Disease Lesson 3</vt:lpstr>
      <vt:lpstr>03</vt:lpstr>
      <vt:lpstr>Lesson Objectives</vt:lpstr>
      <vt:lpstr>Starter Activity</vt:lpstr>
      <vt:lpstr>What is coronary heart disease?</vt:lpstr>
      <vt:lpstr>Causes of coronary heart disease</vt:lpstr>
      <vt:lpstr>Causes of coronary heart disease</vt:lpstr>
      <vt:lpstr>Impacts on the body systems</vt:lpstr>
      <vt:lpstr>Impacts on the body</vt:lpstr>
      <vt:lpstr>ESP skills practice: Research</vt:lpstr>
      <vt:lpstr>Treatment options: Blood thinning medication </vt:lpstr>
      <vt:lpstr>Treatment options: Statins</vt:lpstr>
      <vt:lpstr>Treatment options: Beta Blockers</vt:lpstr>
      <vt:lpstr>Treatment options: Lifestyle changes</vt:lpstr>
      <vt:lpstr>Treatment options: Stents and surgery </vt:lpstr>
      <vt:lpstr>ESP skills practice: Care Planning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underpinning excellence</dc:title>
  <dc:creator>Richard Overton</dc:creator>
  <cp:lastModifiedBy>Carey, Sherryl</cp:lastModifiedBy>
  <cp:revision>28</cp:revision>
  <dcterms:created xsi:type="dcterms:W3CDTF">2020-10-20T08:50:32Z</dcterms:created>
  <dcterms:modified xsi:type="dcterms:W3CDTF">2023-12-08T16:49:24Z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  <property fmtid="{D5CDD505-2E9C-101B-9397-08002B2CF9AE}" pid="3" name="MediaServiceImageTags">
    <vt:lpwstr/>
  </property>
  <property fmtid="{D5CDD505-2E9C-101B-9397-08002B2CF9AE}" pid="4" name="ArticulateGUID">
    <vt:lpwstr>F9B033F1-0A1D-4BC1-9A80-D5F1CF3B32F4</vt:lpwstr>
  </property>
  <property fmtid="{D5CDD505-2E9C-101B-9397-08002B2CF9AE}" pid="5" name="ArticulatePath">
    <vt:lpwstr>Branding Template for TRIPs (PowerPoint) v2</vt:lpwstr>
  </property>
</Properties>
</file>