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8" r:id="rId5"/>
  </p:sldMasterIdLst>
  <p:notesMasterIdLst>
    <p:notesMasterId r:id="rId21"/>
  </p:notesMasterIdLst>
  <p:sldIdLst>
    <p:sldId id="296" r:id="rId6"/>
    <p:sldId id="299" r:id="rId7"/>
    <p:sldId id="300" r:id="rId8"/>
    <p:sldId id="301" r:id="rId9"/>
    <p:sldId id="302" r:id="rId10"/>
    <p:sldId id="303" r:id="rId11"/>
    <p:sldId id="304" r:id="rId12"/>
    <p:sldId id="305" r:id="rId13"/>
    <p:sldId id="306" r:id="rId14"/>
    <p:sldId id="307" r:id="rId15"/>
    <p:sldId id="308" r:id="rId16"/>
    <p:sldId id="309" r:id="rId17"/>
    <p:sldId id="267" r:id="rId18"/>
    <p:sldId id="310" r:id="rId19"/>
    <p:sldId id="298" r:id="rId2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3840">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2" roundtripDataSignature="AMtx7mhNJ5sVy/zX2u5VsA4vnMvsJ8Za1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87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9" name="Google Shape;15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6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6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6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spTree>
      <p:nvGrpSpPr>
        <p:cNvPr id="1" name="Shape 36"/>
        <p:cNvGrpSpPr/>
        <p:nvPr/>
      </p:nvGrpSpPr>
      <p:grpSpPr>
        <a:xfrm>
          <a:off x="0" y="0"/>
          <a:ext cx="0" cy="0"/>
          <a:chOff x="0" y="0"/>
          <a:chExt cx="0" cy="0"/>
        </a:xfrm>
      </p:grpSpPr>
      <p:sp>
        <p:nvSpPr>
          <p:cNvPr id="37" name="Google Shape;37;p26"/>
          <p:cNvSpPr/>
          <p:nvPr/>
        </p:nvSpPr>
        <p:spPr>
          <a:xfrm>
            <a:off x="0" y="4578350"/>
            <a:ext cx="12188825" cy="2279650"/>
          </a:xfrm>
          <a:prstGeom prst="rect">
            <a:avLst/>
          </a:prstGeom>
          <a:solidFill>
            <a:srgbClr val="26262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 name="Google Shape;38;p26"/>
          <p:cNvSpPr>
            <a:spLocks noGrp="1"/>
          </p:cNvSpPr>
          <p:nvPr>
            <p:ph type="pic" idx="2"/>
          </p:nvPr>
        </p:nvSpPr>
        <p:spPr>
          <a:xfrm>
            <a:off x="15" y="0"/>
            <a:ext cx="12191985" cy="4578350"/>
          </a:xfrm>
          <a:prstGeom prst="rect">
            <a:avLst/>
          </a:prstGeom>
          <a:solidFill>
            <a:srgbClr val="D8D8D8"/>
          </a:solidFill>
          <a:ln>
            <a:noFill/>
          </a:ln>
        </p:spPr>
      </p:sp>
      <p:sp>
        <p:nvSpPr>
          <p:cNvPr id="39" name="Google Shape;39;p26"/>
          <p:cNvSpPr txBox="1">
            <a:spLocks noGrp="1"/>
          </p:cNvSpPr>
          <p:nvPr>
            <p:ph type="title"/>
          </p:nvPr>
        </p:nvSpPr>
        <p:spPr>
          <a:xfrm>
            <a:off x="1097279" y="4799362"/>
            <a:ext cx="10113645" cy="743682"/>
          </a:xfrm>
          <a:prstGeom prst="rect">
            <a:avLst/>
          </a:prstGeom>
          <a:noFill/>
          <a:ln>
            <a:noFill/>
          </a:ln>
        </p:spPr>
        <p:txBody>
          <a:bodyPr spcFirstLastPara="1" wrap="square" lIns="91425" tIns="0" rIns="91425" bIns="0" anchor="b" anchorCtr="0">
            <a:noAutofit/>
          </a:bodyPr>
          <a:lstStyle>
            <a:lvl1pPr lvl="0" algn="l">
              <a:lnSpc>
                <a:spcPct val="90000"/>
              </a:lnSpc>
              <a:spcBef>
                <a:spcPts val="0"/>
              </a:spcBef>
              <a:spcAft>
                <a:spcPts val="0"/>
              </a:spcAft>
              <a:buClr>
                <a:srgbClr val="FFFFFF"/>
              </a:buClr>
              <a:buSzPts val="3600"/>
              <a:buFont typeface="Arial"/>
              <a:buNone/>
              <a:defRPr sz="3600" b="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26"/>
          <p:cNvSpPr txBox="1">
            <a:spLocks noGrp="1"/>
          </p:cNvSpPr>
          <p:nvPr>
            <p:ph type="body" idx="1"/>
          </p:nvPr>
        </p:nvSpPr>
        <p:spPr>
          <a:xfrm>
            <a:off x="1097279" y="5715000"/>
            <a:ext cx="10113264" cy="609600"/>
          </a:xfrm>
          <a:prstGeom prst="rect">
            <a:avLst/>
          </a:prstGeom>
          <a:noFill/>
          <a:ln>
            <a:noFill/>
          </a:ln>
        </p:spPr>
        <p:txBody>
          <a:bodyPr spcFirstLastPara="1" wrap="square" lIns="91425" tIns="0" rIns="91425" bIns="0" anchor="t" anchorCtr="0">
            <a:normAutofit/>
          </a:bodyPr>
          <a:lstStyle>
            <a:lvl1pPr marL="457200" lvl="0" indent="-228600" algn="l">
              <a:lnSpc>
                <a:spcPct val="110000"/>
              </a:lnSpc>
              <a:spcBef>
                <a:spcPts val="0"/>
              </a:spcBef>
              <a:spcAft>
                <a:spcPts val="0"/>
              </a:spcAft>
              <a:buSzPts val="1800"/>
              <a:buNone/>
              <a:defRPr sz="1800">
                <a:solidFill>
                  <a:srgbClr val="FFFFFF"/>
                </a:solidFill>
              </a:defRPr>
            </a:lvl1pPr>
            <a:lvl2pPr marL="914400" lvl="1" indent="-228600" algn="l">
              <a:lnSpc>
                <a:spcPct val="100000"/>
              </a:lnSpc>
              <a:spcBef>
                <a:spcPts val="600"/>
              </a:spcBef>
              <a:spcAft>
                <a:spcPts val="0"/>
              </a:spcAft>
              <a:buClr>
                <a:srgbClr val="3F3F3F"/>
              </a:buClr>
              <a:buSzPts val="1200"/>
              <a:buNone/>
              <a:defRPr sz="1200"/>
            </a:lvl2pPr>
            <a:lvl3pPr marL="1371600" lvl="2" indent="-228600" algn="l">
              <a:lnSpc>
                <a:spcPct val="100000"/>
              </a:lnSpc>
              <a:spcBef>
                <a:spcPts val="400"/>
              </a:spcBef>
              <a:spcAft>
                <a:spcPts val="0"/>
              </a:spcAft>
              <a:buClr>
                <a:srgbClr val="3F3F3F"/>
              </a:buClr>
              <a:buSzPts val="1000"/>
              <a:buNone/>
              <a:defRPr sz="1000"/>
            </a:lvl3pPr>
            <a:lvl4pPr marL="1828800" lvl="3" indent="-228600" algn="l">
              <a:lnSpc>
                <a:spcPct val="100000"/>
              </a:lnSpc>
              <a:spcBef>
                <a:spcPts val="400"/>
              </a:spcBef>
              <a:spcAft>
                <a:spcPts val="0"/>
              </a:spcAft>
              <a:buClr>
                <a:srgbClr val="3F3F3F"/>
              </a:buClr>
              <a:buSzPts val="900"/>
              <a:buNone/>
              <a:defRPr sz="900"/>
            </a:lvl4pPr>
            <a:lvl5pPr marL="2286000" lvl="4" indent="-228600" algn="l">
              <a:lnSpc>
                <a:spcPct val="100000"/>
              </a:lnSpc>
              <a:spcBef>
                <a:spcPts val="400"/>
              </a:spcBef>
              <a:spcAft>
                <a:spcPts val="0"/>
              </a:spcAft>
              <a:buClr>
                <a:srgbClr val="3F3F3F"/>
              </a:buClr>
              <a:buSzPts val="900"/>
              <a:buNone/>
              <a:defRPr sz="900"/>
            </a:lvl5pPr>
            <a:lvl6pPr marL="2743200" lvl="5" indent="-228600" algn="l">
              <a:lnSpc>
                <a:spcPct val="90000"/>
              </a:lnSpc>
              <a:spcBef>
                <a:spcPts val="400"/>
              </a:spcBef>
              <a:spcAft>
                <a:spcPts val="0"/>
              </a:spcAft>
              <a:buSzPts val="900"/>
              <a:buNone/>
              <a:defRPr sz="900"/>
            </a:lvl6pPr>
            <a:lvl7pPr marL="3200400" lvl="6" indent="-228600" algn="l">
              <a:lnSpc>
                <a:spcPct val="90000"/>
              </a:lnSpc>
              <a:spcBef>
                <a:spcPts val="400"/>
              </a:spcBef>
              <a:spcAft>
                <a:spcPts val="0"/>
              </a:spcAft>
              <a:buSzPts val="900"/>
              <a:buNone/>
              <a:defRPr sz="900"/>
            </a:lvl7pPr>
            <a:lvl8pPr marL="3657600" lvl="7" indent="-228600" algn="l">
              <a:lnSpc>
                <a:spcPct val="90000"/>
              </a:lnSpc>
              <a:spcBef>
                <a:spcPts val="400"/>
              </a:spcBef>
              <a:spcAft>
                <a:spcPts val="0"/>
              </a:spcAft>
              <a:buSzPts val="900"/>
              <a:buNone/>
              <a:defRPr sz="900"/>
            </a:lvl8pPr>
            <a:lvl9pPr marL="4114800" lvl="8" indent="-228600" algn="l">
              <a:lnSpc>
                <a:spcPct val="90000"/>
              </a:lnSpc>
              <a:spcBef>
                <a:spcPts val="400"/>
              </a:spcBef>
              <a:spcAft>
                <a:spcPts val="400"/>
              </a:spcAft>
              <a:buSzPts val="900"/>
              <a:buNone/>
              <a:defRPr sz="900"/>
            </a:lvl9pPr>
          </a:lstStyle>
          <a:p>
            <a:endParaRPr/>
          </a:p>
        </p:txBody>
      </p:sp>
      <p:sp>
        <p:nvSpPr>
          <p:cNvPr id="41" name="Google Shape;41;p26"/>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6"/>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26"/>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515"/>
            <a:ext cx="12192000" cy="6850575"/>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960391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9310"/>
            <a:ext cx="12192000" cy="6850575"/>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805768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2042469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170220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9660132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9967204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4427631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8033195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431148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477932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bg>
      <p:bgPr>
        <a:solidFill>
          <a:schemeClr val="lt1"/>
        </a:solidFill>
        <a:effectLst/>
      </p:bgPr>
    </p:bg>
    <p:spTree>
      <p:nvGrpSpPr>
        <p:cNvPr id="1" name="Shape 44"/>
        <p:cNvGrpSpPr/>
        <p:nvPr/>
      </p:nvGrpSpPr>
      <p:grpSpPr>
        <a:xfrm>
          <a:off x="0" y="0"/>
          <a:ext cx="0" cy="0"/>
          <a:chOff x="0" y="0"/>
          <a:chExt cx="0" cy="0"/>
        </a:xfrm>
      </p:grpSpPr>
      <p:sp>
        <p:nvSpPr>
          <p:cNvPr id="45" name="Google Shape;45;p27"/>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 name="Google Shape;46;p27"/>
          <p:cNvSpPr txBox="1">
            <a:spLocks noGrp="1"/>
          </p:cNvSpPr>
          <p:nvPr>
            <p:ph type="title"/>
          </p:nvPr>
        </p:nvSpPr>
        <p:spPr>
          <a:xfrm>
            <a:off x="1097280" y="758952"/>
            <a:ext cx="10058400" cy="35661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8000"/>
              <a:buFont typeface="Arial"/>
              <a:buNone/>
              <a:defRPr sz="8000" b="0">
                <a:solidFill>
                  <a:srgbClr val="26262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27"/>
          <p:cNvSpPr txBox="1">
            <a:spLocks noGrp="1"/>
          </p:cNvSpPr>
          <p:nvPr>
            <p:ph type="body" idx="1"/>
          </p:nvPr>
        </p:nvSpPr>
        <p:spPr>
          <a:xfrm>
            <a:off x="1097280" y="4663440"/>
            <a:ext cx="10058400" cy="11430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200"/>
              </a:spcBef>
              <a:spcAft>
                <a:spcPts val="0"/>
              </a:spcAft>
              <a:buSzPts val="2400"/>
              <a:buNone/>
              <a:defRPr sz="2400" cap="none">
                <a:solidFill>
                  <a:schemeClr val="dk1"/>
                </a:solidFill>
                <a:latin typeface="Arial"/>
                <a:ea typeface="Arial"/>
                <a:cs typeface="Arial"/>
                <a:sym typeface="Arial"/>
              </a:defRPr>
            </a:lvl1pPr>
            <a:lvl2pPr marL="914400" lvl="1" indent="-228600" algn="l">
              <a:lnSpc>
                <a:spcPct val="100000"/>
              </a:lnSpc>
              <a:spcBef>
                <a:spcPts val="200"/>
              </a:spcBef>
              <a:spcAft>
                <a:spcPts val="0"/>
              </a:spcAft>
              <a:buClr>
                <a:srgbClr val="888888"/>
              </a:buClr>
              <a:buSzPts val="1800"/>
              <a:buNone/>
              <a:defRPr sz="1800">
                <a:solidFill>
                  <a:srgbClr val="888888"/>
                </a:solidFill>
              </a:defRPr>
            </a:lvl2pPr>
            <a:lvl3pPr marL="1371600" lvl="2" indent="-228600" algn="l">
              <a:lnSpc>
                <a:spcPct val="100000"/>
              </a:lnSpc>
              <a:spcBef>
                <a:spcPts val="400"/>
              </a:spcBef>
              <a:spcAft>
                <a:spcPts val="0"/>
              </a:spcAft>
              <a:buClr>
                <a:srgbClr val="888888"/>
              </a:buClr>
              <a:buSzPts val="1600"/>
              <a:buNone/>
              <a:defRPr sz="1600">
                <a:solidFill>
                  <a:srgbClr val="888888"/>
                </a:solidFill>
              </a:defRPr>
            </a:lvl3pPr>
            <a:lvl4pPr marL="1828800" lvl="3" indent="-228600" algn="l">
              <a:lnSpc>
                <a:spcPct val="100000"/>
              </a:lnSpc>
              <a:spcBef>
                <a:spcPts val="400"/>
              </a:spcBef>
              <a:spcAft>
                <a:spcPts val="0"/>
              </a:spcAft>
              <a:buClr>
                <a:srgbClr val="888888"/>
              </a:buClr>
              <a:buSzPts val="1400"/>
              <a:buNone/>
              <a:defRPr sz="1400">
                <a:solidFill>
                  <a:srgbClr val="888888"/>
                </a:solidFill>
              </a:defRPr>
            </a:lvl4pPr>
            <a:lvl5pPr marL="2286000" lvl="4" indent="-228600" algn="l">
              <a:lnSpc>
                <a:spcPct val="100000"/>
              </a:lnSpc>
              <a:spcBef>
                <a:spcPts val="400"/>
              </a:spcBef>
              <a:spcAft>
                <a:spcPts val="0"/>
              </a:spcAft>
              <a:buClr>
                <a:srgbClr val="888888"/>
              </a:buClr>
              <a:buSzPts val="1400"/>
              <a:buNone/>
              <a:defRPr sz="1400">
                <a:solidFill>
                  <a:srgbClr val="888888"/>
                </a:solidFill>
              </a:defRPr>
            </a:lvl5pPr>
            <a:lvl6pPr marL="2743200" lvl="5" indent="-228600" algn="l">
              <a:lnSpc>
                <a:spcPct val="90000"/>
              </a:lnSpc>
              <a:spcBef>
                <a:spcPts val="400"/>
              </a:spcBef>
              <a:spcAft>
                <a:spcPts val="0"/>
              </a:spcAft>
              <a:buSzPts val="1400"/>
              <a:buNone/>
              <a:defRPr sz="1400">
                <a:solidFill>
                  <a:srgbClr val="888888"/>
                </a:solidFill>
              </a:defRPr>
            </a:lvl6pPr>
            <a:lvl7pPr marL="3200400" lvl="6" indent="-228600" algn="l">
              <a:lnSpc>
                <a:spcPct val="90000"/>
              </a:lnSpc>
              <a:spcBef>
                <a:spcPts val="400"/>
              </a:spcBef>
              <a:spcAft>
                <a:spcPts val="0"/>
              </a:spcAft>
              <a:buSzPts val="1400"/>
              <a:buNone/>
              <a:defRPr sz="1400">
                <a:solidFill>
                  <a:srgbClr val="888888"/>
                </a:solidFill>
              </a:defRPr>
            </a:lvl7pPr>
            <a:lvl8pPr marL="3657600" lvl="7" indent="-228600" algn="l">
              <a:lnSpc>
                <a:spcPct val="90000"/>
              </a:lnSpc>
              <a:spcBef>
                <a:spcPts val="400"/>
              </a:spcBef>
              <a:spcAft>
                <a:spcPts val="0"/>
              </a:spcAft>
              <a:buSzPts val="1400"/>
              <a:buNone/>
              <a:defRPr sz="1400">
                <a:solidFill>
                  <a:srgbClr val="888888"/>
                </a:solidFill>
              </a:defRPr>
            </a:lvl8pPr>
            <a:lvl9pPr marL="4114800" lvl="8" indent="-228600" algn="l">
              <a:lnSpc>
                <a:spcPct val="90000"/>
              </a:lnSpc>
              <a:spcBef>
                <a:spcPts val="400"/>
              </a:spcBef>
              <a:spcAft>
                <a:spcPts val="400"/>
              </a:spcAft>
              <a:buSzPts val="1400"/>
              <a:buNone/>
              <a:defRPr sz="1400">
                <a:solidFill>
                  <a:srgbClr val="888888"/>
                </a:solidFill>
              </a:defRPr>
            </a:lvl9pPr>
          </a:lstStyle>
          <a:p>
            <a:endParaRPr/>
          </a:p>
        </p:txBody>
      </p:sp>
      <p:cxnSp>
        <p:nvCxnSpPr>
          <p:cNvPr id="48" name="Google Shape;48;p27"/>
          <p:cNvCxnSpPr/>
          <p:nvPr/>
        </p:nvCxnSpPr>
        <p:spPr>
          <a:xfrm>
            <a:off x="1207658" y="4485132"/>
            <a:ext cx="9875520" cy="0"/>
          </a:xfrm>
          <a:prstGeom prst="straightConnector1">
            <a:avLst/>
          </a:prstGeom>
          <a:noFill/>
          <a:ln w="12700" cap="flat" cmpd="sng">
            <a:solidFill>
              <a:srgbClr val="3F3F3F"/>
            </a:solidFill>
            <a:prstDash val="solid"/>
            <a:round/>
            <a:headEnd type="none" w="sm" len="sm"/>
            <a:tailEnd type="none" w="sm" len="sm"/>
          </a:ln>
        </p:spPr>
      </p:cxnSp>
      <p:sp>
        <p:nvSpPr>
          <p:cNvPr id="49" name="Google Shape;49;p27"/>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27"/>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7"/>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530233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8864041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2198217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869618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9234345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818011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826318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605516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4645496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612427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2"/>
        <p:cNvGrpSpPr/>
        <p:nvPr/>
      </p:nvGrpSpPr>
      <p:grpSpPr>
        <a:xfrm>
          <a:off x="0" y="0"/>
          <a:ext cx="0" cy="0"/>
          <a:chOff x="0" y="0"/>
          <a:chExt cx="0" cy="0"/>
        </a:xfrm>
      </p:grpSpPr>
      <p:sp>
        <p:nvSpPr>
          <p:cNvPr id="53" name="Google Shape;53;p28"/>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28"/>
          <p:cNvSpPr txBox="1">
            <a:spLocks noGrp="1"/>
          </p:cNvSpPr>
          <p:nvPr>
            <p:ph type="body" idx="1"/>
          </p:nvPr>
        </p:nvSpPr>
        <p:spPr>
          <a:xfrm>
            <a:off x="1097280" y="2120900"/>
            <a:ext cx="4639736" cy="3748193"/>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28"/>
          <p:cNvSpPr txBox="1">
            <a:spLocks noGrp="1"/>
          </p:cNvSpPr>
          <p:nvPr>
            <p:ph type="body" idx="2"/>
          </p:nvPr>
        </p:nvSpPr>
        <p:spPr>
          <a:xfrm>
            <a:off x="6515944" y="2120900"/>
            <a:ext cx="4639736" cy="3748194"/>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28"/>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28"/>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28"/>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4116862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9859224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12192000" cy="68580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711218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188380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29862272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16946930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15947459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102997507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0" name="Text Placeholder 8"/>
          <p:cNvSpPr>
            <a:spLocks noGrp="1"/>
          </p:cNvSpPr>
          <p:nvPr>
            <p:ph type="body" sz="quarter" idx="14"/>
          </p:nvPr>
        </p:nvSpPr>
        <p:spPr>
          <a:xfrm>
            <a:off x="335360" y="1315201"/>
            <a:ext cx="9601200" cy="4613108"/>
          </a:xfrm>
        </p:spPr>
        <p:txBody>
          <a:bodyPr lIns="0" tIns="0" rIns="0" bIns="0">
            <a:normAutofit/>
          </a:bodyPr>
          <a:lstStyle>
            <a:lvl1pPr marL="0" indent="0">
              <a:lnSpc>
                <a:spcPts val="6000"/>
              </a:lnSpc>
              <a:spcBef>
                <a:spcPts val="0"/>
              </a:spcBef>
              <a:buNone/>
              <a:defRPr lang="en-US" sz="6000" b="1" kern="1200" cap="none" baseline="0" dirty="0" smtClean="0">
                <a:solidFill>
                  <a:srgbClr val="0071F8"/>
                </a:solidFill>
                <a:latin typeface="+mn-lt"/>
                <a:ea typeface="+mn-ea"/>
                <a:cs typeface="+mn-cs"/>
              </a:defRPr>
            </a:lvl1pPr>
          </a:lstStyle>
          <a:p>
            <a:pPr marL="0" lvl="0" indent="0" algn="l" defTabSz="121917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40711495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7" name="Text Placeholder 6"/>
          <p:cNvSpPr>
            <a:spLocks noGrp="1"/>
          </p:cNvSpPr>
          <p:nvPr>
            <p:ph type="body" sz="quarter" idx="13"/>
          </p:nvPr>
        </p:nvSpPr>
        <p:spPr>
          <a:xfrm>
            <a:off x="312000" y="1315199"/>
            <a:ext cx="11255584" cy="4801967"/>
          </a:xfrm>
        </p:spPr>
        <p:txBody>
          <a:bodyPr>
            <a:normAutofit/>
          </a:bodyPr>
          <a:lstStyle>
            <a:lvl1pPr marL="0" indent="0">
              <a:lnSpc>
                <a:spcPts val="4800"/>
              </a:lnSpc>
              <a:spcBef>
                <a:spcPts val="0"/>
              </a:spcBef>
              <a:buNone/>
              <a:defRPr sz="4800" b="1">
                <a:solidFill>
                  <a:srgbClr val="BE0064"/>
                </a:solidFill>
              </a:defRPr>
            </a:lvl1pPr>
            <a:lvl2pPr marL="0" indent="0">
              <a:lnSpc>
                <a:spcPts val="4800"/>
              </a:lnSpc>
              <a:spcBef>
                <a:spcPts val="0"/>
              </a:spcBef>
              <a:buNone/>
              <a:defRPr sz="4800"/>
            </a:lvl2pPr>
            <a:lvl3pPr marL="0" indent="0">
              <a:lnSpc>
                <a:spcPts val="4800"/>
              </a:lnSpc>
              <a:spcBef>
                <a:spcPts val="0"/>
              </a:spcBef>
              <a:buNone/>
              <a:defRPr sz="4800"/>
            </a:lvl3pPr>
            <a:lvl4pPr marL="0" indent="0">
              <a:lnSpc>
                <a:spcPts val="4800"/>
              </a:lnSpc>
              <a:spcBef>
                <a:spcPts val="0"/>
              </a:spcBef>
              <a:buNone/>
              <a:defRPr sz="4800"/>
            </a:lvl4pPr>
            <a:lvl5pPr marL="0" indent="0">
              <a:lnSpc>
                <a:spcPts val="4800"/>
              </a:lnSpc>
              <a:spcBef>
                <a:spcPts val="0"/>
              </a:spcBef>
              <a:buNone/>
              <a:defRPr sz="4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a:t>Education &amp; Training Foundation</a:t>
            </a:r>
            <a:endParaRPr lang="en-GB" dirty="0"/>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412749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OBJECT_WITH_CAPTION_TEXT">
    <p:spTree>
      <p:nvGrpSpPr>
        <p:cNvPr id="1" name="Shape 59"/>
        <p:cNvGrpSpPr/>
        <p:nvPr/>
      </p:nvGrpSpPr>
      <p:grpSpPr>
        <a:xfrm>
          <a:off x="0" y="0"/>
          <a:ext cx="0" cy="0"/>
          <a:chOff x="0" y="0"/>
          <a:chExt cx="0" cy="0"/>
        </a:xfrm>
      </p:grpSpPr>
      <p:sp>
        <p:nvSpPr>
          <p:cNvPr id="60" name="Google Shape;60;p31"/>
          <p:cNvSpPr/>
          <p:nvPr/>
        </p:nvSpPr>
        <p:spPr>
          <a:xfrm>
            <a:off x="16" y="0"/>
            <a:ext cx="4654296" cy="6858000"/>
          </a:xfrm>
          <a:prstGeom prst="rect">
            <a:avLst/>
          </a:prstGeom>
          <a:solidFill>
            <a:srgbClr val="26262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61;p31"/>
          <p:cNvSpPr txBox="1">
            <a:spLocks noGrp="1"/>
          </p:cNvSpPr>
          <p:nvPr>
            <p:ph type="title"/>
          </p:nvPr>
        </p:nvSpPr>
        <p:spPr>
          <a:xfrm>
            <a:off x="643466" y="786383"/>
            <a:ext cx="3517567" cy="209397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3600"/>
              <a:buFont typeface="Arial"/>
              <a:buNone/>
              <a:defRPr sz="3600" b="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31"/>
          <p:cNvSpPr txBox="1">
            <a:spLocks noGrp="1"/>
          </p:cNvSpPr>
          <p:nvPr>
            <p:ph type="body" idx="1"/>
          </p:nvPr>
        </p:nvSpPr>
        <p:spPr>
          <a:xfrm>
            <a:off x="5458984" y="812799"/>
            <a:ext cx="5928344" cy="5294757"/>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3" name="Google Shape;63;p31"/>
          <p:cNvSpPr txBox="1">
            <a:spLocks noGrp="1"/>
          </p:cNvSpPr>
          <p:nvPr>
            <p:ph type="body" idx="2"/>
          </p:nvPr>
        </p:nvSpPr>
        <p:spPr>
          <a:xfrm>
            <a:off x="643465" y="3043050"/>
            <a:ext cx="3517567" cy="3064505"/>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200"/>
              </a:spcBef>
              <a:spcAft>
                <a:spcPts val="0"/>
              </a:spcAft>
              <a:buSzPts val="1800"/>
              <a:buNone/>
              <a:defRPr sz="1800">
                <a:solidFill>
                  <a:srgbClr val="FFFFFF"/>
                </a:solidFill>
              </a:defRPr>
            </a:lvl1pPr>
            <a:lvl2pPr marL="914400" lvl="1" indent="-228600" algn="l">
              <a:lnSpc>
                <a:spcPct val="100000"/>
              </a:lnSpc>
              <a:spcBef>
                <a:spcPts val="200"/>
              </a:spcBef>
              <a:spcAft>
                <a:spcPts val="0"/>
              </a:spcAft>
              <a:buClr>
                <a:srgbClr val="3F3F3F"/>
              </a:buClr>
              <a:buSzPts val="1200"/>
              <a:buNone/>
              <a:defRPr sz="1200"/>
            </a:lvl2pPr>
            <a:lvl3pPr marL="1371600" lvl="2" indent="-228600" algn="l">
              <a:lnSpc>
                <a:spcPct val="100000"/>
              </a:lnSpc>
              <a:spcBef>
                <a:spcPts val="400"/>
              </a:spcBef>
              <a:spcAft>
                <a:spcPts val="0"/>
              </a:spcAft>
              <a:buClr>
                <a:srgbClr val="3F3F3F"/>
              </a:buClr>
              <a:buSzPts val="1000"/>
              <a:buNone/>
              <a:defRPr sz="1000"/>
            </a:lvl3pPr>
            <a:lvl4pPr marL="1828800" lvl="3" indent="-228600" algn="l">
              <a:lnSpc>
                <a:spcPct val="100000"/>
              </a:lnSpc>
              <a:spcBef>
                <a:spcPts val="400"/>
              </a:spcBef>
              <a:spcAft>
                <a:spcPts val="0"/>
              </a:spcAft>
              <a:buClr>
                <a:srgbClr val="3F3F3F"/>
              </a:buClr>
              <a:buSzPts val="900"/>
              <a:buNone/>
              <a:defRPr sz="900"/>
            </a:lvl4pPr>
            <a:lvl5pPr marL="2286000" lvl="4" indent="-228600" algn="l">
              <a:lnSpc>
                <a:spcPct val="100000"/>
              </a:lnSpc>
              <a:spcBef>
                <a:spcPts val="400"/>
              </a:spcBef>
              <a:spcAft>
                <a:spcPts val="0"/>
              </a:spcAft>
              <a:buClr>
                <a:srgbClr val="3F3F3F"/>
              </a:buClr>
              <a:buSzPts val="900"/>
              <a:buNone/>
              <a:defRPr sz="900"/>
            </a:lvl5pPr>
            <a:lvl6pPr marL="2743200" lvl="5" indent="-228600" algn="l">
              <a:lnSpc>
                <a:spcPct val="90000"/>
              </a:lnSpc>
              <a:spcBef>
                <a:spcPts val="400"/>
              </a:spcBef>
              <a:spcAft>
                <a:spcPts val="0"/>
              </a:spcAft>
              <a:buSzPts val="900"/>
              <a:buNone/>
              <a:defRPr sz="900"/>
            </a:lvl6pPr>
            <a:lvl7pPr marL="3200400" lvl="6" indent="-228600" algn="l">
              <a:lnSpc>
                <a:spcPct val="90000"/>
              </a:lnSpc>
              <a:spcBef>
                <a:spcPts val="400"/>
              </a:spcBef>
              <a:spcAft>
                <a:spcPts val="0"/>
              </a:spcAft>
              <a:buSzPts val="900"/>
              <a:buNone/>
              <a:defRPr sz="900"/>
            </a:lvl7pPr>
            <a:lvl8pPr marL="3657600" lvl="7" indent="-228600" algn="l">
              <a:lnSpc>
                <a:spcPct val="90000"/>
              </a:lnSpc>
              <a:spcBef>
                <a:spcPts val="400"/>
              </a:spcBef>
              <a:spcAft>
                <a:spcPts val="0"/>
              </a:spcAft>
              <a:buSzPts val="900"/>
              <a:buNone/>
              <a:defRPr sz="900"/>
            </a:lvl8pPr>
            <a:lvl9pPr marL="4114800" lvl="8" indent="-228600" algn="l">
              <a:lnSpc>
                <a:spcPct val="90000"/>
              </a:lnSpc>
              <a:spcBef>
                <a:spcPts val="400"/>
              </a:spcBef>
              <a:spcAft>
                <a:spcPts val="400"/>
              </a:spcAft>
              <a:buSzPts val="900"/>
              <a:buNone/>
              <a:defRPr sz="900"/>
            </a:lvl9pPr>
          </a:lstStyle>
          <a:p>
            <a:endParaRPr/>
          </a:p>
        </p:txBody>
      </p:sp>
      <p:sp>
        <p:nvSpPr>
          <p:cNvPr id="64" name="Google Shape;64;p31"/>
          <p:cNvSpPr txBox="1">
            <a:spLocks noGrp="1"/>
          </p:cNvSpPr>
          <p:nvPr>
            <p:ph type="dt" idx="10"/>
          </p:nvPr>
        </p:nvSpPr>
        <p:spPr>
          <a:xfrm>
            <a:off x="643464" y="6446520"/>
            <a:ext cx="3517568"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31"/>
          <p:cNvSpPr txBox="1">
            <a:spLocks noGrp="1"/>
          </p:cNvSpPr>
          <p:nvPr>
            <p:ph type="ftr" idx="11"/>
          </p:nvPr>
        </p:nvSpPr>
        <p:spPr>
          <a:xfrm>
            <a:off x="5458983" y="6446520"/>
            <a:ext cx="5334019"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31"/>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3742218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8082" y="384000"/>
            <a:ext cx="1189916" cy="632176"/>
          </a:xfrm>
          <a:prstGeom prst="rect">
            <a:avLst/>
          </a:prstGeom>
        </p:spPr>
      </p:pic>
    </p:spTree>
    <p:extLst>
      <p:ext uri="{BB962C8B-B14F-4D97-AF65-F5344CB8AC3E}">
        <p14:creationId xmlns:p14="http://schemas.microsoft.com/office/powerpoint/2010/main" val="3074383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8081" y="384000"/>
            <a:ext cx="1189919" cy="632176"/>
          </a:xfrm>
          <a:prstGeom prst="rect">
            <a:avLst/>
          </a:prstGeom>
        </p:spPr>
      </p:pic>
    </p:spTree>
    <p:extLst>
      <p:ext uri="{BB962C8B-B14F-4D97-AF65-F5344CB8AC3E}">
        <p14:creationId xmlns:p14="http://schemas.microsoft.com/office/powerpoint/2010/main" val="19743665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28089242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2" y="385111"/>
            <a:ext cx="1189916" cy="629955"/>
          </a:xfrm>
          <a:prstGeom prst="rect">
            <a:avLst/>
          </a:prstGeom>
        </p:spPr>
      </p:pic>
    </p:spTree>
    <p:extLst>
      <p:ext uri="{BB962C8B-B14F-4D97-AF65-F5344CB8AC3E}">
        <p14:creationId xmlns:p14="http://schemas.microsoft.com/office/powerpoint/2010/main" val="39268588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13817344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Tree>
    <p:extLst>
      <p:ext uri="{BB962C8B-B14F-4D97-AF65-F5344CB8AC3E}">
        <p14:creationId xmlns:p14="http://schemas.microsoft.com/office/powerpoint/2010/main" val="350209775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2776"/>
            <a:ext cx="5523477" cy="365125"/>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4446850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599" y="1409465"/>
            <a:ext cx="5496983" cy="365631"/>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825097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599" y="1412776"/>
            <a:ext cx="5496983" cy="372104"/>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624111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7"/>
        <p:cNvGrpSpPr/>
        <p:nvPr/>
      </p:nvGrpSpPr>
      <p:grpSpPr>
        <a:xfrm>
          <a:off x="0" y="0"/>
          <a:ext cx="0" cy="0"/>
          <a:chOff x="0" y="0"/>
          <a:chExt cx="0" cy="0"/>
        </a:xfrm>
      </p:grpSpPr>
      <p:sp>
        <p:nvSpPr>
          <p:cNvPr id="68" name="Google Shape;68;p32"/>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32"/>
          <p:cNvSpPr txBox="1">
            <a:spLocks noGrp="1"/>
          </p:cNvSpPr>
          <p:nvPr>
            <p:ph type="body" idx="1"/>
          </p:nvPr>
        </p:nvSpPr>
        <p:spPr>
          <a:xfrm rot="5400000">
            <a:off x="4246034" y="-1040553"/>
            <a:ext cx="3760891" cy="10058400"/>
          </a:xfrm>
          <a:prstGeom prst="rect">
            <a:avLst/>
          </a:prstGeom>
          <a:noFill/>
          <a:ln>
            <a:noFill/>
          </a:ln>
        </p:spPr>
        <p:txBody>
          <a:bodyPr spcFirstLastPara="1" wrap="square" lIns="45700" tIns="0" rIns="45700" bIns="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70" name="Google Shape;70;p32"/>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2"/>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32"/>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12776"/>
            <a:ext cx="5496981" cy="372104"/>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6529006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29611"/>
            <a:ext cx="5496984" cy="384043"/>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44185044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35581"/>
            <a:ext cx="5496984" cy="372103"/>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32498315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312001" y="1412776"/>
            <a:ext cx="5473700" cy="470438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6000752" y="1412777"/>
            <a:ext cx="5816600" cy="4677873"/>
          </a:xfrm>
        </p:spPr>
        <p:txBody>
          <a:bodyPr/>
          <a:lstStyle/>
          <a:p>
            <a:r>
              <a:rPr lang="en-US"/>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6911908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16369381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312000" y="1316567"/>
            <a:ext cx="5496133" cy="480059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6000751" y="1316567"/>
            <a:ext cx="5613996" cy="480059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33889413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8" name="Content Placeholder 13"/>
          <p:cNvSpPr>
            <a:spLocks noGrp="1"/>
          </p:cNvSpPr>
          <p:nvPr>
            <p:ph sz="quarter" idx="14"/>
          </p:nvPr>
        </p:nvSpPr>
        <p:spPr>
          <a:xfrm>
            <a:off x="335360" y="3767999"/>
            <a:ext cx="336037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4405739" y="3767999"/>
            <a:ext cx="3350400"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8466143" y="3767999"/>
            <a:ext cx="3351208"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9685136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232637922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60619228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2" y="385109"/>
            <a:ext cx="1189916" cy="629955"/>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1951311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Vertical Title and Text" type="vertTitleAndTx">
  <p:cSld name="VERTICAL_TITLE_AND_VERTICAL_TEXT">
    <p:spTree>
      <p:nvGrpSpPr>
        <p:cNvPr id="1" name="Shape 73"/>
        <p:cNvGrpSpPr/>
        <p:nvPr/>
      </p:nvGrpSpPr>
      <p:grpSpPr>
        <a:xfrm>
          <a:off x="0" y="0"/>
          <a:ext cx="0" cy="0"/>
          <a:chOff x="0" y="0"/>
          <a:chExt cx="0" cy="0"/>
        </a:xfrm>
      </p:grpSpPr>
      <p:sp>
        <p:nvSpPr>
          <p:cNvPr id="74" name="Google Shape;74;p33"/>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 name="Google Shape;75;p33"/>
          <p:cNvSpPr txBox="1">
            <a:spLocks noGrp="1"/>
          </p:cNvSpPr>
          <p:nvPr>
            <p:ph type="title"/>
          </p:nvPr>
        </p:nvSpPr>
        <p:spPr>
          <a:xfrm rot="5400000">
            <a:off x="7159401" y="1977801"/>
            <a:ext cx="5759898" cy="26289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3"/>
          <p:cNvSpPr txBox="1">
            <a:spLocks noGrp="1"/>
          </p:cNvSpPr>
          <p:nvPr>
            <p:ph type="body" idx="1"/>
          </p:nvPr>
        </p:nvSpPr>
        <p:spPr>
          <a:xfrm rot="5400000">
            <a:off x="1825401" y="-574899"/>
            <a:ext cx="5759898" cy="7734300"/>
          </a:xfrm>
          <a:prstGeom prst="rect">
            <a:avLst/>
          </a:prstGeom>
          <a:noFill/>
          <a:ln>
            <a:noFill/>
          </a:ln>
        </p:spPr>
        <p:txBody>
          <a:bodyPr spcFirstLastPara="1" wrap="square" lIns="45700" tIns="0" rIns="45700" bIns="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77" name="Google Shape;77;p33"/>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33"/>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33"/>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1244605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423188755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2">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Tree>
    <p:extLst>
      <p:ext uri="{BB962C8B-B14F-4D97-AF65-F5344CB8AC3E}">
        <p14:creationId xmlns:p14="http://schemas.microsoft.com/office/powerpoint/2010/main" val="238938606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73193054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88550933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5255989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4075004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32802"/>
            <a:ext cx="12192000" cy="6850575"/>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37877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
            <a:ext cx="12192000" cy="6850575"/>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502361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2500"/>
            <a:ext cx="12192000" cy="6850575"/>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237135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9.xml"/><Relationship Id="rId18" Type="http://schemas.openxmlformats.org/officeDocument/2006/relationships/slideLayout" Target="../slideLayouts/slideLayout24.xml"/><Relationship Id="rId26" Type="http://schemas.openxmlformats.org/officeDocument/2006/relationships/slideLayout" Target="../slideLayouts/slideLayout32.xml"/><Relationship Id="rId39" Type="http://schemas.openxmlformats.org/officeDocument/2006/relationships/slideLayout" Target="../slideLayouts/slideLayout45.xml"/><Relationship Id="rId21" Type="http://schemas.openxmlformats.org/officeDocument/2006/relationships/slideLayout" Target="../slideLayouts/slideLayout27.xml"/><Relationship Id="rId34" Type="http://schemas.openxmlformats.org/officeDocument/2006/relationships/slideLayout" Target="../slideLayouts/slideLayout40.xml"/><Relationship Id="rId42" Type="http://schemas.openxmlformats.org/officeDocument/2006/relationships/slideLayout" Target="../slideLayouts/slideLayout48.xml"/><Relationship Id="rId47" Type="http://schemas.openxmlformats.org/officeDocument/2006/relationships/slideLayout" Target="../slideLayouts/slideLayout53.xml"/><Relationship Id="rId50" Type="http://schemas.openxmlformats.org/officeDocument/2006/relationships/slideLayout" Target="../slideLayouts/slideLayout56.xml"/><Relationship Id="rId55" Type="http://schemas.openxmlformats.org/officeDocument/2006/relationships/slideLayout" Target="../slideLayouts/slideLayout61.xml"/><Relationship Id="rId7" Type="http://schemas.openxmlformats.org/officeDocument/2006/relationships/slideLayout" Target="../slideLayouts/slideLayout13.xml"/><Relationship Id="rId2" Type="http://schemas.openxmlformats.org/officeDocument/2006/relationships/slideLayout" Target="../slideLayouts/slideLayout8.xml"/><Relationship Id="rId16" Type="http://schemas.openxmlformats.org/officeDocument/2006/relationships/slideLayout" Target="../slideLayouts/slideLayout22.xml"/><Relationship Id="rId20" Type="http://schemas.openxmlformats.org/officeDocument/2006/relationships/slideLayout" Target="../slideLayouts/slideLayout26.xml"/><Relationship Id="rId29" Type="http://schemas.openxmlformats.org/officeDocument/2006/relationships/slideLayout" Target="../slideLayouts/slideLayout35.xml"/><Relationship Id="rId41" Type="http://schemas.openxmlformats.org/officeDocument/2006/relationships/slideLayout" Target="../slideLayouts/slideLayout47.xml"/><Relationship Id="rId54" Type="http://schemas.openxmlformats.org/officeDocument/2006/relationships/slideLayout" Target="../slideLayouts/slideLayout60.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24" Type="http://schemas.openxmlformats.org/officeDocument/2006/relationships/slideLayout" Target="../slideLayouts/slideLayout30.xml"/><Relationship Id="rId32" Type="http://schemas.openxmlformats.org/officeDocument/2006/relationships/slideLayout" Target="../slideLayouts/slideLayout38.xml"/><Relationship Id="rId37" Type="http://schemas.openxmlformats.org/officeDocument/2006/relationships/slideLayout" Target="../slideLayouts/slideLayout43.xml"/><Relationship Id="rId40" Type="http://schemas.openxmlformats.org/officeDocument/2006/relationships/slideLayout" Target="../slideLayouts/slideLayout46.xml"/><Relationship Id="rId45" Type="http://schemas.openxmlformats.org/officeDocument/2006/relationships/slideLayout" Target="../slideLayouts/slideLayout51.xml"/><Relationship Id="rId53" Type="http://schemas.openxmlformats.org/officeDocument/2006/relationships/slideLayout" Target="../slideLayouts/slideLayout59.xml"/><Relationship Id="rId58" Type="http://schemas.openxmlformats.org/officeDocument/2006/relationships/slideLayout" Target="../slideLayouts/slideLayout64.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23" Type="http://schemas.openxmlformats.org/officeDocument/2006/relationships/slideLayout" Target="../slideLayouts/slideLayout29.xml"/><Relationship Id="rId28" Type="http://schemas.openxmlformats.org/officeDocument/2006/relationships/slideLayout" Target="../slideLayouts/slideLayout34.xml"/><Relationship Id="rId36" Type="http://schemas.openxmlformats.org/officeDocument/2006/relationships/slideLayout" Target="../slideLayouts/slideLayout42.xml"/><Relationship Id="rId49" Type="http://schemas.openxmlformats.org/officeDocument/2006/relationships/slideLayout" Target="../slideLayouts/slideLayout55.xml"/><Relationship Id="rId57" Type="http://schemas.openxmlformats.org/officeDocument/2006/relationships/slideLayout" Target="../slideLayouts/slideLayout63.xml"/><Relationship Id="rId61" Type="http://schemas.openxmlformats.org/officeDocument/2006/relationships/theme" Target="../theme/theme2.xml"/><Relationship Id="rId10" Type="http://schemas.openxmlformats.org/officeDocument/2006/relationships/slideLayout" Target="../slideLayouts/slideLayout16.xml"/><Relationship Id="rId19" Type="http://schemas.openxmlformats.org/officeDocument/2006/relationships/slideLayout" Target="../slideLayouts/slideLayout25.xml"/><Relationship Id="rId31" Type="http://schemas.openxmlformats.org/officeDocument/2006/relationships/slideLayout" Target="../slideLayouts/slideLayout37.xml"/><Relationship Id="rId44" Type="http://schemas.openxmlformats.org/officeDocument/2006/relationships/slideLayout" Target="../slideLayouts/slideLayout50.xml"/><Relationship Id="rId52" Type="http://schemas.openxmlformats.org/officeDocument/2006/relationships/slideLayout" Target="../slideLayouts/slideLayout58.xml"/><Relationship Id="rId60" Type="http://schemas.openxmlformats.org/officeDocument/2006/relationships/slideLayout" Target="../slideLayouts/slideLayout6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 Id="rId22" Type="http://schemas.openxmlformats.org/officeDocument/2006/relationships/slideLayout" Target="../slideLayouts/slideLayout28.xml"/><Relationship Id="rId27" Type="http://schemas.openxmlformats.org/officeDocument/2006/relationships/slideLayout" Target="../slideLayouts/slideLayout33.xml"/><Relationship Id="rId30" Type="http://schemas.openxmlformats.org/officeDocument/2006/relationships/slideLayout" Target="../slideLayouts/slideLayout36.xml"/><Relationship Id="rId35" Type="http://schemas.openxmlformats.org/officeDocument/2006/relationships/slideLayout" Target="../slideLayouts/slideLayout41.xml"/><Relationship Id="rId43" Type="http://schemas.openxmlformats.org/officeDocument/2006/relationships/slideLayout" Target="../slideLayouts/slideLayout49.xml"/><Relationship Id="rId48" Type="http://schemas.openxmlformats.org/officeDocument/2006/relationships/slideLayout" Target="../slideLayouts/slideLayout54.xml"/><Relationship Id="rId56" Type="http://schemas.openxmlformats.org/officeDocument/2006/relationships/slideLayout" Target="../slideLayouts/slideLayout62.xml"/><Relationship Id="rId8" Type="http://schemas.openxmlformats.org/officeDocument/2006/relationships/slideLayout" Target="../slideLayouts/slideLayout14.xml"/><Relationship Id="rId51" Type="http://schemas.openxmlformats.org/officeDocument/2006/relationships/slideLayout" Target="../slideLayouts/slideLayout57.xml"/><Relationship Id="rId3" Type="http://schemas.openxmlformats.org/officeDocument/2006/relationships/slideLayout" Target="../slideLayouts/slideLayout9.xml"/><Relationship Id="rId12" Type="http://schemas.openxmlformats.org/officeDocument/2006/relationships/slideLayout" Target="../slideLayouts/slideLayout18.xml"/><Relationship Id="rId17" Type="http://schemas.openxmlformats.org/officeDocument/2006/relationships/slideLayout" Target="../slideLayouts/slideLayout23.xml"/><Relationship Id="rId25" Type="http://schemas.openxmlformats.org/officeDocument/2006/relationships/slideLayout" Target="../slideLayouts/slideLayout31.xml"/><Relationship Id="rId33" Type="http://schemas.openxmlformats.org/officeDocument/2006/relationships/slideLayout" Target="../slideLayouts/slideLayout39.xml"/><Relationship Id="rId38" Type="http://schemas.openxmlformats.org/officeDocument/2006/relationships/slideLayout" Target="../slideLayouts/slideLayout44.xml"/><Relationship Id="rId46" Type="http://schemas.openxmlformats.org/officeDocument/2006/relationships/slideLayout" Target="../slideLayouts/slideLayout52.xml"/><Relationship Id="rId5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2"/>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22"/>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rgbClr val="3F3F3F"/>
              </a:buClr>
              <a:buSzPts val="4700"/>
              <a:buFont typeface="Arial"/>
              <a:buNone/>
              <a:defRPr sz="4700" b="0" i="0" u="none" strike="noStrike" cap="none">
                <a:solidFill>
                  <a:srgbClr val="3F3F3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 name="Google Shape;12;p22"/>
          <p:cNvSpPr txBox="1">
            <a:spLocks noGrp="1"/>
          </p:cNvSpPr>
          <p:nvPr>
            <p:ph type="body" idx="1"/>
          </p:nvPr>
        </p:nvSpPr>
        <p:spPr>
          <a:xfrm>
            <a:off x="1097280" y="2108201"/>
            <a:ext cx="10058400" cy="3760891"/>
          </a:xfrm>
          <a:prstGeom prst="rect">
            <a:avLst/>
          </a:prstGeom>
          <a:noFill/>
          <a:ln>
            <a:noFill/>
          </a:ln>
        </p:spPr>
        <p:txBody>
          <a:bodyPr spcFirstLastPara="1" wrap="square" lIns="0" tIns="45700" rIns="0" bIns="45700" anchor="t" anchorCtr="0">
            <a:normAutofit/>
          </a:bodyPr>
          <a:lstStyle>
            <a:lvl1pPr marL="457200" marR="0" lvl="0" indent="-349250" algn="l" rtl="0">
              <a:lnSpc>
                <a:spcPct val="110000"/>
              </a:lnSpc>
              <a:spcBef>
                <a:spcPts val="1200"/>
              </a:spcBef>
              <a:spcAft>
                <a:spcPts val="0"/>
              </a:spcAft>
              <a:buClr>
                <a:schemeClr val="accent1"/>
              </a:buClr>
              <a:buSzPts val="1900"/>
              <a:buFont typeface="Arial"/>
              <a:buChar char=" "/>
              <a:defRPr sz="1900" b="0" i="0" u="none" strike="noStrike" cap="none">
                <a:solidFill>
                  <a:srgbClr val="3F3F3F"/>
                </a:solidFill>
                <a:latin typeface="Arial"/>
                <a:ea typeface="Arial"/>
                <a:cs typeface="Arial"/>
                <a:sym typeface="Arial"/>
              </a:defRPr>
            </a:lvl1pPr>
            <a:lvl2pPr marL="914400" marR="0" lvl="1" indent="-336550" algn="l" rtl="0">
              <a:lnSpc>
                <a:spcPct val="100000"/>
              </a:lnSpc>
              <a:spcBef>
                <a:spcPts val="200"/>
              </a:spcBef>
              <a:spcAft>
                <a:spcPts val="0"/>
              </a:spcAft>
              <a:buClr>
                <a:srgbClr val="3F3F3F"/>
              </a:buClr>
              <a:buSzPts val="1700"/>
              <a:buFont typeface="Arial"/>
              <a:buChar char="◦"/>
              <a:defRPr sz="1700" b="0" i="0" u="none" strike="noStrike" cap="none">
                <a:solidFill>
                  <a:srgbClr val="3F3F3F"/>
                </a:solidFill>
                <a:latin typeface="Arial"/>
                <a:ea typeface="Arial"/>
                <a:cs typeface="Arial"/>
                <a:sym typeface="Arial"/>
              </a:defRPr>
            </a:lvl2pPr>
            <a:lvl3pPr marL="1371600" marR="0" lvl="2" indent="-311150" algn="l" rtl="0">
              <a:lnSpc>
                <a:spcPct val="100000"/>
              </a:lnSpc>
              <a:spcBef>
                <a:spcPts val="400"/>
              </a:spcBef>
              <a:spcAft>
                <a:spcPts val="0"/>
              </a:spcAft>
              <a:buClr>
                <a:srgbClr val="3F3F3F"/>
              </a:buClr>
              <a:buSzPts val="1300"/>
              <a:buFont typeface="Arial"/>
              <a:buChar char="◦"/>
              <a:defRPr sz="1300" b="0" i="0" u="none" strike="noStrike" cap="none">
                <a:solidFill>
                  <a:srgbClr val="3F3F3F"/>
                </a:solidFill>
                <a:latin typeface="Arial"/>
                <a:ea typeface="Arial"/>
                <a:cs typeface="Arial"/>
                <a:sym typeface="Arial"/>
              </a:defRPr>
            </a:lvl3pPr>
            <a:lvl4pPr marL="1828800" marR="0" lvl="3" indent="-311150" algn="l" rtl="0">
              <a:lnSpc>
                <a:spcPct val="100000"/>
              </a:lnSpc>
              <a:spcBef>
                <a:spcPts val="400"/>
              </a:spcBef>
              <a:spcAft>
                <a:spcPts val="0"/>
              </a:spcAft>
              <a:buClr>
                <a:srgbClr val="3F3F3F"/>
              </a:buClr>
              <a:buSzPts val="1300"/>
              <a:buFont typeface="Arial"/>
              <a:buChar char="◦"/>
              <a:defRPr sz="1300" b="0" i="0" u="none" strike="noStrike" cap="none">
                <a:solidFill>
                  <a:srgbClr val="3F3F3F"/>
                </a:solidFill>
                <a:latin typeface="Arial"/>
                <a:ea typeface="Arial"/>
                <a:cs typeface="Arial"/>
                <a:sym typeface="Arial"/>
              </a:defRPr>
            </a:lvl4pPr>
            <a:lvl5pPr marL="2286000" marR="0" lvl="4" indent="-311150" algn="l" rtl="0">
              <a:lnSpc>
                <a:spcPct val="100000"/>
              </a:lnSpc>
              <a:spcBef>
                <a:spcPts val="400"/>
              </a:spcBef>
              <a:spcAft>
                <a:spcPts val="0"/>
              </a:spcAft>
              <a:buClr>
                <a:srgbClr val="3F3F3F"/>
              </a:buClr>
              <a:buSzPts val="1300"/>
              <a:buFont typeface="Arial"/>
              <a:buChar char="◦"/>
              <a:defRPr sz="1300" b="0" i="0" u="none" strike="noStrike" cap="none">
                <a:solidFill>
                  <a:srgbClr val="3F3F3F"/>
                </a:solidFill>
                <a:latin typeface="Arial"/>
                <a:ea typeface="Arial"/>
                <a:cs typeface="Arial"/>
                <a:sym typeface="Arial"/>
              </a:defRPr>
            </a:lvl5pPr>
            <a:lvl6pPr marL="2743200" marR="0" lvl="5" indent="-317500" algn="l" rtl="0">
              <a:lnSpc>
                <a:spcPct val="90000"/>
              </a:lnSpc>
              <a:spcBef>
                <a:spcPts val="400"/>
              </a:spcBef>
              <a:spcAft>
                <a:spcPts val="0"/>
              </a:spcAft>
              <a:buClr>
                <a:schemeClr val="accent1"/>
              </a:buClr>
              <a:buSzPts val="1400"/>
              <a:buFont typeface="Arial"/>
              <a:buChar char="◦"/>
              <a:defRPr sz="1400" b="0" i="0" u="none" strike="noStrike" cap="none">
                <a:solidFill>
                  <a:srgbClr val="3F3F3F"/>
                </a:solidFill>
                <a:latin typeface="Arial"/>
                <a:ea typeface="Arial"/>
                <a:cs typeface="Arial"/>
                <a:sym typeface="Arial"/>
              </a:defRPr>
            </a:lvl6pPr>
            <a:lvl7pPr marL="3200400" marR="0" lvl="6" indent="-317500" algn="l" rtl="0">
              <a:lnSpc>
                <a:spcPct val="90000"/>
              </a:lnSpc>
              <a:spcBef>
                <a:spcPts val="400"/>
              </a:spcBef>
              <a:spcAft>
                <a:spcPts val="0"/>
              </a:spcAft>
              <a:buClr>
                <a:schemeClr val="accent1"/>
              </a:buClr>
              <a:buSzPts val="1400"/>
              <a:buFont typeface="Arial"/>
              <a:buChar char="◦"/>
              <a:defRPr sz="1400" b="0" i="0" u="none" strike="noStrike" cap="none">
                <a:solidFill>
                  <a:srgbClr val="3F3F3F"/>
                </a:solidFill>
                <a:latin typeface="Arial"/>
                <a:ea typeface="Arial"/>
                <a:cs typeface="Arial"/>
                <a:sym typeface="Arial"/>
              </a:defRPr>
            </a:lvl7pPr>
            <a:lvl8pPr marL="3657600" marR="0" lvl="7" indent="-317500" algn="l" rtl="0">
              <a:lnSpc>
                <a:spcPct val="90000"/>
              </a:lnSpc>
              <a:spcBef>
                <a:spcPts val="400"/>
              </a:spcBef>
              <a:spcAft>
                <a:spcPts val="0"/>
              </a:spcAft>
              <a:buClr>
                <a:schemeClr val="accent1"/>
              </a:buClr>
              <a:buSzPts val="1400"/>
              <a:buFont typeface="Arial"/>
              <a:buChar char="◦"/>
              <a:defRPr sz="1400" b="0" i="0" u="none" strike="noStrike" cap="none">
                <a:solidFill>
                  <a:srgbClr val="3F3F3F"/>
                </a:solidFill>
                <a:latin typeface="Arial"/>
                <a:ea typeface="Arial"/>
                <a:cs typeface="Arial"/>
                <a:sym typeface="Arial"/>
              </a:defRPr>
            </a:lvl8pPr>
            <a:lvl9pPr marL="4114800" marR="0" lvl="8" indent="-317500" algn="l" rtl="0">
              <a:lnSpc>
                <a:spcPct val="90000"/>
              </a:lnSpc>
              <a:spcBef>
                <a:spcPts val="400"/>
              </a:spcBef>
              <a:spcAft>
                <a:spcPts val="400"/>
              </a:spcAft>
              <a:buClr>
                <a:schemeClr val="accent1"/>
              </a:buClr>
              <a:buSzPts val="1400"/>
              <a:buFont typeface="Arial"/>
              <a:buChar char="◦"/>
              <a:defRPr sz="1400" b="0" i="0" u="none" strike="noStrike" cap="none">
                <a:solidFill>
                  <a:srgbClr val="3F3F3F"/>
                </a:solidFill>
                <a:latin typeface="Arial"/>
                <a:ea typeface="Arial"/>
                <a:cs typeface="Arial"/>
                <a:sym typeface="Arial"/>
              </a:defRPr>
            </a:lvl9pPr>
          </a:lstStyle>
          <a:p>
            <a:endParaRPr/>
          </a:p>
        </p:txBody>
      </p:sp>
      <p:sp>
        <p:nvSpPr>
          <p:cNvPr id="13" name="Google Shape;13;p22"/>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800" b="0" i="0" u="none" strike="noStrike" cap="none">
                <a:solidFill>
                  <a:srgbClr val="FFFFF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22"/>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800" b="0" i="0" u="none" strike="noStrike" cap="none">
                <a:solidFill>
                  <a:srgbClr val="FFFFF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5" name="Google Shape;15;p22"/>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cxnSp>
        <p:nvCxnSpPr>
          <p:cNvPr id="16" name="Google Shape;16;p22"/>
          <p:cNvCxnSpPr/>
          <p:nvPr/>
        </p:nvCxnSpPr>
        <p:spPr>
          <a:xfrm>
            <a:off x="1193532" y="1897380"/>
            <a:ext cx="9966960" cy="0"/>
          </a:xfrm>
          <a:prstGeom prst="straightConnector1">
            <a:avLst/>
          </a:prstGeom>
          <a:noFill/>
          <a:ln w="12700" cap="flat" cmpd="sng">
            <a:solidFill>
              <a:srgbClr val="3F3F3F"/>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6126" y="274639"/>
            <a:ext cx="11231457" cy="114300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336126" y="1600201"/>
            <a:ext cx="11231457" cy="4525963"/>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312000" y="6356351"/>
            <a:ext cx="10248501" cy="365125"/>
          </a:xfrm>
          <a:prstGeom prst="rect">
            <a:avLst/>
          </a:prstGeom>
        </p:spPr>
        <p:txBody>
          <a:bodyPr vert="horz" lIns="0" tIns="0" rIns="0" bIns="0" rtlCol="0" anchor="t" anchorCtr="0"/>
          <a:lstStyle>
            <a:lvl1pPr algn="l">
              <a:defRPr sz="933"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10608501" y="6356351"/>
            <a:ext cx="1212619" cy="365125"/>
          </a:xfrm>
          <a:prstGeom prst="rect">
            <a:avLst/>
          </a:prstGeom>
        </p:spPr>
        <p:txBody>
          <a:bodyPr vert="horz" lIns="0" tIns="0" rIns="0" bIns="0" rtlCol="0" anchor="t" anchorCtr="0"/>
          <a:lstStyle>
            <a:lvl1pPr algn="r">
              <a:defRPr sz="933"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833029836"/>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 id="2147483702" r:id="rId44"/>
    <p:sldLayoutId id="2147483703" r:id="rId45"/>
    <p:sldLayoutId id="2147483704" r:id="rId46"/>
    <p:sldLayoutId id="2147483705" r:id="rId47"/>
    <p:sldLayoutId id="2147483706" r:id="rId48"/>
    <p:sldLayoutId id="2147483707" r:id="rId49"/>
    <p:sldLayoutId id="2147483708" r:id="rId50"/>
    <p:sldLayoutId id="2147483709" r:id="rId51"/>
    <p:sldLayoutId id="2147483710" r:id="rId52"/>
    <p:sldLayoutId id="2147483711" r:id="rId53"/>
    <p:sldLayoutId id="2147483712" r:id="rId54"/>
    <p:sldLayoutId id="2147483713" r:id="rId55"/>
    <p:sldLayoutId id="2147483714" r:id="rId56"/>
    <p:sldLayoutId id="2147483715" r:id="rId57"/>
    <p:sldLayoutId id="2147483716" r:id="rId58"/>
    <p:sldLayoutId id="2147483717" r:id="rId59"/>
    <p:sldLayoutId id="2147483718" r:id="rId60"/>
  </p:sldLayoutIdLst>
  <p:hf hdr="0" dt="0"/>
  <p:txStyles>
    <p:titleStyle>
      <a:lvl1pPr algn="l" defTabSz="1219170" rtl="0" eaLnBrk="1" latinLnBrk="0" hangingPunct="1">
        <a:spcBef>
          <a:spcPct val="0"/>
        </a:spcBef>
        <a:buNone/>
        <a:defRPr sz="5867" kern="1200" cap="none" baseline="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5.xml"/><Relationship Id="rId1" Type="http://schemas.openxmlformats.org/officeDocument/2006/relationships/slideLayout" Target="../slideLayouts/slideLayout46.xml"/><Relationship Id="rId5" Type="http://schemas.openxmlformats.org/officeDocument/2006/relationships/image" Target="../media/image29.emf"/><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5400" dirty="0"/>
              <a:t>Project and change management</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sz="2000" dirty="0"/>
              <a:t>PRODUCED BY NORBURY MANOR BUSINESS AND ENTERPRISE COLLEGE, IN PARTNERSHIP WITH URSULINE HIGH SCHOOL</a:t>
            </a:r>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4B2D34F-B1B5-4228-ACD4-6CF0BC329227}"/>
              </a:ext>
            </a:extLst>
          </p:cNvPr>
          <p:cNvSpPr>
            <a:spLocks noGrp="1"/>
          </p:cNvSpPr>
          <p:nvPr>
            <p:ph type="sldNum" sz="quarter" idx="11"/>
          </p:nvPr>
        </p:nvSpPr>
        <p:spPr/>
        <p:txBody>
          <a:bodyPr/>
          <a:lstStyle/>
          <a:p>
            <a:fld id="{DA2C159E-F13C-4A85-9A41-E7669D3E0D70}" type="slidenum">
              <a:rPr lang="en-GB" smtClean="0"/>
              <a:pPr/>
              <a:t>10</a:t>
            </a:fld>
            <a:endParaRPr lang="en-GB"/>
          </a:p>
        </p:txBody>
      </p:sp>
      <p:sp>
        <p:nvSpPr>
          <p:cNvPr id="3" name="Title 2">
            <a:extLst>
              <a:ext uri="{FF2B5EF4-FFF2-40B4-BE49-F238E27FC236}">
                <a16:creationId xmlns:a16="http://schemas.microsoft.com/office/drawing/2014/main" id="{D897D200-93FF-4F4C-841C-AD7170C1749A}"/>
              </a:ext>
            </a:extLst>
          </p:cNvPr>
          <p:cNvSpPr>
            <a:spLocks noGrp="1"/>
          </p:cNvSpPr>
          <p:nvPr>
            <p:ph type="title"/>
          </p:nvPr>
        </p:nvSpPr>
        <p:spPr/>
        <p:txBody>
          <a:bodyPr>
            <a:normAutofit/>
          </a:bodyPr>
          <a:lstStyle/>
          <a:p>
            <a:r>
              <a:rPr lang="en-GB" sz="2400" dirty="0"/>
              <a:t>Technological environment</a:t>
            </a:r>
          </a:p>
        </p:txBody>
      </p:sp>
      <p:sp>
        <p:nvSpPr>
          <p:cNvPr id="4" name="Text Placeholder 3">
            <a:extLst>
              <a:ext uri="{FF2B5EF4-FFF2-40B4-BE49-F238E27FC236}">
                <a16:creationId xmlns:a16="http://schemas.microsoft.com/office/drawing/2014/main" id="{03E34717-A719-4D86-9C33-B9AB168602B3}"/>
              </a:ext>
            </a:extLst>
          </p:cNvPr>
          <p:cNvSpPr>
            <a:spLocks noGrp="1"/>
          </p:cNvSpPr>
          <p:nvPr>
            <p:ph type="body" sz="quarter" idx="12"/>
          </p:nvPr>
        </p:nvSpPr>
        <p:spPr>
          <a:xfrm>
            <a:off x="310601" y="1027950"/>
            <a:ext cx="10821055" cy="4802099"/>
          </a:xfrm>
        </p:spPr>
        <p:txBody>
          <a:bodyPr/>
          <a:lstStyle/>
          <a:p>
            <a:pPr marL="457200" lvl="0" indent="-374650">
              <a:spcBef>
                <a:spcPts val="1200"/>
              </a:spcBef>
              <a:buClr>
                <a:schemeClr val="dk1"/>
              </a:buClr>
              <a:buSzPts val="2300"/>
              <a:buChar char=" "/>
            </a:pPr>
            <a:r>
              <a:rPr lang="en-GB" sz="2400" b="1" dirty="0">
                <a:solidFill>
                  <a:schemeClr val="dk1"/>
                </a:solidFill>
              </a:rPr>
              <a:t>The technological environment </a:t>
            </a:r>
            <a:r>
              <a:rPr lang="en-GB" sz="2400" dirty="0">
                <a:solidFill>
                  <a:schemeClr val="dk1"/>
                </a:solidFill>
              </a:rPr>
              <a:t>encompasses changes in technology that make an impact on every aspect of a business, from production to sales and marketing. </a:t>
            </a:r>
          </a:p>
          <a:p>
            <a:pPr marL="457200" lvl="0" indent="-374650">
              <a:spcBef>
                <a:spcPts val="1200"/>
              </a:spcBef>
              <a:buClr>
                <a:schemeClr val="dk1"/>
              </a:buClr>
              <a:buSzPts val="2300"/>
              <a:buChar char=" "/>
            </a:pPr>
            <a:endParaRPr lang="en-GB" sz="2400" dirty="0">
              <a:solidFill>
                <a:schemeClr val="dk1"/>
              </a:solidFill>
            </a:endParaRPr>
          </a:p>
          <a:p>
            <a:pPr marL="457200" lvl="0" indent="-374650">
              <a:buClr>
                <a:schemeClr val="dk1"/>
              </a:buClr>
              <a:buSzPts val="2300"/>
              <a:buChar char=" "/>
            </a:pPr>
            <a:r>
              <a:rPr lang="en-GB" sz="2400" dirty="0">
                <a:solidFill>
                  <a:schemeClr val="dk1"/>
                </a:solidFill>
              </a:rPr>
              <a:t>For example, there has been a significant rise in e-commerce and m-commerce, which has been boosted further during the recent pandemic. This can be further evidenced by the increase in the number of people being able to work from home and the advancements in technology, such as the cashless Amazon Fresh stores, which are now opening in many cities around the world.</a:t>
            </a:r>
          </a:p>
        </p:txBody>
      </p:sp>
      <p:sp>
        <p:nvSpPr>
          <p:cNvPr id="5" name="Footer Placeholder 4">
            <a:extLst>
              <a:ext uri="{FF2B5EF4-FFF2-40B4-BE49-F238E27FC236}">
                <a16:creationId xmlns:a16="http://schemas.microsoft.com/office/drawing/2014/main" id="{26A440CF-E3A2-4884-A5D1-EA4C354D9619}"/>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2570815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D9ADE3-3002-4922-AFAF-CB82076E2236}"/>
              </a:ext>
            </a:extLst>
          </p:cNvPr>
          <p:cNvSpPr>
            <a:spLocks noGrp="1"/>
          </p:cNvSpPr>
          <p:nvPr>
            <p:ph type="sldNum" sz="quarter" idx="11"/>
          </p:nvPr>
        </p:nvSpPr>
        <p:spPr/>
        <p:txBody>
          <a:bodyPr/>
          <a:lstStyle/>
          <a:p>
            <a:fld id="{DA2C159E-F13C-4A85-9A41-E7669D3E0D70}" type="slidenum">
              <a:rPr lang="en-GB" smtClean="0"/>
              <a:pPr/>
              <a:t>11</a:t>
            </a:fld>
            <a:endParaRPr lang="en-GB"/>
          </a:p>
        </p:txBody>
      </p:sp>
      <p:sp>
        <p:nvSpPr>
          <p:cNvPr id="3" name="Title 2">
            <a:extLst>
              <a:ext uri="{FF2B5EF4-FFF2-40B4-BE49-F238E27FC236}">
                <a16:creationId xmlns:a16="http://schemas.microsoft.com/office/drawing/2014/main" id="{06685473-A7FF-4505-8B57-CD556FDDEB25}"/>
              </a:ext>
            </a:extLst>
          </p:cNvPr>
          <p:cNvSpPr>
            <a:spLocks noGrp="1"/>
          </p:cNvSpPr>
          <p:nvPr>
            <p:ph type="title"/>
          </p:nvPr>
        </p:nvSpPr>
        <p:spPr/>
        <p:txBody>
          <a:bodyPr>
            <a:normAutofit/>
          </a:bodyPr>
          <a:lstStyle/>
          <a:p>
            <a:r>
              <a:rPr lang="en-GB" sz="2400" dirty="0"/>
              <a:t>Environmental factors</a:t>
            </a:r>
          </a:p>
        </p:txBody>
      </p:sp>
      <p:sp>
        <p:nvSpPr>
          <p:cNvPr id="4" name="Text Placeholder 3">
            <a:extLst>
              <a:ext uri="{FF2B5EF4-FFF2-40B4-BE49-F238E27FC236}">
                <a16:creationId xmlns:a16="http://schemas.microsoft.com/office/drawing/2014/main" id="{2F07B6C9-5EC7-4A9D-81E4-4529DE26924D}"/>
              </a:ext>
            </a:extLst>
          </p:cNvPr>
          <p:cNvSpPr>
            <a:spLocks noGrp="1"/>
          </p:cNvSpPr>
          <p:nvPr>
            <p:ph type="body" sz="quarter" idx="12"/>
          </p:nvPr>
        </p:nvSpPr>
        <p:spPr/>
        <p:txBody>
          <a:bodyPr/>
          <a:lstStyle/>
          <a:p>
            <a:pPr marL="457200" lvl="0" indent="-374650">
              <a:spcBef>
                <a:spcPts val="1200"/>
              </a:spcBef>
              <a:buClr>
                <a:schemeClr val="dk1"/>
              </a:buClr>
              <a:buSzPts val="2300"/>
              <a:buChar char=" "/>
            </a:pPr>
            <a:r>
              <a:rPr lang="en-GB" sz="2400" dirty="0">
                <a:solidFill>
                  <a:schemeClr val="dk1"/>
                </a:solidFill>
              </a:rPr>
              <a:t>There are many </a:t>
            </a:r>
            <a:r>
              <a:rPr lang="en-GB" sz="2400" b="1" dirty="0">
                <a:solidFill>
                  <a:schemeClr val="dk1"/>
                </a:solidFill>
              </a:rPr>
              <a:t>environmental factors</a:t>
            </a:r>
            <a:r>
              <a:rPr lang="en-GB" sz="2400" dirty="0">
                <a:solidFill>
                  <a:schemeClr val="dk1"/>
                </a:solidFill>
              </a:rPr>
              <a:t> that have an impact on the functions of a business. This is becoming a more significant area for businesses as a result of an increase in social-media attention and pressure-group influence. Organisations must now consider the impact that the different aspects of their business will have on the environment, and what steps they can take to reduce their carbon footprint. </a:t>
            </a:r>
          </a:p>
          <a:p>
            <a:pPr marL="457200" lvl="0" indent="-381000">
              <a:buClr>
                <a:schemeClr val="dk1"/>
              </a:buClr>
              <a:buSzPts val="2400"/>
              <a:buChar char=" "/>
            </a:pPr>
            <a:endParaRPr lang="en-GB" sz="2400" dirty="0">
              <a:solidFill>
                <a:schemeClr val="dk1"/>
              </a:solidFill>
            </a:endParaRPr>
          </a:p>
          <a:p>
            <a:pPr marL="457200" lvl="0" indent="-374650">
              <a:buSzPts val="2300"/>
              <a:buChar char=" "/>
            </a:pPr>
            <a:r>
              <a:rPr lang="en-GB" sz="2400" dirty="0">
                <a:solidFill>
                  <a:schemeClr val="dk1"/>
                </a:solidFill>
              </a:rPr>
              <a:t>For example, McDonalds recently changed their drinking straws from plastic to paper, in order to reduce the amount of plastic waste they produce.</a:t>
            </a:r>
            <a:r>
              <a:rPr lang="en-GB" sz="2400" dirty="0"/>
              <a:t> </a:t>
            </a:r>
          </a:p>
          <a:p>
            <a:endParaRPr lang="en-GB" sz="2400" dirty="0"/>
          </a:p>
        </p:txBody>
      </p:sp>
      <p:sp>
        <p:nvSpPr>
          <p:cNvPr id="5" name="Footer Placeholder 4">
            <a:extLst>
              <a:ext uri="{FF2B5EF4-FFF2-40B4-BE49-F238E27FC236}">
                <a16:creationId xmlns:a16="http://schemas.microsoft.com/office/drawing/2014/main" id="{31CA0015-E384-4987-BAC1-6559E4E0EB0F}"/>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3284243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DF2B441-FD8B-4D3E-8E1D-AD280A779670}"/>
              </a:ext>
            </a:extLst>
          </p:cNvPr>
          <p:cNvSpPr>
            <a:spLocks noGrp="1"/>
          </p:cNvSpPr>
          <p:nvPr>
            <p:ph type="sldNum" sz="quarter" idx="11"/>
          </p:nvPr>
        </p:nvSpPr>
        <p:spPr/>
        <p:txBody>
          <a:bodyPr/>
          <a:lstStyle/>
          <a:p>
            <a:fld id="{DA2C159E-F13C-4A85-9A41-E7669D3E0D70}" type="slidenum">
              <a:rPr lang="en-GB" smtClean="0"/>
              <a:pPr/>
              <a:t>12</a:t>
            </a:fld>
            <a:endParaRPr lang="en-GB"/>
          </a:p>
        </p:txBody>
      </p:sp>
      <p:sp>
        <p:nvSpPr>
          <p:cNvPr id="3" name="Title 2">
            <a:extLst>
              <a:ext uri="{FF2B5EF4-FFF2-40B4-BE49-F238E27FC236}">
                <a16:creationId xmlns:a16="http://schemas.microsoft.com/office/drawing/2014/main" id="{5A0931D4-8606-4104-9E76-A6D9D0A6A536}"/>
              </a:ext>
            </a:extLst>
          </p:cNvPr>
          <p:cNvSpPr>
            <a:spLocks noGrp="1"/>
          </p:cNvSpPr>
          <p:nvPr>
            <p:ph type="title"/>
          </p:nvPr>
        </p:nvSpPr>
        <p:spPr/>
        <p:txBody>
          <a:bodyPr>
            <a:normAutofit/>
          </a:bodyPr>
          <a:lstStyle/>
          <a:p>
            <a:r>
              <a:rPr lang="en-GB" sz="2400" dirty="0"/>
              <a:t>PESTLE activity</a:t>
            </a:r>
          </a:p>
        </p:txBody>
      </p:sp>
      <p:sp>
        <p:nvSpPr>
          <p:cNvPr id="4" name="Text Placeholder 3">
            <a:extLst>
              <a:ext uri="{FF2B5EF4-FFF2-40B4-BE49-F238E27FC236}">
                <a16:creationId xmlns:a16="http://schemas.microsoft.com/office/drawing/2014/main" id="{CCDF7C96-BC4A-44FC-BC4D-4C3A88EF4564}"/>
              </a:ext>
            </a:extLst>
          </p:cNvPr>
          <p:cNvSpPr>
            <a:spLocks noGrp="1"/>
          </p:cNvSpPr>
          <p:nvPr>
            <p:ph type="body" sz="quarter" idx="12"/>
          </p:nvPr>
        </p:nvSpPr>
        <p:spPr/>
        <p:txBody>
          <a:bodyPr/>
          <a:lstStyle/>
          <a:p>
            <a:pPr marL="457200" lvl="0" indent="-374650">
              <a:spcBef>
                <a:spcPts val="1200"/>
              </a:spcBef>
              <a:buClr>
                <a:schemeClr val="dk1"/>
              </a:buClr>
              <a:buSzPts val="2300"/>
              <a:buChar char=" "/>
            </a:pPr>
            <a:r>
              <a:rPr lang="en-GB" sz="2700" dirty="0">
                <a:solidFill>
                  <a:schemeClr val="dk1"/>
                </a:solidFill>
              </a:rPr>
              <a:t>Using the case study, the template and a computer, investigate the </a:t>
            </a:r>
            <a:r>
              <a:rPr lang="en-GB" sz="2700" b="1" dirty="0">
                <a:solidFill>
                  <a:schemeClr val="dk1"/>
                </a:solidFill>
              </a:rPr>
              <a:t>political</a:t>
            </a:r>
            <a:r>
              <a:rPr lang="en-GB" sz="2700" dirty="0">
                <a:solidFill>
                  <a:schemeClr val="dk1"/>
                </a:solidFill>
              </a:rPr>
              <a:t>,</a:t>
            </a:r>
            <a:r>
              <a:rPr lang="en-GB" sz="2700" b="1" dirty="0">
                <a:solidFill>
                  <a:schemeClr val="dk1"/>
                </a:solidFill>
              </a:rPr>
              <a:t> economic</a:t>
            </a:r>
            <a:r>
              <a:rPr lang="en-GB" sz="2700" dirty="0">
                <a:solidFill>
                  <a:schemeClr val="dk1"/>
                </a:solidFill>
              </a:rPr>
              <a:t>,</a:t>
            </a:r>
            <a:r>
              <a:rPr lang="en-GB" sz="2700" b="1" dirty="0">
                <a:solidFill>
                  <a:schemeClr val="dk1"/>
                </a:solidFill>
              </a:rPr>
              <a:t> social</a:t>
            </a:r>
            <a:r>
              <a:rPr lang="en-GB" sz="2700" dirty="0">
                <a:solidFill>
                  <a:schemeClr val="dk1"/>
                </a:solidFill>
              </a:rPr>
              <a:t>,</a:t>
            </a:r>
            <a:r>
              <a:rPr lang="en-GB" sz="2700" b="1" dirty="0">
                <a:solidFill>
                  <a:schemeClr val="dk1"/>
                </a:solidFill>
              </a:rPr>
              <a:t> technological</a:t>
            </a:r>
            <a:r>
              <a:rPr lang="en-GB" sz="2700" dirty="0">
                <a:solidFill>
                  <a:schemeClr val="dk1"/>
                </a:solidFill>
              </a:rPr>
              <a:t>,</a:t>
            </a:r>
            <a:r>
              <a:rPr lang="en-GB" sz="2700" b="1" dirty="0">
                <a:solidFill>
                  <a:schemeClr val="dk1"/>
                </a:solidFill>
              </a:rPr>
              <a:t> legal and environmental</a:t>
            </a:r>
            <a:r>
              <a:rPr lang="en-GB" sz="2700" dirty="0">
                <a:solidFill>
                  <a:schemeClr val="dk1"/>
                </a:solidFill>
              </a:rPr>
              <a:t> factors that can influence Tesco. Use specific examples and apply these to the supermarket giant. </a:t>
            </a:r>
          </a:p>
          <a:p>
            <a:pPr marL="457200" lvl="0" indent="-381000">
              <a:buClr>
                <a:schemeClr val="dk1"/>
              </a:buClr>
              <a:buSzPts val="2400"/>
              <a:buChar char=" "/>
            </a:pPr>
            <a:endParaRPr lang="en-GB" sz="2700" dirty="0">
              <a:solidFill>
                <a:schemeClr val="dk1"/>
              </a:solidFill>
            </a:endParaRPr>
          </a:p>
          <a:p>
            <a:pPr marL="457200" lvl="0" indent="-374650">
              <a:buClr>
                <a:schemeClr val="dk1"/>
              </a:buClr>
              <a:buSzPts val="2300"/>
              <a:buChar char=" "/>
            </a:pPr>
            <a:r>
              <a:rPr lang="en-GB" sz="2700" dirty="0">
                <a:solidFill>
                  <a:schemeClr val="dk1"/>
                </a:solidFill>
              </a:rPr>
              <a:t>You are going to use this information to support Tesco in their decision to expand into China.</a:t>
            </a:r>
          </a:p>
          <a:p>
            <a:pPr lvl="0">
              <a:spcBef>
                <a:spcPts val="1200"/>
              </a:spcBef>
            </a:pPr>
            <a:endParaRPr lang="en-GB" sz="2700" dirty="0"/>
          </a:p>
          <a:p>
            <a:endParaRPr lang="en-GB" sz="2700" dirty="0"/>
          </a:p>
        </p:txBody>
      </p:sp>
      <p:sp>
        <p:nvSpPr>
          <p:cNvPr id="5" name="Footer Placeholder 4">
            <a:extLst>
              <a:ext uri="{FF2B5EF4-FFF2-40B4-BE49-F238E27FC236}">
                <a16:creationId xmlns:a16="http://schemas.microsoft.com/office/drawing/2014/main" id="{C102FA51-8F12-4E56-B91B-110C0A041387}"/>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2017591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1" name="Google Shape;161;p21"/>
          <p:cNvPicPr preferRelativeResize="0"/>
          <p:nvPr/>
        </p:nvPicPr>
        <p:blipFill rotWithShape="1">
          <a:blip r:embed="rId3">
            <a:alphaModFix/>
          </a:blip>
          <a:srcRect t="30395" b="16524"/>
          <a:stretch/>
        </p:blipFill>
        <p:spPr>
          <a:xfrm>
            <a:off x="15" y="10"/>
            <a:ext cx="12191985" cy="4578340"/>
          </a:xfrm>
          <a:prstGeom prst="rect">
            <a:avLst/>
          </a:prstGeom>
          <a:noFill/>
          <a:ln>
            <a:noFill/>
          </a:ln>
        </p:spPr>
      </p:pic>
      <p:sp>
        <p:nvSpPr>
          <p:cNvPr id="162" name="Google Shape;162;p21"/>
          <p:cNvSpPr txBox="1">
            <a:spLocks noGrp="1"/>
          </p:cNvSpPr>
          <p:nvPr>
            <p:ph type="title"/>
          </p:nvPr>
        </p:nvSpPr>
        <p:spPr>
          <a:xfrm>
            <a:off x="1097279" y="4799362"/>
            <a:ext cx="10113645" cy="743682"/>
          </a:xfrm>
          <a:prstGeom prst="rect">
            <a:avLst/>
          </a:prstGeom>
          <a:noFill/>
          <a:ln>
            <a:noFill/>
          </a:ln>
        </p:spPr>
        <p:txBody>
          <a:bodyPr spcFirstLastPara="1" wrap="square" lIns="91425" tIns="0" rIns="91425" bIns="0" anchor="b" anchorCtr="0">
            <a:normAutofit/>
          </a:bodyPr>
          <a:lstStyle/>
          <a:p>
            <a:pPr marL="0" lvl="0" indent="0" algn="l" rtl="0">
              <a:lnSpc>
                <a:spcPct val="90000"/>
              </a:lnSpc>
              <a:spcBef>
                <a:spcPts val="0"/>
              </a:spcBef>
              <a:spcAft>
                <a:spcPts val="0"/>
              </a:spcAft>
              <a:buClr>
                <a:srgbClr val="FFFFFF"/>
              </a:buClr>
              <a:buSzPts val="3600"/>
              <a:buFont typeface="Arial"/>
              <a:buNone/>
            </a:pPr>
            <a:r>
              <a:rPr lang="en-US" sz="2400" b="1" dirty="0"/>
              <a:t>Plenary</a:t>
            </a:r>
            <a:endParaRPr sz="2400" b="1" dirty="0"/>
          </a:p>
        </p:txBody>
      </p:sp>
      <p:sp>
        <p:nvSpPr>
          <p:cNvPr id="163" name="Google Shape;163;p21"/>
          <p:cNvSpPr txBox="1">
            <a:spLocks noGrp="1"/>
          </p:cNvSpPr>
          <p:nvPr>
            <p:ph type="body" idx="1"/>
          </p:nvPr>
        </p:nvSpPr>
        <p:spPr>
          <a:xfrm>
            <a:off x="1097279" y="5715000"/>
            <a:ext cx="10113264" cy="609600"/>
          </a:xfrm>
          <a:prstGeom prst="rect">
            <a:avLst/>
          </a:prstGeom>
          <a:noFill/>
          <a:ln>
            <a:noFill/>
          </a:ln>
        </p:spPr>
        <p:txBody>
          <a:bodyPr spcFirstLastPara="1" wrap="square" lIns="91425" tIns="0" rIns="91425" bIns="0" anchor="t" anchorCtr="0">
            <a:normAutofit/>
          </a:bodyPr>
          <a:lstStyle/>
          <a:p>
            <a:pPr marL="0" lvl="0" indent="0" algn="l" rtl="0">
              <a:lnSpc>
                <a:spcPct val="110000"/>
              </a:lnSpc>
              <a:spcBef>
                <a:spcPts val="0"/>
              </a:spcBef>
              <a:spcAft>
                <a:spcPts val="0"/>
              </a:spcAft>
              <a:buSzPts val="1800"/>
              <a:buNone/>
            </a:pPr>
            <a:r>
              <a:rPr lang="en-US" dirty="0"/>
              <a:t>Evaluating the PESTLE-analysis tool</a:t>
            </a: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08EFF27-8F6F-4FA5-8E26-9078B0E782CC}"/>
              </a:ext>
            </a:extLst>
          </p:cNvPr>
          <p:cNvSpPr>
            <a:spLocks noGrp="1"/>
          </p:cNvSpPr>
          <p:nvPr>
            <p:ph type="sldNum" sz="quarter" idx="11"/>
          </p:nvPr>
        </p:nvSpPr>
        <p:spPr/>
        <p:txBody>
          <a:bodyPr/>
          <a:lstStyle/>
          <a:p>
            <a:fld id="{DA2C159E-F13C-4A85-9A41-E7669D3E0D70}" type="slidenum">
              <a:rPr lang="en-GB" smtClean="0"/>
              <a:pPr/>
              <a:t>14</a:t>
            </a:fld>
            <a:endParaRPr lang="en-GB"/>
          </a:p>
        </p:txBody>
      </p:sp>
      <p:sp>
        <p:nvSpPr>
          <p:cNvPr id="3" name="Title 2">
            <a:extLst>
              <a:ext uri="{FF2B5EF4-FFF2-40B4-BE49-F238E27FC236}">
                <a16:creationId xmlns:a16="http://schemas.microsoft.com/office/drawing/2014/main" id="{856981A5-9D69-4AAD-9079-7333CA53B768}"/>
              </a:ext>
            </a:extLst>
          </p:cNvPr>
          <p:cNvSpPr>
            <a:spLocks noGrp="1"/>
          </p:cNvSpPr>
          <p:nvPr>
            <p:ph type="title"/>
          </p:nvPr>
        </p:nvSpPr>
        <p:spPr/>
        <p:txBody>
          <a:bodyPr>
            <a:normAutofit/>
          </a:bodyPr>
          <a:lstStyle/>
          <a:p>
            <a:r>
              <a:rPr lang="en-GB" sz="2400" dirty="0"/>
              <a:t>How effective is PESTLE analysis?</a:t>
            </a:r>
          </a:p>
        </p:txBody>
      </p:sp>
      <p:sp>
        <p:nvSpPr>
          <p:cNvPr id="4" name="Text Placeholder 3">
            <a:extLst>
              <a:ext uri="{FF2B5EF4-FFF2-40B4-BE49-F238E27FC236}">
                <a16:creationId xmlns:a16="http://schemas.microsoft.com/office/drawing/2014/main" id="{18242693-F46C-4808-8A63-BE106431C4DA}"/>
              </a:ext>
            </a:extLst>
          </p:cNvPr>
          <p:cNvSpPr>
            <a:spLocks noGrp="1"/>
          </p:cNvSpPr>
          <p:nvPr>
            <p:ph type="body" sz="quarter" idx="12"/>
          </p:nvPr>
        </p:nvSpPr>
        <p:spPr>
          <a:xfrm>
            <a:off x="823893" y="1265768"/>
            <a:ext cx="10223500" cy="4802099"/>
          </a:xfrm>
        </p:spPr>
        <p:txBody>
          <a:bodyPr/>
          <a:lstStyle/>
          <a:p>
            <a:pPr lvl="0">
              <a:spcBef>
                <a:spcPts val="1200"/>
              </a:spcBef>
            </a:pPr>
            <a:r>
              <a:rPr lang="en-GB" sz="2700" dirty="0">
                <a:solidFill>
                  <a:schemeClr val="dk1"/>
                </a:solidFill>
              </a:rPr>
              <a:t>Using everything you have learnt and discussed in this lesson, write down </a:t>
            </a:r>
            <a:r>
              <a:rPr lang="en-GB" sz="2700" b="1" dirty="0">
                <a:solidFill>
                  <a:schemeClr val="dk1"/>
                </a:solidFill>
              </a:rPr>
              <a:t>three limitations</a:t>
            </a:r>
            <a:r>
              <a:rPr lang="en-GB" sz="2700" dirty="0">
                <a:solidFill>
                  <a:schemeClr val="dk1"/>
                </a:solidFill>
              </a:rPr>
              <a:t> of using the PESTLE-analysis tool for businesses trying to evaluate the external environment.</a:t>
            </a:r>
          </a:p>
          <a:p>
            <a:pPr lvl="0">
              <a:spcBef>
                <a:spcPts val="1200"/>
              </a:spcBef>
            </a:pPr>
            <a:endParaRPr lang="en-GB" sz="2700" dirty="0">
              <a:solidFill>
                <a:schemeClr val="dk1"/>
              </a:solidFill>
            </a:endParaRPr>
          </a:p>
          <a:p>
            <a:pPr lvl="0">
              <a:spcBef>
                <a:spcPts val="1200"/>
              </a:spcBef>
            </a:pPr>
            <a:r>
              <a:rPr lang="en-GB" sz="2700" dirty="0">
                <a:solidFill>
                  <a:schemeClr val="dk1"/>
                </a:solidFill>
              </a:rPr>
              <a:t>Now share your ideas with other students at your table or in your group. Choose one and write it on a Post-it note, then stick it on the board for class discussion.</a:t>
            </a:r>
          </a:p>
          <a:p>
            <a:pPr lvl="0">
              <a:spcBef>
                <a:spcPts val="1200"/>
              </a:spcBef>
            </a:pPr>
            <a:endParaRPr lang="en-GB" sz="2700" dirty="0"/>
          </a:p>
          <a:p>
            <a:endParaRPr lang="en-GB" sz="2700" dirty="0"/>
          </a:p>
        </p:txBody>
      </p:sp>
      <p:sp>
        <p:nvSpPr>
          <p:cNvPr id="5" name="Footer Placeholder 4">
            <a:extLst>
              <a:ext uri="{FF2B5EF4-FFF2-40B4-BE49-F238E27FC236}">
                <a16:creationId xmlns:a16="http://schemas.microsoft.com/office/drawing/2014/main" id="{5AAC8C89-58BA-4FB7-95FB-B8686ADE3BAF}"/>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242243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pPr defTabSz="1219170">
              <a:buClrTx/>
            </a:pPr>
            <a:r>
              <a:rPr lang="en-GB" sz="1600" kern="1200" dirty="0">
                <a:ea typeface="+mn-ea"/>
                <a:cs typeface="+mn-cs"/>
              </a:rPr>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pPr defTabSz="1219170">
              <a:buClrTx/>
            </a:pPr>
            <a:r>
              <a:rPr lang="en-GB" sz="1600" kern="1200" dirty="0">
                <a:ea typeface="+mn-ea"/>
                <a:cs typeface="+mn-cs"/>
              </a:rPr>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pPr defTabSz="1219170">
              <a:buClrTx/>
            </a:pPr>
            <a:r>
              <a:rPr lang="en-GB" kern="1200" dirty="0">
                <a:ea typeface="+mn-ea"/>
                <a:cs typeface="+mn-cs"/>
              </a:rPr>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pPr defTabSz="1219170">
              <a:buClrTx/>
            </a:pPr>
            <a:r>
              <a:rPr lang="en-GB" kern="1200" dirty="0">
                <a:ea typeface="+mn-ea"/>
                <a:cs typeface="+mn-cs"/>
              </a:rPr>
              <a:t>Ursuline High School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defTabSz="1219170">
              <a:buClrTx/>
            </a:pPr>
            <a:r>
              <a:rPr lang="en-GB" sz="3200" b="1" kern="1200" dirty="0">
                <a:solidFill>
                  <a:srgbClr val="E51C41"/>
                </a:solidFill>
                <a:ea typeface="+mn-ea"/>
                <a:cs typeface="+mn-cs"/>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6" name="Picture 5">
            <a:extLst>
              <a:ext uri="{FF2B5EF4-FFF2-40B4-BE49-F238E27FC236}">
                <a16:creationId xmlns:a16="http://schemas.microsoft.com/office/drawing/2014/main" id="{5C624EBE-FED6-43F8-BC76-E3F3BF06320D}"/>
              </a:ext>
            </a:extLst>
          </p:cNvPr>
          <p:cNvPicPr>
            <a:picLocks noChangeAspect="1"/>
          </p:cNvPicPr>
          <p:nvPr/>
        </p:nvPicPr>
        <p:blipFill>
          <a:blip r:embed="rId5"/>
          <a:stretch>
            <a:fillRect/>
          </a:stretch>
        </p:blipFill>
        <p:spPr>
          <a:xfrm>
            <a:off x="1965433" y="2020928"/>
            <a:ext cx="3076917" cy="1548924"/>
          </a:xfrm>
          <a:prstGeom prst="rect">
            <a:avLst/>
          </a:prstGeom>
        </p:spPr>
      </p:pic>
    </p:spTree>
    <p:extLst>
      <p:ext uri="{BB962C8B-B14F-4D97-AF65-F5344CB8AC3E}">
        <p14:creationId xmlns:p14="http://schemas.microsoft.com/office/powerpoint/2010/main" val="3269314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PESTLE analysis</a:t>
            </a:r>
          </a:p>
        </p:txBody>
      </p:sp>
    </p:spTree>
    <p:extLst>
      <p:ext uri="{BB962C8B-B14F-4D97-AF65-F5344CB8AC3E}">
        <p14:creationId xmlns:p14="http://schemas.microsoft.com/office/powerpoint/2010/main" val="325678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400" dirty="0"/>
              <a:t>Learning objectives</a:t>
            </a:r>
          </a:p>
        </p:txBody>
      </p:sp>
      <p:sp>
        <p:nvSpPr>
          <p:cNvPr id="5" name="Text Placeholder 4"/>
          <p:cNvSpPr>
            <a:spLocks noGrp="1"/>
          </p:cNvSpPr>
          <p:nvPr>
            <p:ph type="body" sz="quarter" idx="12"/>
          </p:nvPr>
        </p:nvSpPr>
        <p:spPr/>
        <p:txBody>
          <a:bodyPr/>
          <a:lstStyle/>
          <a:p>
            <a:pPr marL="457200" lvl="0" indent="-457200">
              <a:lnSpc>
                <a:spcPct val="110000"/>
              </a:lnSpc>
              <a:buClr>
                <a:srgbClr val="00B050"/>
              </a:buClr>
              <a:buSzPts val="2400"/>
              <a:buFontTx/>
              <a:buChar char="-"/>
            </a:pPr>
            <a:r>
              <a:rPr lang="en-GB" sz="2700" dirty="0"/>
              <a:t>Everyone will be able to explain what PESTLE analysis is.</a:t>
            </a:r>
          </a:p>
          <a:p>
            <a:pPr marL="457200" lvl="0" indent="-457200">
              <a:lnSpc>
                <a:spcPct val="110000"/>
              </a:lnSpc>
              <a:buClr>
                <a:srgbClr val="00B050"/>
              </a:buClr>
              <a:buSzPts val="2400"/>
              <a:buFontTx/>
              <a:buChar char="-"/>
            </a:pPr>
            <a:endParaRPr lang="en-GB" sz="2700" dirty="0"/>
          </a:p>
          <a:p>
            <a:pPr marL="457200" lvl="0" indent="-457200">
              <a:lnSpc>
                <a:spcPct val="110000"/>
              </a:lnSpc>
              <a:buClr>
                <a:srgbClr val="00B050"/>
              </a:buClr>
              <a:buSzPts val="2400"/>
              <a:buFontTx/>
              <a:buChar char="-"/>
            </a:pPr>
            <a:r>
              <a:rPr lang="en-GB" sz="2700" dirty="0"/>
              <a:t>Most will be able to identify and analyse how to carry out a PESTLE analysis.</a:t>
            </a:r>
          </a:p>
          <a:p>
            <a:pPr marL="457200" lvl="0" indent="-457200">
              <a:lnSpc>
                <a:spcPct val="110000"/>
              </a:lnSpc>
              <a:buClr>
                <a:srgbClr val="00B050"/>
              </a:buClr>
              <a:buSzPts val="2400"/>
              <a:buFontTx/>
              <a:buChar char="-"/>
            </a:pPr>
            <a:endParaRPr lang="en-GB" sz="2700" dirty="0">
              <a:highlight>
                <a:schemeClr val="lt1"/>
              </a:highlight>
            </a:endParaRPr>
          </a:p>
          <a:p>
            <a:pPr marL="457200" lvl="0" indent="-457200">
              <a:lnSpc>
                <a:spcPct val="110000"/>
              </a:lnSpc>
              <a:buClr>
                <a:srgbClr val="00B050"/>
              </a:buClr>
              <a:buSzPts val="2400"/>
              <a:buFontTx/>
              <a:buChar char="-"/>
            </a:pPr>
            <a:r>
              <a:rPr lang="en-GB" sz="2700" dirty="0">
                <a:highlight>
                  <a:schemeClr val="lt1"/>
                </a:highlight>
              </a:rPr>
              <a:t>Some will be able to advise how the results of a PESTLE analysis can be used to make informed business decisions regarding direction and change, with examples of businesses that have continued to evolve and change.</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spTree>
    <p:extLst>
      <p:ext uri="{BB962C8B-B14F-4D97-AF65-F5344CB8AC3E}">
        <p14:creationId xmlns:p14="http://schemas.microsoft.com/office/powerpoint/2010/main" val="2623175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3B01F07-4DB5-407D-8F1B-F4CA3F57DFA0}"/>
              </a:ext>
            </a:extLst>
          </p:cNvPr>
          <p:cNvSpPr>
            <a:spLocks noGrp="1"/>
          </p:cNvSpPr>
          <p:nvPr>
            <p:ph type="sldNum" sz="quarter" idx="11"/>
          </p:nvPr>
        </p:nvSpPr>
        <p:spPr/>
        <p:txBody>
          <a:bodyPr/>
          <a:lstStyle/>
          <a:p>
            <a:fld id="{DA2C159E-F13C-4A85-9A41-E7669D3E0D70}" type="slidenum">
              <a:rPr lang="en-GB" smtClean="0"/>
              <a:pPr/>
              <a:t>4</a:t>
            </a:fld>
            <a:endParaRPr lang="en-GB"/>
          </a:p>
        </p:txBody>
      </p:sp>
      <p:sp>
        <p:nvSpPr>
          <p:cNvPr id="3" name="Title 2">
            <a:extLst>
              <a:ext uri="{FF2B5EF4-FFF2-40B4-BE49-F238E27FC236}">
                <a16:creationId xmlns:a16="http://schemas.microsoft.com/office/drawing/2014/main" id="{C28D88E8-4D3F-4290-9A81-71721292488C}"/>
              </a:ext>
            </a:extLst>
          </p:cNvPr>
          <p:cNvSpPr>
            <a:spLocks noGrp="1"/>
          </p:cNvSpPr>
          <p:nvPr>
            <p:ph type="title"/>
          </p:nvPr>
        </p:nvSpPr>
        <p:spPr/>
        <p:txBody>
          <a:bodyPr>
            <a:normAutofit/>
          </a:bodyPr>
          <a:lstStyle/>
          <a:p>
            <a:r>
              <a:rPr lang="en-GB" sz="2400" dirty="0"/>
              <a:t>Starter</a:t>
            </a:r>
          </a:p>
        </p:txBody>
      </p:sp>
      <p:sp>
        <p:nvSpPr>
          <p:cNvPr id="4" name="Text Placeholder 3">
            <a:extLst>
              <a:ext uri="{FF2B5EF4-FFF2-40B4-BE49-F238E27FC236}">
                <a16:creationId xmlns:a16="http://schemas.microsoft.com/office/drawing/2014/main" id="{CEBC8095-5FBA-4F41-A102-9E216C241D82}"/>
              </a:ext>
            </a:extLst>
          </p:cNvPr>
          <p:cNvSpPr>
            <a:spLocks noGrp="1"/>
          </p:cNvSpPr>
          <p:nvPr>
            <p:ph type="body" sz="quarter" idx="12"/>
          </p:nvPr>
        </p:nvSpPr>
        <p:spPr>
          <a:xfrm>
            <a:off x="1794497" y="1265768"/>
            <a:ext cx="8603006" cy="4802099"/>
          </a:xfrm>
        </p:spPr>
        <p:txBody>
          <a:bodyPr/>
          <a:lstStyle/>
          <a:p>
            <a:pPr marL="400050" marR="203931" lvl="0">
              <a:lnSpc>
                <a:spcPct val="110000"/>
              </a:lnSpc>
              <a:buSzPts val="1800"/>
            </a:pPr>
            <a:r>
              <a:rPr lang="en-GB" sz="2700" dirty="0">
                <a:solidFill>
                  <a:schemeClr val="dk1"/>
                </a:solidFill>
              </a:rPr>
              <a:t>The </a:t>
            </a:r>
            <a:r>
              <a:rPr lang="en-GB" sz="2700" b="1" dirty="0">
                <a:solidFill>
                  <a:schemeClr val="dk1"/>
                </a:solidFill>
              </a:rPr>
              <a:t>external environment</a:t>
            </a:r>
            <a:r>
              <a:rPr lang="en-GB" sz="2700" dirty="0">
                <a:solidFill>
                  <a:schemeClr val="dk1"/>
                </a:solidFill>
              </a:rPr>
              <a:t> includes any factor influencing a business that is outside of its control – </a:t>
            </a:r>
            <a:r>
              <a:rPr lang="en-GB" sz="2700" dirty="0" err="1">
                <a:solidFill>
                  <a:schemeClr val="dk1"/>
                </a:solidFill>
              </a:rPr>
              <a:t>ie</a:t>
            </a:r>
            <a:r>
              <a:rPr lang="en-GB" sz="2700" dirty="0">
                <a:solidFill>
                  <a:schemeClr val="dk1"/>
                </a:solidFill>
              </a:rPr>
              <a:t>, which happens outside the business.</a:t>
            </a:r>
          </a:p>
          <a:p>
            <a:pPr marL="400050" marR="261081" lvl="0">
              <a:lnSpc>
                <a:spcPct val="110000"/>
              </a:lnSpc>
              <a:buSzPts val="1800"/>
            </a:pPr>
            <a:endParaRPr lang="en-GB" sz="2700" dirty="0">
              <a:solidFill>
                <a:schemeClr val="dk1"/>
              </a:solidFill>
            </a:endParaRPr>
          </a:p>
          <a:p>
            <a:pPr marL="400050" marR="203931" lvl="0">
              <a:lnSpc>
                <a:spcPct val="110000"/>
              </a:lnSpc>
              <a:buSzPts val="1800"/>
            </a:pPr>
            <a:r>
              <a:rPr lang="en-GB" sz="2700" b="1" dirty="0">
                <a:solidFill>
                  <a:schemeClr val="dk1"/>
                </a:solidFill>
              </a:rPr>
              <a:t>Task</a:t>
            </a:r>
          </a:p>
          <a:p>
            <a:pPr marL="400050" marR="203931" lvl="0">
              <a:lnSpc>
                <a:spcPct val="110000"/>
              </a:lnSpc>
              <a:buSzPts val="1800"/>
            </a:pPr>
            <a:r>
              <a:rPr lang="en-GB" sz="2700" dirty="0">
                <a:solidFill>
                  <a:schemeClr val="dk1"/>
                </a:solidFill>
              </a:rPr>
              <a:t>In discussion with the person next to you, identify what you think is currently the biggest external influence on UK businesses.</a:t>
            </a:r>
          </a:p>
          <a:p>
            <a:endParaRPr lang="en-GB" sz="2700" dirty="0"/>
          </a:p>
        </p:txBody>
      </p:sp>
      <p:sp>
        <p:nvSpPr>
          <p:cNvPr id="5" name="Footer Placeholder 4">
            <a:extLst>
              <a:ext uri="{FF2B5EF4-FFF2-40B4-BE49-F238E27FC236}">
                <a16:creationId xmlns:a16="http://schemas.microsoft.com/office/drawing/2014/main" id="{F35D7EE0-AFD9-4C86-9F78-AC755C47A048}"/>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3939487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05617D2-6FA2-462F-BE7D-C8E4F25D9733}"/>
              </a:ext>
            </a:extLst>
          </p:cNvPr>
          <p:cNvSpPr>
            <a:spLocks noGrp="1"/>
          </p:cNvSpPr>
          <p:nvPr>
            <p:ph type="sldNum" sz="quarter" idx="11"/>
          </p:nvPr>
        </p:nvSpPr>
        <p:spPr/>
        <p:txBody>
          <a:bodyPr/>
          <a:lstStyle/>
          <a:p>
            <a:fld id="{DA2C159E-F13C-4A85-9A41-E7669D3E0D70}" type="slidenum">
              <a:rPr lang="en-GB" smtClean="0"/>
              <a:pPr/>
              <a:t>5</a:t>
            </a:fld>
            <a:endParaRPr lang="en-GB"/>
          </a:p>
        </p:txBody>
      </p:sp>
      <p:sp>
        <p:nvSpPr>
          <p:cNvPr id="3" name="Title 2">
            <a:extLst>
              <a:ext uri="{FF2B5EF4-FFF2-40B4-BE49-F238E27FC236}">
                <a16:creationId xmlns:a16="http://schemas.microsoft.com/office/drawing/2014/main" id="{12CB8488-E38D-40A1-92DF-3E9C47AC7461}"/>
              </a:ext>
            </a:extLst>
          </p:cNvPr>
          <p:cNvSpPr>
            <a:spLocks noGrp="1"/>
          </p:cNvSpPr>
          <p:nvPr>
            <p:ph type="title"/>
          </p:nvPr>
        </p:nvSpPr>
        <p:spPr/>
        <p:txBody>
          <a:bodyPr>
            <a:normAutofit/>
          </a:bodyPr>
          <a:lstStyle/>
          <a:p>
            <a:r>
              <a:rPr lang="en-GB" sz="2400" dirty="0"/>
              <a:t>Key terms and concepts</a:t>
            </a:r>
          </a:p>
        </p:txBody>
      </p:sp>
      <p:sp>
        <p:nvSpPr>
          <p:cNvPr id="5" name="Footer Placeholder 4">
            <a:extLst>
              <a:ext uri="{FF2B5EF4-FFF2-40B4-BE49-F238E27FC236}">
                <a16:creationId xmlns:a16="http://schemas.microsoft.com/office/drawing/2014/main" id="{0375B6B7-F7C6-4E95-B414-A118179D7B9F}"/>
              </a:ext>
            </a:extLst>
          </p:cNvPr>
          <p:cNvSpPr>
            <a:spLocks noGrp="1"/>
          </p:cNvSpPr>
          <p:nvPr>
            <p:ph type="ftr" sz="quarter" idx="10"/>
          </p:nvPr>
        </p:nvSpPr>
        <p:spPr/>
        <p:txBody>
          <a:bodyPr/>
          <a:lstStyle/>
          <a:p>
            <a:r>
              <a:rPr lang="en-GB"/>
              <a:t>Education &amp; Training Foundation</a:t>
            </a:r>
            <a:endParaRPr lang="en-GB" dirty="0"/>
          </a:p>
        </p:txBody>
      </p:sp>
      <p:sp>
        <p:nvSpPr>
          <p:cNvPr id="8" name="Google Shape;108;ge1d33da23d_0_12">
            <a:extLst>
              <a:ext uri="{FF2B5EF4-FFF2-40B4-BE49-F238E27FC236}">
                <a16:creationId xmlns:a16="http://schemas.microsoft.com/office/drawing/2014/main" id="{D3B3E43A-4F80-49CD-BB3B-8D4FD6C67D83}"/>
              </a:ext>
            </a:extLst>
          </p:cNvPr>
          <p:cNvSpPr txBox="1">
            <a:spLocks/>
          </p:cNvSpPr>
          <p:nvPr/>
        </p:nvSpPr>
        <p:spPr>
          <a:xfrm>
            <a:off x="3452250" y="1265768"/>
            <a:ext cx="5287500" cy="4276500"/>
          </a:xfrm>
          <a:prstGeom prst="rect">
            <a:avLst/>
          </a:prstGeom>
          <a:solidFill>
            <a:srgbClr val="CFE2F3"/>
          </a:solidFill>
          <a:ln>
            <a:noFill/>
          </a:ln>
        </p:spPr>
        <p:txBody>
          <a:bodyPr spcFirstLastPara="1" wrap="square" lIns="0" tIns="45700" rIns="0" bIns="45700" anchor="t" anchorCtr="0">
            <a:normAutofit/>
          </a:bodyPr>
          <a:lst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457200" indent="-363679">
              <a:lnSpc>
                <a:spcPct val="110000"/>
              </a:lnSpc>
              <a:spcBef>
                <a:spcPts val="0"/>
              </a:spcBef>
              <a:buClr>
                <a:schemeClr val="dk1"/>
              </a:buClr>
              <a:buSzPts val="2743"/>
              <a:buFont typeface="Arial" panose="020B0604020202020204" pitchFamily="34" charset="0"/>
              <a:buChar char="❏"/>
            </a:pPr>
            <a:r>
              <a:rPr lang="en-GB" sz="2743" b="1" dirty="0">
                <a:solidFill>
                  <a:schemeClr val="dk1"/>
                </a:solidFill>
              </a:rPr>
              <a:t>External environment</a:t>
            </a:r>
          </a:p>
          <a:p>
            <a:pPr marL="457200" indent="-363680">
              <a:lnSpc>
                <a:spcPct val="110000"/>
              </a:lnSpc>
              <a:spcBef>
                <a:spcPts val="0"/>
              </a:spcBef>
              <a:buClr>
                <a:schemeClr val="dk1"/>
              </a:buClr>
              <a:buSzPts val="2743"/>
              <a:buFont typeface="Arial" panose="020B0604020202020204" pitchFamily="34" charset="0"/>
              <a:buChar char="❏"/>
            </a:pPr>
            <a:r>
              <a:rPr lang="en-GB" sz="2743" b="1" dirty="0">
                <a:solidFill>
                  <a:schemeClr val="dk1"/>
                </a:solidFill>
              </a:rPr>
              <a:t>Economic growth </a:t>
            </a:r>
          </a:p>
          <a:p>
            <a:pPr marL="457200" indent="-363680">
              <a:lnSpc>
                <a:spcPct val="110000"/>
              </a:lnSpc>
              <a:spcBef>
                <a:spcPts val="0"/>
              </a:spcBef>
              <a:buClr>
                <a:schemeClr val="dk1"/>
              </a:buClr>
              <a:buSzPts val="2743"/>
              <a:buFont typeface="Arial" panose="020B0604020202020204" pitchFamily="34" charset="0"/>
              <a:buChar char="❏"/>
            </a:pPr>
            <a:r>
              <a:rPr lang="en-GB" sz="2743" b="1" dirty="0">
                <a:solidFill>
                  <a:schemeClr val="dk1"/>
                </a:solidFill>
              </a:rPr>
              <a:t>Market share and growth</a:t>
            </a:r>
          </a:p>
          <a:p>
            <a:pPr marL="457200" indent="-363680">
              <a:lnSpc>
                <a:spcPct val="110000"/>
              </a:lnSpc>
              <a:spcBef>
                <a:spcPts val="0"/>
              </a:spcBef>
              <a:buClr>
                <a:schemeClr val="dk1"/>
              </a:buClr>
              <a:buSzPts val="2743"/>
              <a:buFont typeface="Arial" panose="020B0604020202020204" pitchFamily="34" charset="0"/>
              <a:buChar char="❏"/>
            </a:pPr>
            <a:r>
              <a:rPr lang="en-GB" sz="2743" b="1" dirty="0">
                <a:solidFill>
                  <a:schemeClr val="dk1"/>
                </a:solidFill>
              </a:rPr>
              <a:t>Diversification</a:t>
            </a:r>
          </a:p>
          <a:p>
            <a:pPr marL="457200" indent="-363680">
              <a:lnSpc>
                <a:spcPct val="110000"/>
              </a:lnSpc>
              <a:spcBef>
                <a:spcPts val="0"/>
              </a:spcBef>
              <a:buClr>
                <a:schemeClr val="dk1"/>
              </a:buClr>
              <a:buSzPts val="2743"/>
              <a:buFont typeface="Arial" panose="020B0604020202020204" pitchFamily="34" charset="0"/>
              <a:buChar char="❏"/>
            </a:pPr>
            <a:r>
              <a:rPr lang="en-GB" sz="2743" b="1" dirty="0">
                <a:solidFill>
                  <a:schemeClr val="dk1"/>
                </a:solidFill>
              </a:rPr>
              <a:t>Economies of scale</a:t>
            </a:r>
          </a:p>
          <a:p>
            <a:pPr marL="457200" indent="-363680">
              <a:lnSpc>
                <a:spcPct val="110000"/>
              </a:lnSpc>
              <a:spcBef>
                <a:spcPts val="0"/>
              </a:spcBef>
              <a:buClr>
                <a:schemeClr val="dk1"/>
              </a:buClr>
              <a:buSzPts val="2743"/>
              <a:buFont typeface="Arial" panose="020B0604020202020204" pitchFamily="34" charset="0"/>
              <a:buChar char="❏"/>
            </a:pPr>
            <a:r>
              <a:rPr lang="en-GB" sz="2743" b="1" dirty="0">
                <a:solidFill>
                  <a:schemeClr val="dk1"/>
                </a:solidFill>
              </a:rPr>
              <a:t>Productivity</a:t>
            </a:r>
          </a:p>
          <a:p>
            <a:pPr marL="457200" indent="-363680">
              <a:lnSpc>
                <a:spcPct val="110000"/>
              </a:lnSpc>
              <a:spcBef>
                <a:spcPts val="0"/>
              </a:spcBef>
              <a:buClr>
                <a:schemeClr val="dk1"/>
              </a:buClr>
              <a:buSzPts val="2743"/>
              <a:buFont typeface="Arial" panose="020B0604020202020204" pitchFamily="34" charset="0"/>
              <a:buChar char="❏"/>
            </a:pPr>
            <a:r>
              <a:rPr lang="en-GB" sz="2743" b="1" dirty="0">
                <a:solidFill>
                  <a:schemeClr val="dk1"/>
                </a:solidFill>
              </a:rPr>
              <a:t>Demography</a:t>
            </a:r>
          </a:p>
          <a:p>
            <a:pPr marL="0" indent="0">
              <a:lnSpc>
                <a:spcPct val="110000"/>
              </a:lnSpc>
              <a:spcBef>
                <a:spcPts val="1200"/>
              </a:spcBef>
              <a:spcAft>
                <a:spcPts val="200"/>
              </a:spcAft>
              <a:buClrTx/>
              <a:buSzPts val="2323"/>
              <a:buFont typeface="Arial" panose="020B0604020202020204" pitchFamily="34" charset="0"/>
              <a:buNone/>
            </a:pPr>
            <a:endParaRPr lang="en-GB" dirty="0"/>
          </a:p>
        </p:txBody>
      </p:sp>
    </p:spTree>
    <p:extLst>
      <p:ext uri="{BB962C8B-B14F-4D97-AF65-F5344CB8AC3E}">
        <p14:creationId xmlns:p14="http://schemas.microsoft.com/office/powerpoint/2010/main" val="8809652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4638E9E-079A-418F-A164-EC02D9125BCC}"/>
              </a:ext>
            </a:extLst>
          </p:cNvPr>
          <p:cNvSpPr>
            <a:spLocks noGrp="1"/>
          </p:cNvSpPr>
          <p:nvPr>
            <p:ph type="sldNum" sz="quarter" idx="11"/>
          </p:nvPr>
        </p:nvSpPr>
        <p:spPr/>
        <p:txBody>
          <a:bodyPr/>
          <a:lstStyle/>
          <a:p>
            <a:fld id="{DA2C159E-F13C-4A85-9A41-E7669D3E0D70}" type="slidenum">
              <a:rPr lang="en-GB" smtClean="0"/>
              <a:pPr/>
              <a:t>6</a:t>
            </a:fld>
            <a:endParaRPr lang="en-GB"/>
          </a:p>
        </p:txBody>
      </p:sp>
      <p:sp>
        <p:nvSpPr>
          <p:cNvPr id="3" name="Title 2">
            <a:extLst>
              <a:ext uri="{FF2B5EF4-FFF2-40B4-BE49-F238E27FC236}">
                <a16:creationId xmlns:a16="http://schemas.microsoft.com/office/drawing/2014/main" id="{9CDE47C4-C232-40F0-9FD9-AF9703791F69}"/>
              </a:ext>
            </a:extLst>
          </p:cNvPr>
          <p:cNvSpPr>
            <a:spLocks noGrp="1"/>
          </p:cNvSpPr>
          <p:nvPr>
            <p:ph type="title"/>
          </p:nvPr>
        </p:nvSpPr>
        <p:spPr/>
        <p:txBody>
          <a:bodyPr>
            <a:normAutofit/>
          </a:bodyPr>
          <a:lstStyle/>
          <a:p>
            <a:r>
              <a:rPr lang="en-GB" sz="2400" dirty="0"/>
              <a:t>What is PESTLE analysis?</a:t>
            </a:r>
          </a:p>
        </p:txBody>
      </p:sp>
      <p:sp>
        <p:nvSpPr>
          <p:cNvPr id="5" name="Footer Placeholder 4">
            <a:extLst>
              <a:ext uri="{FF2B5EF4-FFF2-40B4-BE49-F238E27FC236}">
                <a16:creationId xmlns:a16="http://schemas.microsoft.com/office/drawing/2014/main" id="{C631ADC8-FF74-4F3E-B3D9-210A4CEF72C4}"/>
              </a:ext>
            </a:extLst>
          </p:cNvPr>
          <p:cNvSpPr>
            <a:spLocks noGrp="1"/>
          </p:cNvSpPr>
          <p:nvPr>
            <p:ph type="ftr" sz="quarter" idx="10"/>
          </p:nvPr>
        </p:nvSpPr>
        <p:spPr/>
        <p:txBody>
          <a:bodyPr/>
          <a:lstStyle/>
          <a:p>
            <a:r>
              <a:rPr lang="en-GB"/>
              <a:t>Education &amp; Training Foundation</a:t>
            </a:r>
            <a:endParaRPr lang="en-GB" dirty="0"/>
          </a:p>
        </p:txBody>
      </p:sp>
      <p:sp>
        <p:nvSpPr>
          <p:cNvPr id="6" name="Rectangle 5">
            <a:extLst>
              <a:ext uri="{FF2B5EF4-FFF2-40B4-BE49-F238E27FC236}">
                <a16:creationId xmlns:a16="http://schemas.microsoft.com/office/drawing/2014/main" id="{7B9F270A-E11B-4FEC-808D-6E5371352EC1}"/>
              </a:ext>
            </a:extLst>
          </p:cNvPr>
          <p:cNvSpPr/>
          <p:nvPr/>
        </p:nvSpPr>
        <p:spPr>
          <a:xfrm>
            <a:off x="3048000" y="1570233"/>
            <a:ext cx="6096000" cy="2169825"/>
          </a:xfrm>
          <a:prstGeom prst="rect">
            <a:avLst/>
          </a:prstGeom>
        </p:spPr>
        <p:txBody>
          <a:bodyPr>
            <a:spAutoFit/>
          </a:bodyPr>
          <a:lstStyle/>
          <a:p>
            <a:pPr lvl="0">
              <a:buSzPts val="5000"/>
            </a:pPr>
            <a:r>
              <a:rPr lang="en-GB" sz="2700" dirty="0"/>
              <a:t>A strategic tool used by businesses to analyse the external environment. This involves the analysis of the</a:t>
            </a:r>
            <a:r>
              <a:rPr lang="en-GB" sz="2700" dirty="0">
                <a:solidFill>
                  <a:srgbClr val="FF0000"/>
                </a:solidFill>
              </a:rPr>
              <a:t> </a:t>
            </a:r>
            <a:r>
              <a:rPr lang="en-GB" sz="2700" b="1" dirty="0">
                <a:solidFill>
                  <a:srgbClr val="FF0000"/>
                </a:solidFill>
              </a:rPr>
              <a:t>p</a:t>
            </a:r>
            <a:r>
              <a:rPr lang="en-GB" sz="2700" b="1" dirty="0"/>
              <a:t>olitical, </a:t>
            </a:r>
            <a:r>
              <a:rPr lang="en-GB" sz="2700" b="1" dirty="0">
                <a:solidFill>
                  <a:srgbClr val="FF0000"/>
                </a:solidFill>
              </a:rPr>
              <a:t>e</a:t>
            </a:r>
            <a:r>
              <a:rPr lang="en-GB" sz="2700" b="1" dirty="0"/>
              <a:t>conomic, </a:t>
            </a:r>
            <a:r>
              <a:rPr lang="en-GB" sz="2700" b="1" dirty="0">
                <a:solidFill>
                  <a:srgbClr val="FF0000"/>
                </a:solidFill>
              </a:rPr>
              <a:t>s</a:t>
            </a:r>
            <a:r>
              <a:rPr lang="en-GB" sz="2700" b="1" dirty="0"/>
              <a:t>ocial, </a:t>
            </a:r>
            <a:r>
              <a:rPr lang="en-GB" sz="2700" b="1" dirty="0">
                <a:solidFill>
                  <a:srgbClr val="FF0000"/>
                </a:solidFill>
              </a:rPr>
              <a:t>t</a:t>
            </a:r>
            <a:r>
              <a:rPr lang="en-GB" sz="2700" b="1" dirty="0"/>
              <a:t>echnological, </a:t>
            </a:r>
            <a:r>
              <a:rPr lang="en-GB" sz="2700" b="1" dirty="0">
                <a:solidFill>
                  <a:srgbClr val="FF0000"/>
                </a:solidFill>
              </a:rPr>
              <a:t>l</a:t>
            </a:r>
            <a:r>
              <a:rPr lang="en-GB" sz="2700" b="1" dirty="0"/>
              <a:t>egal and </a:t>
            </a:r>
            <a:r>
              <a:rPr lang="en-GB" sz="2700" b="1" dirty="0">
                <a:solidFill>
                  <a:srgbClr val="FF0000"/>
                </a:solidFill>
              </a:rPr>
              <a:t>e</a:t>
            </a:r>
            <a:r>
              <a:rPr lang="en-GB" sz="2700" b="1" dirty="0"/>
              <a:t>nvironmental</a:t>
            </a:r>
            <a:r>
              <a:rPr lang="en-GB" sz="2700" dirty="0"/>
              <a:t> factors.</a:t>
            </a:r>
          </a:p>
        </p:txBody>
      </p:sp>
    </p:spTree>
    <p:extLst>
      <p:ext uri="{BB962C8B-B14F-4D97-AF65-F5344CB8AC3E}">
        <p14:creationId xmlns:p14="http://schemas.microsoft.com/office/powerpoint/2010/main" val="1508353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E5E717-B10E-42D4-9FF1-6D62381AC4B6}"/>
              </a:ext>
            </a:extLst>
          </p:cNvPr>
          <p:cNvSpPr>
            <a:spLocks noGrp="1"/>
          </p:cNvSpPr>
          <p:nvPr>
            <p:ph type="sldNum" sz="quarter" idx="11"/>
          </p:nvPr>
        </p:nvSpPr>
        <p:spPr/>
        <p:txBody>
          <a:bodyPr/>
          <a:lstStyle/>
          <a:p>
            <a:fld id="{DA2C159E-F13C-4A85-9A41-E7669D3E0D70}" type="slidenum">
              <a:rPr lang="en-GB" smtClean="0"/>
              <a:pPr/>
              <a:t>7</a:t>
            </a:fld>
            <a:endParaRPr lang="en-GB"/>
          </a:p>
        </p:txBody>
      </p:sp>
      <p:sp>
        <p:nvSpPr>
          <p:cNvPr id="3" name="Title 2">
            <a:extLst>
              <a:ext uri="{FF2B5EF4-FFF2-40B4-BE49-F238E27FC236}">
                <a16:creationId xmlns:a16="http://schemas.microsoft.com/office/drawing/2014/main" id="{093BF29E-5E6E-4C91-84AD-460355128AEB}"/>
              </a:ext>
            </a:extLst>
          </p:cNvPr>
          <p:cNvSpPr>
            <a:spLocks noGrp="1"/>
          </p:cNvSpPr>
          <p:nvPr>
            <p:ph type="title"/>
          </p:nvPr>
        </p:nvSpPr>
        <p:spPr/>
        <p:txBody>
          <a:bodyPr>
            <a:normAutofit/>
          </a:bodyPr>
          <a:lstStyle/>
          <a:p>
            <a:r>
              <a:rPr lang="en-GB" sz="2400" dirty="0"/>
              <a:t>Political and legal environment</a:t>
            </a:r>
          </a:p>
        </p:txBody>
      </p:sp>
      <p:sp>
        <p:nvSpPr>
          <p:cNvPr id="4" name="Text Placeholder 3">
            <a:extLst>
              <a:ext uri="{FF2B5EF4-FFF2-40B4-BE49-F238E27FC236}">
                <a16:creationId xmlns:a16="http://schemas.microsoft.com/office/drawing/2014/main" id="{C055E6DD-CB2E-4AE2-9700-49AEE84EAB41}"/>
              </a:ext>
            </a:extLst>
          </p:cNvPr>
          <p:cNvSpPr>
            <a:spLocks noGrp="1"/>
          </p:cNvSpPr>
          <p:nvPr>
            <p:ph type="body" sz="quarter" idx="12"/>
          </p:nvPr>
        </p:nvSpPr>
        <p:spPr/>
        <p:txBody>
          <a:bodyPr/>
          <a:lstStyle/>
          <a:p>
            <a:pPr marL="457200" lvl="0" indent="-381000">
              <a:spcBef>
                <a:spcPts val="1200"/>
              </a:spcBef>
              <a:buClr>
                <a:schemeClr val="dk1"/>
              </a:buClr>
              <a:buSzPts val="2400"/>
              <a:buChar char=" "/>
            </a:pPr>
            <a:r>
              <a:rPr lang="en-GB" sz="2700" b="1" dirty="0">
                <a:solidFill>
                  <a:schemeClr val="dk1"/>
                </a:solidFill>
              </a:rPr>
              <a:t>The political environment </a:t>
            </a:r>
            <a:r>
              <a:rPr lang="en-GB" sz="2700" dirty="0">
                <a:solidFill>
                  <a:schemeClr val="dk1"/>
                </a:solidFill>
              </a:rPr>
              <a:t>encompasses the decisions made by local and international governments that have an impact on businesses – for example, the UK’s decision to leave the EU.</a:t>
            </a:r>
          </a:p>
          <a:p>
            <a:pPr marL="457200" lvl="0" indent="-381000">
              <a:buClr>
                <a:schemeClr val="dk1"/>
              </a:buClr>
              <a:buSzPts val="2400"/>
              <a:buChar char=" "/>
            </a:pPr>
            <a:endParaRPr lang="en-GB" sz="2700" dirty="0">
              <a:solidFill>
                <a:schemeClr val="dk1"/>
              </a:solidFill>
            </a:endParaRPr>
          </a:p>
          <a:p>
            <a:pPr marL="457200" lvl="0" indent="-381000">
              <a:buClr>
                <a:schemeClr val="dk1"/>
              </a:buClr>
              <a:buSzPts val="2400"/>
              <a:buChar char=" "/>
            </a:pPr>
            <a:r>
              <a:rPr lang="en-GB" sz="2700" b="1" dirty="0">
                <a:solidFill>
                  <a:schemeClr val="dk1"/>
                </a:solidFill>
              </a:rPr>
              <a:t>The legal environment</a:t>
            </a:r>
            <a:r>
              <a:rPr lang="en-GB" sz="2700" dirty="0">
                <a:solidFill>
                  <a:schemeClr val="dk1"/>
                </a:solidFill>
              </a:rPr>
              <a:t> encompasses any rules and regulations that have an impact on the functions of a business. For example, the national minimum wage in the UK is a legal requirement for all businesses.</a:t>
            </a:r>
          </a:p>
          <a:p>
            <a:endParaRPr lang="en-GB" sz="2700" dirty="0"/>
          </a:p>
        </p:txBody>
      </p:sp>
      <p:sp>
        <p:nvSpPr>
          <p:cNvPr id="5" name="Footer Placeholder 4">
            <a:extLst>
              <a:ext uri="{FF2B5EF4-FFF2-40B4-BE49-F238E27FC236}">
                <a16:creationId xmlns:a16="http://schemas.microsoft.com/office/drawing/2014/main" id="{8F92F05E-9DC9-4243-9E66-0FECEE9CECF7}"/>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2260880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491170C-3742-4B9E-AE3A-5416D8443C20}"/>
              </a:ext>
            </a:extLst>
          </p:cNvPr>
          <p:cNvSpPr>
            <a:spLocks noGrp="1"/>
          </p:cNvSpPr>
          <p:nvPr>
            <p:ph type="sldNum" sz="quarter" idx="11"/>
          </p:nvPr>
        </p:nvSpPr>
        <p:spPr/>
        <p:txBody>
          <a:bodyPr/>
          <a:lstStyle/>
          <a:p>
            <a:fld id="{DA2C159E-F13C-4A85-9A41-E7669D3E0D70}" type="slidenum">
              <a:rPr lang="en-GB" smtClean="0"/>
              <a:pPr/>
              <a:t>8</a:t>
            </a:fld>
            <a:endParaRPr lang="en-GB"/>
          </a:p>
        </p:txBody>
      </p:sp>
      <p:sp>
        <p:nvSpPr>
          <p:cNvPr id="3" name="Title 2">
            <a:extLst>
              <a:ext uri="{FF2B5EF4-FFF2-40B4-BE49-F238E27FC236}">
                <a16:creationId xmlns:a16="http://schemas.microsoft.com/office/drawing/2014/main" id="{6E77B5F3-4E38-4DF1-AC7E-398AB065124B}"/>
              </a:ext>
            </a:extLst>
          </p:cNvPr>
          <p:cNvSpPr>
            <a:spLocks noGrp="1"/>
          </p:cNvSpPr>
          <p:nvPr>
            <p:ph type="title"/>
          </p:nvPr>
        </p:nvSpPr>
        <p:spPr/>
        <p:txBody>
          <a:bodyPr>
            <a:normAutofit/>
          </a:bodyPr>
          <a:lstStyle/>
          <a:p>
            <a:r>
              <a:rPr lang="en-GB" sz="2400" dirty="0"/>
              <a:t>Economic environment</a:t>
            </a:r>
          </a:p>
        </p:txBody>
      </p:sp>
      <p:sp>
        <p:nvSpPr>
          <p:cNvPr id="4" name="Text Placeholder 3">
            <a:extLst>
              <a:ext uri="{FF2B5EF4-FFF2-40B4-BE49-F238E27FC236}">
                <a16:creationId xmlns:a16="http://schemas.microsoft.com/office/drawing/2014/main" id="{58EEA80A-B297-4546-97B1-1CB4B96D339F}"/>
              </a:ext>
            </a:extLst>
          </p:cNvPr>
          <p:cNvSpPr>
            <a:spLocks noGrp="1"/>
          </p:cNvSpPr>
          <p:nvPr>
            <p:ph type="body" sz="quarter" idx="12"/>
          </p:nvPr>
        </p:nvSpPr>
        <p:spPr>
          <a:xfrm>
            <a:off x="310601" y="1197559"/>
            <a:ext cx="10775321" cy="5227002"/>
          </a:xfrm>
        </p:spPr>
        <p:txBody>
          <a:bodyPr/>
          <a:lstStyle/>
          <a:p>
            <a:pPr marL="457200" lvl="0" indent="-342900">
              <a:spcBef>
                <a:spcPts val="1200"/>
              </a:spcBef>
              <a:buClr>
                <a:schemeClr val="dk1"/>
              </a:buClr>
              <a:buSzPts val="1800"/>
              <a:buChar char=" "/>
            </a:pPr>
            <a:r>
              <a:rPr lang="en-GB" sz="2400" b="1" dirty="0">
                <a:solidFill>
                  <a:schemeClr val="dk1"/>
                </a:solidFill>
              </a:rPr>
              <a:t>The economic environment</a:t>
            </a:r>
            <a:r>
              <a:rPr lang="en-GB" sz="2400" dirty="0">
                <a:solidFill>
                  <a:schemeClr val="dk1"/>
                </a:solidFill>
              </a:rPr>
              <a:t> encompasses changes that occur in the economy of a country or in the global economy – such the recent </a:t>
            </a:r>
            <a:r>
              <a:rPr lang="en-GB" sz="2400" dirty="0" err="1">
                <a:solidFill>
                  <a:schemeClr val="dk1"/>
                </a:solidFill>
              </a:rPr>
              <a:t>Covid</a:t>
            </a:r>
            <a:r>
              <a:rPr lang="en-GB" sz="2400" dirty="0">
                <a:solidFill>
                  <a:schemeClr val="dk1"/>
                </a:solidFill>
              </a:rPr>
              <a:t> pandemic or the global economic recession in 2009. These changes tend to be cyclical in nature and have a large impact on the functions of a business.</a:t>
            </a:r>
          </a:p>
          <a:p>
            <a:pPr marL="457200" lvl="0" indent="-381000">
              <a:buClr>
                <a:schemeClr val="dk1"/>
              </a:buClr>
              <a:buSzPts val="2400"/>
              <a:buChar char=" "/>
            </a:pPr>
            <a:endParaRPr lang="en-GB" sz="2400" dirty="0">
              <a:solidFill>
                <a:schemeClr val="dk1"/>
              </a:solidFill>
            </a:endParaRPr>
          </a:p>
          <a:p>
            <a:pPr marL="457200" lvl="0" indent="-381000">
              <a:buClr>
                <a:schemeClr val="dk1"/>
              </a:buClr>
              <a:buSzPts val="2400"/>
              <a:buChar char=" "/>
            </a:pPr>
            <a:r>
              <a:rPr lang="en-GB" sz="2400" dirty="0">
                <a:solidFill>
                  <a:schemeClr val="dk1"/>
                </a:solidFill>
              </a:rPr>
              <a:t>Not all businesses are affected by changes in the economic environment in the same way – some businesses are winners and some are losers. During the recent pandemic, Amazon reported increased profits, while other businesses were forced to close their high-street shops. </a:t>
            </a:r>
          </a:p>
          <a:p>
            <a:endParaRPr lang="en-GB" sz="2400" dirty="0"/>
          </a:p>
        </p:txBody>
      </p:sp>
      <p:sp>
        <p:nvSpPr>
          <p:cNvPr id="5" name="Footer Placeholder 4">
            <a:extLst>
              <a:ext uri="{FF2B5EF4-FFF2-40B4-BE49-F238E27FC236}">
                <a16:creationId xmlns:a16="http://schemas.microsoft.com/office/drawing/2014/main" id="{97ACBB58-402D-4ECB-8E12-89687143B9AC}"/>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31955150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D28A379-02F4-4A9E-8ACF-532390215CC2}"/>
              </a:ext>
            </a:extLst>
          </p:cNvPr>
          <p:cNvSpPr>
            <a:spLocks noGrp="1"/>
          </p:cNvSpPr>
          <p:nvPr>
            <p:ph type="sldNum" sz="quarter" idx="11"/>
          </p:nvPr>
        </p:nvSpPr>
        <p:spPr/>
        <p:txBody>
          <a:bodyPr/>
          <a:lstStyle/>
          <a:p>
            <a:fld id="{DA2C159E-F13C-4A85-9A41-E7669D3E0D70}" type="slidenum">
              <a:rPr lang="en-GB" smtClean="0"/>
              <a:pPr/>
              <a:t>9</a:t>
            </a:fld>
            <a:endParaRPr lang="en-GB"/>
          </a:p>
        </p:txBody>
      </p:sp>
      <p:sp>
        <p:nvSpPr>
          <p:cNvPr id="3" name="Title 2">
            <a:extLst>
              <a:ext uri="{FF2B5EF4-FFF2-40B4-BE49-F238E27FC236}">
                <a16:creationId xmlns:a16="http://schemas.microsoft.com/office/drawing/2014/main" id="{534341AE-FC88-4E40-91C9-BB03D2438218}"/>
              </a:ext>
            </a:extLst>
          </p:cNvPr>
          <p:cNvSpPr>
            <a:spLocks noGrp="1"/>
          </p:cNvSpPr>
          <p:nvPr>
            <p:ph type="title"/>
          </p:nvPr>
        </p:nvSpPr>
        <p:spPr/>
        <p:txBody>
          <a:bodyPr>
            <a:normAutofit/>
          </a:bodyPr>
          <a:lstStyle/>
          <a:p>
            <a:r>
              <a:rPr lang="en-GB" sz="2400" dirty="0"/>
              <a:t>Social environment</a:t>
            </a:r>
          </a:p>
        </p:txBody>
      </p:sp>
      <p:sp>
        <p:nvSpPr>
          <p:cNvPr id="4" name="Text Placeholder 3">
            <a:extLst>
              <a:ext uri="{FF2B5EF4-FFF2-40B4-BE49-F238E27FC236}">
                <a16:creationId xmlns:a16="http://schemas.microsoft.com/office/drawing/2014/main" id="{72414923-E4A6-458F-9F1A-27C493964CF7}"/>
              </a:ext>
            </a:extLst>
          </p:cNvPr>
          <p:cNvSpPr>
            <a:spLocks noGrp="1"/>
          </p:cNvSpPr>
          <p:nvPr>
            <p:ph type="body" sz="quarter" idx="12"/>
          </p:nvPr>
        </p:nvSpPr>
        <p:spPr>
          <a:xfrm>
            <a:off x="310601" y="1164371"/>
            <a:ext cx="10223500" cy="4802099"/>
          </a:xfrm>
        </p:spPr>
        <p:txBody>
          <a:bodyPr/>
          <a:lstStyle/>
          <a:p>
            <a:pPr marL="457200" lvl="0" indent="-368300">
              <a:spcBef>
                <a:spcPts val="1200"/>
              </a:spcBef>
              <a:buClr>
                <a:schemeClr val="dk1"/>
              </a:buClr>
              <a:buSzPts val="2200"/>
              <a:buChar char=" "/>
            </a:pPr>
            <a:r>
              <a:rPr lang="en-GB" sz="2400" dirty="0">
                <a:solidFill>
                  <a:schemeClr val="dk1"/>
                </a:solidFill>
              </a:rPr>
              <a:t>The </a:t>
            </a:r>
            <a:r>
              <a:rPr lang="en-GB" sz="2400" b="1" dirty="0">
                <a:solidFill>
                  <a:schemeClr val="dk1"/>
                </a:solidFill>
              </a:rPr>
              <a:t>social environment</a:t>
            </a:r>
            <a:r>
              <a:rPr lang="en-GB" sz="2400" dirty="0">
                <a:solidFill>
                  <a:schemeClr val="dk1"/>
                </a:solidFill>
              </a:rPr>
              <a:t> encompasses change in what customers expect from a product and its producers. This can be the ethical nature of products and the production process – for example, are all employees treated well and paid fairly? Consider whether all goods and services are produced in an environmentally friendly manner.</a:t>
            </a:r>
          </a:p>
          <a:p>
            <a:pPr marL="457200" lvl="0" indent="-368300">
              <a:buClr>
                <a:schemeClr val="dk1"/>
              </a:buClr>
              <a:buSzPts val="2200"/>
              <a:buChar char=" "/>
            </a:pPr>
            <a:endParaRPr lang="en-GB" sz="2400" dirty="0">
              <a:solidFill>
                <a:schemeClr val="dk1"/>
              </a:solidFill>
            </a:endParaRPr>
          </a:p>
          <a:p>
            <a:pPr marL="457200" lvl="0" indent="-368300">
              <a:buClr>
                <a:schemeClr val="dk1"/>
              </a:buClr>
              <a:buSzPts val="2200"/>
              <a:buChar char=" "/>
            </a:pPr>
            <a:r>
              <a:rPr lang="en-GB" sz="2400" dirty="0">
                <a:solidFill>
                  <a:schemeClr val="dk1"/>
                </a:solidFill>
              </a:rPr>
              <a:t>An example of a social change in the UK is a growth in the elderly population and a rise in single-parent families. This can have an impact on the decision-making of businesses and how they choose to market their products.</a:t>
            </a:r>
          </a:p>
          <a:p>
            <a:endParaRPr lang="en-GB" sz="2400" dirty="0"/>
          </a:p>
        </p:txBody>
      </p:sp>
      <p:sp>
        <p:nvSpPr>
          <p:cNvPr id="5" name="Footer Placeholder 4">
            <a:extLst>
              <a:ext uri="{FF2B5EF4-FFF2-40B4-BE49-F238E27FC236}">
                <a16:creationId xmlns:a16="http://schemas.microsoft.com/office/drawing/2014/main" id="{C3E6B2DC-D355-4AE4-A738-94B589BAD5C8}"/>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423932505"/>
      </p:ext>
    </p:extLst>
  </p:cSld>
  <p:clrMapOvr>
    <a:masterClrMapping/>
  </p:clrMapOvr>
</p:sld>
</file>

<file path=ppt/theme/theme1.xml><?xml version="1.0" encoding="utf-8"?>
<a:theme xmlns:a="http://schemas.openxmlformats.org/drawingml/2006/main" name="1_RetrospectVTI">
  <a:themeElements>
    <a:clrScheme name="Custom 37">
      <a:dk1>
        <a:srgbClr val="000000"/>
      </a:dk1>
      <a:lt1>
        <a:srgbClr val="FFFFFF"/>
      </a:lt1>
      <a:dk2>
        <a:srgbClr val="4A5356"/>
      </a:dk2>
      <a:lt2>
        <a:srgbClr val="E8E3CE"/>
      </a:lt2>
      <a:accent1>
        <a:srgbClr val="9BA8B7"/>
      </a:accent1>
      <a:accent2>
        <a:srgbClr val="E6A02E"/>
      </a:accent2>
      <a:accent3>
        <a:srgbClr val="BF6A3B"/>
      </a:accent3>
      <a:accent4>
        <a:srgbClr val="92987A"/>
      </a:accent4>
      <a:accent5>
        <a:srgbClr val="857659"/>
      </a:accent5>
      <a:accent6>
        <a:srgbClr val="A0988C"/>
      </a:accent6>
      <a:hlink>
        <a:srgbClr val="00B0F0"/>
      </a:hlink>
      <a:folHlink>
        <a:srgbClr val="738F9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6" ma:contentTypeDescription="Create a new document." ma:contentTypeScope="" ma:versionID="0f627ac8ac796d0912ca7dfbd8a8a9aa">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a06230f52e8ad95caf0184dcb1ba937"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Props1.xml><?xml version="1.0" encoding="utf-8"?>
<ds:datastoreItem xmlns:ds="http://schemas.openxmlformats.org/officeDocument/2006/customXml" ds:itemID="{4862123F-62AF-40A0-B4DA-FF1B89A2EB51}">
  <ds:schemaRefs>
    <ds:schemaRef ds:uri="http://schemas.microsoft.com/sharepoint/v3/contenttype/forms"/>
  </ds:schemaRefs>
</ds:datastoreItem>
</file>

<file path=customXml/itemProps2.xml><?xml version="1.0" encoding="utf-8"?>
<ds:datastoreItem xmlns:ds="http://schemas.openxmlformats.org/officeDocument/2006/customXml" ds:itemID="{6B934ABC-9056-49A0-B7E0-273CECDAC5A0}"/>
</file>

<file path=customXml/itemProps3.xml><?xml version="1.0" encoding="utf-8"?>
<ds:datastoreItem xmlns:ds="http://schemas.openxmlformats.org/officeDocument/2006/customXml" ds:itemID="{57CC49CB-BD39-44F9-B84F-3A8E73803A6C}">
  <ds:schemaRefs>
    <ds:schemaRef ds:uri="http://purl.org/dc/elements/1.1/"/>
    <ds:schemaRef ds:uri="http://schemas.microsoft.com/office/2006/metadata/properties"/>
    <ds:schemaRef ds:uri="5b445847-c24f-4193-86d7-f1d3b43b6266"/>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1e93ca30-efe2-4bb4-90cd-d2db97fb21c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383</TotalTime>
  <Words>882</Words>
  <Application>Microsoft Office PowerPoint</Application>
  <PresentationFormat>Widescreen</PresentationFormat>
  <Paragraphs>86</Paragraphs>
  <Slides>15</Slides>
  <Notes>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15</vt:i4>
      </vt:variant>
    </vt:vector>
  </HeadingPairs>
  <TitlesOfParts>
    <vt:vector size="19" baseType="lpstr">
      <vt:lpstr>Arial</vt:lpstr>
      <vt:lpstr>Calibri</vt:lpstr>
      <vt:lpstr>1_RetrospectVTI</vt:lpstr>
      <vt:lpstr>ETF Master</vt:lpstr>
      <vt:lpstr>Project and change management</vt:lpstr>
      <vt:lpstr>03</vt:lpstr>
      <vt:lpstr>Learning objectives</vt:lpstr>
      <vt:lpstr>Starter</vt:lpstr>
      <vt:lpstr>Key terms and concepts</vt:lpstr>
      <vt:lpstr>What is PESTLE analysis?</vt:lpstr>
      <vt:lpstr>Political and legal environment</vt:lpstr>
      <vt:lpstr>Economic environment</vt:lpstr>
      <vt:lpstr>Social environment</vt:lpstr>
      <vt:lpstr>Technological environment</vt:lpstr>
      <vt:lpstr>Environmental factors</vt:lpstr>
      <vt:lpstr>PESTLE activity</vt:lpstr>
      <vt:lpstr>Plenary</vt:lpstr>
      <vt:lpstr>How effective is PESTLE analysis?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and Change Management</dc:title>
  <dc:creator>Niail Campbell</dc:creator>
  <cp:lastModifiedBy>Adi</cp:lastModifiedBy>
  <cp:revision>10</cp:revision>
  <dcterms:created xsi:type="dcterms:W3CDTF">2021-06-18T13:28:36Z</dcterms:created>
  <dcterms:modified xsi:type="dcterms:W3CDTF">2022-06-03T19:49:25Z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