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5" r:id="rId4"/>
  </p:sldMasterIdLst>
  <p:notesMasterIdLst>
    <p:notesMasterId r:id="rId17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</p:sldIdLst>
  <p:sldSz cx="12192000" cy="6858000"/>
  <p:notesSz cx="6858000" cy="9144000"/>
  <p:embeddedFontLst>
    <p:embeddedFont>
      <p:font typeface="Anton" pitchFamily="2" charset="0"/>
      <p:regular r:id="rId18"/>
    </p:embeddedFont>
    <p:embeddedFont>
      <p:font typeface="Caveat" panose="020B0604020202020204" charset="0"/>
      <p:regular r:id="rId19"/>
      <p:bold r:id="rId20"/>
    </p:embeddedFont>
    <p:embeddedFont>
      <p:font typeface="Montserrat" panose="00000500000000000000" pitchFamily="2" charset="0"/>
      <p:regular r:id="rId21"/>
      <p:bold r:id="rId22"/>
      <p:italic r:id="rId23"/>
      <p:boldItalic r:id="rId24"/>
    </p:embeddedFont>
    <p:embeddedFont>
      <p:font typeface="Montserrat Medium" panose="00000600000000000000" pitchFamily="2" charset="0"/>
      <p:regular r:id="rId25"/>
      <p:bold r:id="rId26"/>
      <p:italic r:id="rId27"/>
      <p:boldItalic r:id="rId28"/>
    </p:embeddedFont>
    <p:embeddedFont>
      <p:font typeface="Roboto" panose="02000000000000000000" pitchFamily="2" charset="0"/>
      <p:regular r:id="rId29"/>
      <p:bold r:id="rId30"/>
      <p:italic r:id="rId31"/>
      <p:boldItalic r:id="rId3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88DABA2-C7A2-40F3-AA62-2B9BEABE96E3}" v="7" dt="2024-08-28T12:48:52.68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34599" autoAdjust="0"/>
    <p:restoredTop sz="86441" autoAdjust="0"/>
  </p:normalViewPr>
  <p:slideViewPr>
    <p:cSldViewPr snapToGrid="0">
      <p:cViewPr varScale="1">
        <p:scale>
          <a:sx n="81" d="100"/>
          <a:sy n="81" d="100"/>
        </p:scale>
        <p:origin x="126" y="40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font" Target="fonts/font1.fntdata"/><Relationship Id="rId26" Type="http://schemas.openxmlformats.org/officeDocument/2006/relationships/font" Target="fonts/font9.fntdata"/><Relationship Id="rId21" Type="http://schemas.openxmlformats.org/officeDocument/2006/relationships/font" Target="fonts/font4.fntdata"/><Relationship Id="rId34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5" Type="http://schemas.openxmlformats.org/officeDocument/2006/relationships/font" Target="fonts/font8.fntdata"/><Relationship Id="rId33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font" Target="fonts/font3.fntdata"/><Relationship Id="rId29" Type="http://schemas.openxmlformats.org/officeDocument/2006/relationships/font" Target="fonts/font12.fntdata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7.fntdata"/><Relationship Id="rId32" Type="http://schemas.openxmlformats.org/officeDocument/2006/relationships/font" Target="fonts/font15.fntdata"/><Relationship Id="rId37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font" Target="fonts/font6.fntdata"/><Relationship Id="rId28" Type="http://schemas.openxmlformats.org/officeDocument/2006/relationships/font" Target="fonts/font11.fntdata"/><Relationship Id="rId36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font" Target="fonts/font2.fntdata"/><Relationship Id="rId31" Type="http://schemas.openxmlformats.org/officeDocument/2006/relationships/font" Target="fonts/font14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5.fntdata"/><Relationship Id="rId27" Type="http://schemas.openxmlformats.org/officeDocument/2006/relationships/font" Target="fonts/font10.fntdata"/><Relationship Id="rId30" Type="http://schemas.openxmlformats.org/officeDocument/2006/relationships/font" Target="fonts/font13.fntdata"/><Relationship Id="rId35" Type="http://schemas.openxmlformats.org/officeDocument/2006/relationships/theme" Target="theme/theme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g2884feeeac2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8" name="Google Shape;278;g2884feeeac2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g1e6f7e2f551_0_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8" name="Google Shape;348;g1e6f7e2f551_0_2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10 mins - adding to previous thoughts after reflection and practice </a:t>
            </a:r>
            <a:endParaRPr/>
          </a:p>
        </p:txBody>
      </p:sp>
      <p:sp>
        <p:nvSpPr>
          <p:cNvPr id="349" name="Google Shape;349;g1e6f7e2f551_0_2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GB"/>
              <a:t>10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g1e6f7e2f551_0_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7" name="Google Shape;357;g1e6f7e2f551_0_8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37415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5 mins</a:t>
            </a:r>
            <a:endParaRPr>
              <a:solidFill>
                <a:srgbClr val="374151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marL="457200" lvl="0" indent="-304800" algn="l" rtl="0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rgbClr val="374151"/>
              </a:buClr>
              <a:buSzPts val="1200"/>
              <a:buFont typeface="Roboto"/>
              <a:buChar char="●"/>
            </a:pPr>
            <a:r>
              <a:rPr lang="en-GB">
                <a:solidFill>
                  <a:srgbClr val="37415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questions, comments, and discussions.</a:t>
            </a:r>
            <a:endParaRPr>
              <a:solidFill>
                <a:srgbClr val="374151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marL="45720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200"/>
              <a:buFont typeface="Roboto"/>
              <a:buChar char="●"/>
            </a:pPr>
            <a:r>
              <a:rPr lang="en-GB">
                <a:solidFill>
                  <a:srgbClr val="37415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Encourage participants to seek clarification and share their experiences.</a:t>
            </a:r>
            <a:endParaRPr>
              <a:solidFill>
                <a:srgbClr val="374151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marL="45720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200"/>
              <a:buFont typeface="Roboto"/>
              <a:buChar char="●"/>
            </a:pPr>
            <a:r>
              <a:rPr lang="en-GB">
                <a:solidFill>
                  <a:srgbClr val="37415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Summarise key takeaways from the session.</a:t>
            </a:r>
            <a:endParaRPr>
              <a:solidFill>
                <a:srgbClr val="374151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marL="45720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200"/>
              <a:buFont typeface="Roboto"/>
              <a:buChar char="●"/>
            </a:pPr>
            <a:r>
              <a:rPr lang="en-GB">
                <a:solidFill>
                  <a:srgbClr val="37415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Commitment to follow-up activities or assignments for participants.</a:t>
            </a:r>
            <a:endParaRPr>
              <a:solidFill>
                <a:srgbClr val="374151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15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8" name="Google Shape;358;g1e6f7e2f551_0_8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GB"/>
              <a:t>11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g2886fe21ee4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5" name="Google Shape;365;g2886fe21ee4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6" name="Google Shape;28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g1e6f7e2f551_0_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2" name="Google Shape;292;g1e6f7e2f551_0_4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37415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5 mins</a:t>
            </a:r>
            <a:endParaRPr>
              <a:solidFill>
                <a:srgbClr val="374151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37415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Key aim : Explore the role of mentoring in supporting apprentices' career development and equip participants with mentoring skills.</a:t>
            </a:r>
            <a:endParaRPr>
              <a:solidFill>
                <a:srgbClr val="374151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marL="457200" lvl="0" indent="-317500" algn="l" rtl="0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rgbClr val="374151"/>
              </a:buClr>
              <a:buSzPts val="1400"/>
              <a:buFont typeface="Arial"/>
              <a:buChar char="●"/>
            </a:pPr>
            <a:r>
              <a:rPr lang="en-GB">
                <a:solidFill>
                  <a:srgbClr val="37415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Highlight the goal of the training.</a:t>
            </a:r>
            <a:endParaRPr>
              <a:solidFill>
                <a:srgbClr val="374151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400"/>
              <a:buFont typeface="Arial"/>
              <a:buChar char="●"/>
            </a:pPr>
            <a:r>
              <a:rPr lang="en-GB">
                <a:solidFill>
                  <a:srgbClr val="37415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Skills and knowledge participants will acquire.</a:t>
            </a:r>
            <a:endParaRPr>
              <a:solidFill>
                <a:srgbClr val="374151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15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3" name="Google Shape;293;g1e6f7e2f551_0_4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GB"/>
              <a:t>3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g1e6f7e2f551_0_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0" name="Google Shape;300;g1e6f7e2f551_0_4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10 mins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1" name="Google Shape;301;g1e6f7e2f551_0_4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GB"/>
              <a:t>4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g1e6f7e2f551_0_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8" name="Google Shape;308;g1e6f7e2f551_0_3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37415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10 mins…</a:t>
            </a:r>
            <a:endParaRPr>
              <a:solidFill>
                <a:srgbClr val="374151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marL="596900" lvl="0" indent="-304800" algn="l" rtl="0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rgbClr val="374151"/>
              </a:buClr>
              <a:buSzPts val="1200"/>
              <a:buFont typeface="Arial"/>
              <a:buChar char="●"/>
            </a:pPr>
            <a:r>
              <a:rPr lang="en-GB">
                <a:solidFill>
                  <a:srgbClr val="37415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Understanding the Mentor's Role</a:t>
            </a:r>
            <a:endParaRPr>
              <a:solidFill>
                <a:srgbClr val="374151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marL="59690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200"/>
              <a:buFont typeface="Arial"/>
              <a:buChar char="●"/>
            </a:pPr>
            <a:r>
              <a:rPr lang="en-GB">
                <a:solidFill>
                  <a:srgbClr val="37415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Define the mentor's role in career development.</a:t>
            </a:r>
            <a:endParaRPr>
              <a:solidFill>
                <a:srgbClr val="374151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marL="59690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200"/>
              <a:buFont typeface="Arial"/>
              <a:buChar char="●"/>
            </a:pPr>
            <a:r>
              <a:rPr lang="en-GB">
                <a:solidFill>
                  <a:srgbClr val="37415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Discuss responsibilities and expectations associated with mentoring apprentices.</a:t>
            </a:r>
            <a:endParaRPr>
              <a:solidFill>
                <a:srgbClr val="374151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15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9" name="Google Shape;309;g1e6f7e2f551_0_3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GB"/>
              <a:t>5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g27d0b3c6670_0_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6" name="Google Shape;316;g27d0b3c6670_0_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37415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10 mins</a:t>
            </a:r>
            <a:endParaRPr>
              <a:solidFill>
                <a:srgbClr val="374151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37415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Establishing a Mentoring Relationship</a:t>
            </a:r>
            <a:endParaRPr>
              <a:solidFill>
                <a:srgbClr val="374151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marL="596900" lvl="0" indent="-304800" algn="l" rtl="0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rgbClr val="500050"/>
              </a:buClr>
              <a:buSzPts val="1200"/>
              <a:buFont typeface="Arial"/>
              <a:buChar char="●"/>
            </a:pPr>
            <a:r>
              <a:rPr lang="en-GB">
                <a:solidFill>
                  <a:srgbClr val="500050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Discuss strategies for building rapport and trust with apprentices.</a:t>
            </a:r>
            <a:endParaRPr>
              <a:solidFill>
                <a:srgbClr val="500050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marL="59690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200"/>
              <a:buFont typeface="Arial"/>
              <a:buChar char="●"/>
            </a:pPr>
            <a:r>
              <a:rPr lang="en-GB">
                <a:solidFill>
                  <a:srgbClr val="37415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Provide guidance on creating mentoring agreements and setting clear objectives.</a:t>
            </a:r>
            <a:endParaRPr>
              <a:solidFill>
                <a:srgbClr val="374151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15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7" name="Google Shape;317;g27d0b3c6670_0_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GB"/>
              <a:t>6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g1e6f7e2f551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4" name="Google Shape;324;g1e6f7e2f551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37415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15 mins</a:t>
            </a:r>
            <a:endParaRPr>
              <a:solidFill>
                <a:srgbClr val="374151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marL="596900" lvl="0" indent="-304800" algn="l" rtl="0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rgbClr val="374151"/>
              </a:buClr>
              <a:buSzPts val="1200"/>
              <a:buFont typeface="Arial"/>
              <a:buChar char="●"/>
            </a:pPr>
            <a:r>
              <a:rPr lang="en-GB">
                <a:solidFill>
                  <a:srgbClr val="37415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Nurturing Professional Growth</a:t>
            </a:r>
            <a:endParaRPr>
              <a:solidFill>
                <a:srgbClr val="374151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marL="59690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200"/>
              <a:buFont typeface="Arial"/>
              <a:buChar char="●"/>
            </a:pPr>
            <a:r>
              <a:rPr lang="en-GB">
                <a:solidFill>
                  <a:srgbClr val="37415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Explore strategies for supporting apprentices in acquiring new skills and knowledge.</a:t>
            </a:r>
            <a:endParaRPr>
              <a:solidFill>
                <a:srgbClr val="374151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marL="59690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200"/>
              <a:buFont typeface="Arial"/>
              <a:buChar char="●"/>
            </a:pPr>
            <a:r>
              <a:rPr lang="en-GB">
                <a:solidFill>
                  <a:srgbClr val="37415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Discuss the importance of continuous learning.</a:t>
            </a:r>
            <a:endParaRPr>
              <a:solidFill>
                <a:srgbClr val="374151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15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5" name="Google Shape;325;g1e6f7e2f551_0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GB"/>
              <a:t>7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g1e6f7e2f551_0_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2" name="Google Shape;332;g1e6f7e2f551_0_6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37415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30 mins</a:t>
            </a:r>
            <a:endParaRPr>
              <a:solidFill>
                <a:srgbClr val="374151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37415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Addressing Work-Life Balance</a:t>
            </a:r>
            <a:endParaRPr>
              <a:solidFill>
                <a:srgbClr val="374151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marL="596900" lvl="0" indent="-304800" algn="l" rtl="0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rgbClr val="374151"/>
              </a:buClr>
              <a:buSzPts val="1200"/>
              <a:buFont typeface="Arial"/>
              <a:buChar char="●"/>
            </a:pPr>
            <a:r>
              <a:rPr lang="en-GB">
                <a:solidFill>
                  <a:srgbClr val="37415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Discuss the importance of work-life balance and personal well-being.</a:t>
            </a:r>
            <a:endParaRPr>
              <a:solidFill>
                <a:srgbClr val="374151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marL="59690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200"/>
              <a:buFont typeface="Arial"/>
              <a:buChar char="●"/>
            </a:pPr>
            <a:r>
              <a:rPr lang="en-GB">
                <a:solidFill>
                  <a:srgbClr val="37415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Explore how mentors can support apprentices in this area.</a:t>
            </a:r>
            <a:endParaRPr>
              <a:solidFill>
                <a:srgbClr val="374151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15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3" name="Google Shape;333;g1e6f7e2f551_0_6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GB"/>
              <a:t>8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g1e6f7e2f551_0_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0" name="Google Shape;340;g1e6f7e2f551_0_7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37415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10 mins</a:t>
            </a:r>
            <a:endParaRPr>
              <a:solidFill>
                <a:srgbClr val="374151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37415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Providing Guidance on Industry Trends</a:t>
            </a:r>
            <a:endParaRPr>
              <a:solidFill>
                <a:srgbClr val="374151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marL="596900" lvl="0" indent="-304800" algn="l" rtl="0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rgbClr val="374151"/>
              </a:buClr>
              <a:buSzPts val="1200"/>
              <a:buFont typeface="Arial"/>
              <a:buChar char="●"/>
            </a:pPr>
            <a:r>
              <a:rPr lang="en-GB">
                <a:solidFill>
                  <a:srgbClr val="37415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Explain the mentor's role in keeping apprentices informed about industry trends and opportunities.</a:t>
            </a:r>
            <a:endParaRPr>
              <a:solidFill>
                <a:srgbClr val="374151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marL="59690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200"/>
              <a:buFont typeface="Arial"/>
              <a:buChar char="●"/>
            </a:pPr>
            <a:r>
              <a:rPr lang="en-GB">
                <a:solidFill>
                  <a:srgbClr val="374151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Discuss how mentors can assist with career alignment.</a:t>
            </a:r>
            <a:endParaRPr>
              <a:solidFill>
                <a:srgbClr val="374151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15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1" name="Google Shape;341;g1e6f7e2f551_0_7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GB"/>
              <a:t>9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Relationship Id="rId4" Type="http://schemas.openxmlformats.org/officeDocument/2006/relationships/hyperlink" Target="http://www.etfoundation.co.uk/" TargetMode="Externa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_opt 1">
  <p:cSld name="Title Slide_opt 1">
    <p:bg>
      <p:bgPr>
        <a:blipFill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2"/>
          <p:cNvSpPr txBox="1">
            <a:spLocks noGrp="1"/>
          </p:cNvSpPr>
          <p:nvPr>
            <p:ph type="ctrTitle"/>
          </p:nvPr>
        </p:nvSpPr>
        <p:spPr>
          <a:xfrm>
            <a:off x="3854358" y="2520000"/>
            <a:ext cx="4479460" cy="979856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144000" tIns="216000" rIns="144000" bIns="0" anchor="t" anchorCtr="0">
            <a:sp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500"/>
              <a:buFont typeface="Anton"/>
              <a:buNone/>
              <a:defRPr sz="55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2"/>
          <p:cNvSpPr txBox="1">
            <a:spLocks noGrp="1"/>
          </p:cNvSpPr>
          <p:nvPr>
            <p:ph type="subTitle" idx="1"/>
          </p:nvPr>
        </p:nvSpPr>
        <p:spPr>
          <a:xfrm rot="-188436">
            <a:off x="3396858" y="3564000"/>
            <a:ext cx="5362714" cy="756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44000" tIns="144000" rIns="144000" bIns="0" anchor="ctr" anchorCtr="0">
            <a:sp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None/>
              <a:defRPr sz="8000" b="0">
                <a:latin typeface="Caveat"/>
                <a:ea typeface="Caveat"/>
                <a:cs typeface="Caveat"/>
                <a:sym typeface="Caveat"/>
              </a:defRPr>
            </a:lvl1pPr>
            <a:lvl2pPr lvl="1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pic>
        <p:nvPicPr>
          <p:cNvPr id="19" name="Google Shape;19;p2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0000" y="360000"/>
            <a:ext cx="2340000" cy="839348"/>
          </a:xfrm>
          <a:prstGeom prst="rect">
            <a:avLst/>
          </a:prstGeom>
          <a:noFill/>
          <a:ln>
            <a:noFill/>
          </a:ln>
        </p:spPr>
      </p:pic>
      <p:sp>
        <p:nvSpPr>
          <p:cNvPr id="20" name="Google Shape;20;p2"/>
          <p:cNvSpPr/>
          <p:nvPr/>
        </p:nvSpPr>
        <p:spPr>
          <a:xfrm>
            <a:off x="0" y="5368835"/>
            <a:ext cx="3239590" cy="1489165"/>
          </a:xfrm>
          <a:custGeom>
            <a:avLst/>
            <a:gdLst/>
            <a:ahLst/>
            <a:cxnLst/>
            <a:rect l="l" t="t" r="r" b="b"/>
            <a:pathLst>
              <a:path w="3239590" h="1489165" extrusionOk="0">
                <a:moveTo>
                  <a:pt x="6532" y="0"/>
                </a:moveTo>
                <a:lnTo>
                  <a:pt x="3239590" y="111035"/>
                </a:lnTo>
                <a:lnTo>
                  <a:pt x="3076304" y="1489165"/>
                </a:lnTo>
                <a:lnTo>
                  <a:pt x="0" y="1482635"/>
                </a:lnTo>
                <a:cubicBezTo>
                  <a:pt x="2177" y="988423"/>
                  <a:pt x="4355" y="494212"/>
                  <a:pt x="6532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1" name="Google Shape;21;p2"/>
          <p:cNvPicPr preferRelativeResize="0"/>
          <p:nvPr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07600" y="5695200"/>
            <a:ext cx="1425600" cy="801542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Google Shape;22;p2"/>
          <p:cNvSpPr txBox="1">
            <a:spLocks noGrp="1"/>
          </p:cNvSpPr>
          <p:nvPr>
            <p:ph type="body" idx="2"/>
          </p:nvPr>
        </p:nvSpPr>
        <p:spPr>
          <a:xfrm>
            <a:off x="359999" y="5868000"/>
            <a:ext cx="2520000" cy="14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marL="1371600" lvl="2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◦"/>
              <a:defRPr/>
            </a:lvl3pPr>
            <a:lvl4pPr marL="1828800" lvl="3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3" name="Google Shape;23;p2"/>
          <p:cNvSpPr txBox="1">
            <a:spLocks noGrp="1"/>
          </p:cNvSpPr>
          <p:nvPr>
            <p:ph type="body" idx="3"/>
          </p:nvPr>
        </p:nvSpPr>
        <p:spPr>
          <a:xfrm>
            <a:off x="360000" y="6192000"/>
            <a:ext cx="2487394" cy="418691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000" tIns="72000" rIns="72000" bIns="36000" anchor="t" anchorCtr="0">
            <a:spAutoFit/>
          </a:bodyPr>
          <a:lstStyle>
            <a:lvl1pPr marL="457200" lvl="0" indent="-22860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0" cap="none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1pPr>
            <a:lvl2pPr marL="914400" lvl="1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◦"/>
              <a:defRPr/>
            </a:lvl3pPr>
            <a:lvl4pPr marL="1828800" lvl="3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ingle Image_opt 2">
  <p:cSld name="Single Image_opt 2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1"/>
          <p:cNvSpPr txBox="1">
            <a:spLocks noGrp="1"/>
          </p:cNvSpPr>
          <p:nvPr>
            <p:ph type="title"/>
          </p:nvPr>
        </p:nvSpPr>
        <p:spPr>
          <a:xfrm>
            <a:off x="360000" y="1008000"/>
            <a:ext cx="2036950" cy="524553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000" tIns="108000" rIns="72000" bIns="0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Anton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1"/>
          <p:cNvSpPr txBox="1">
            <a:spLocks noGrp="1"/>
          </p:cNvSpPr>
          <p:nvPr>
            <p:ph type="body" idx="1"/>
          </p:nvPr>
        </p:nvSpPr>
        <p:spPr>
          <a:xfrm>
            <a:off x="360000" y="1872000"/>
            <a:ext cx="5400000" cy="39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◦"/>
              <a:defRPr/>
            </a:lvl3pPr>
            <a:lvl4pPr marL="1828800" lvl="3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82" name="Google Shape;82;p11" descr="Background pattern&#10;&#10;Description automatically generated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177528" y="0"/>
            <a:ext cx="3014472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83" name="Google Shape;83;p11"/>
          <p:cNvSpPr>
            <a:spLocks noGrp="1"/>
          </p:cNvSpPr>
          <p:nvPr>
            <p:ph type="pic" idx="2"/>
          </p:nvPr>
        </p:nvSpPr>
        <p:spPr>
          <a:xfrm>
            <a:off x="6084000" y="1548000"/>
            <a:ext cx="5436000" cy="3744000"/>
          </a:xfrm>
          <a:prstGeom prst="rect">
            <a:avLst/>
          </a:prstGeom>
          <a:solidFill>
            <a:schemeClr val="accent4"/>
          </a:solidFill>
          <a:ln w="50800" cap="rnd" cmpd="sng">
            <a:solidFill>
              <a:schemeClr val="lt2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ingle Image Reversed_opt 1">
  <p:cSld name="Single Image Reversed_opt 1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Google Shape;85;p12" descr="Background pattern&#10;&#10;Description automatically generated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0" y="0"/>
            <a:ext cx="3014472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86" name="Google Shape;86;p12"/>
          <p:cNvSpPr/>
          <p:nvPr/>
        </p:nvSpPr>
        <p:spPr>
          <a:xfrm>
            <a:off x="-1360" y="5780134"/>
            <a:ext cx="2388978" cy="1093372"/>
          </a:xfrm>
          <a:custGeom>
            <a:avLst/>
            <a:gdLst/>
            <a:ahLst/>
            <a:cxnLst/>
            <a:rect l="l" t="t" r="r" b="b"/>
            <a:pathLst>
              <a:path w="2388978" h="1093372" extrusionOk="0">
                <a:moveTo>
                  <a:pt x="547" y="0"/>
                </a:moveTo>
                <a:lnTo>
                  <a:pt x="2388978" y="74312"/>
                </a:lnTo>
                <a:lnTo>
                  <a:pt x="2277104" y="1085213"/>
                </a:lnTo>
                <a:lnTo>
                  <a:pt x="1359" y="1093372"/>
                </a:lnTo>
                <a:cubicBezTo>
                  <a:pt x="3536" y="599160"/>
                  <a:pt x="-1630" y="494212"/>
                  <a:pt x="547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" name="Google Shape;87;p12"/>
          <p:cNvSpPr txBox="1">
            <a:spLocks noGrp="1"/>
          </p:cNvSpPr>
          <p:nvPr>
            <p:ph type="title"/>
          </p:nvPr>
        </p:nvSpPr>
        <p:spPr>
          <a:xfrm>
            <a:off x="6084000" y="1008000"/>
            <a:ext cx="2036950" cy="524553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000" tIns="108000" rIns="72000" bIns="0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Anton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12"/>
          <p:cNvSpPr txBox="1">
            <a:spLocks noGrp="1"/>
          </p:cNvSpPr>
          <p:nvPr>
            <p:ph type="body" idx="1"/>
          </p:nvPr>
        </p:nvSpPr>
        <p:spPr>
          <a:xfrm>
            <a:off x="6084000" y="1872000"/>
            <a:ext cx="5400000" cy="39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◦"/>
              <a:defRPr/>
            </a:lvl3pPr>
            <a:lvl4pPr marL="1828800" lvl="3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9" name="Google Shape;89;p12"/>
          <p:cNvSpPr>
            <a:spLocks noGrp="1"/>
          </p:cNvSpPr>
          <p:nvPr>
            <p:ph type="pic" idx="2"/>
          </p:nvPr>
        </p:nvSpPr>
        <p:spPr>
          <a:xfrm>
            <a:off x="864000" y="900000"/>
            <a:ext cx="4644000" cy="4644000"/>
          </a:xfrm>
          <a:prstGeom prst="rect">
            <a:avLst/>
          </a:prstGeom>
          <a:solidFill>
            <a:schemeClr val="accent4"/>
          </a:solidFill>
          <a:ln w="50800" cap="rnd" cmpd="sng">
            <a:solidFill>
              <a:schemeClr val="lt2"/>
            </a:solidFill>
            <a:prstDash val="solid"/>
            <a:miter lim="800000"/>
            <a:headEnd type="none" w="sm" len="sm"/>
            <a:tailEnd type="none" w="sm" len="sm"/>
          </a:ln>
        </p:spPr>
      </p:sp>
      <p:pic>
        <p:nvPicPr>
          <p:cNvPr id="90" name="Google Shape;90;p12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0000" y="6048000"/>
            <a:ext cx="1584000" cy="5681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ingle Image Reversed_opt 2">
  <p:cSld name="Single Image Reversed_opt 2"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" name="Google Shape;92;p13" descr="Background pattern&#10;&#10;Description automatically generated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0" y="0"/>
            <a:ext cx="3014472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13"/>
          <p:cNvSpPr/>
          <p:nvPr/>
        </p:nvSpPr>
        <p:spPr>
          <a:xfrm>
            <a:off x="-1360" y="5780134"/>
            <a:ext cx="2388978" cy="1093372"/>
          </a:xfrm>
          <a:custGeom>
            <a:avLst/>
            <a:gdLst/>
            <a:ahLst/>
            <a:cxnLst/>
            <a:rect l="l" t="t" r="r" b="b"/>
            <a:pathLst>
              <a:path w="2388978" h="1093372" extrusionOk="0">
                <a:moveTo>
                  <a:pt x="547" y="0"/>
                </a:moveTo>
                <a:lnTo>
                  <a:pt x="2388978" y="74312"/>
                </a:lnTo>
                <a:lnTo>
                  <a:pt x="2277104" y="1085213"/>
                </a:lnTo>
                <a:lnTo>
                  <a:pt x="1359" y="1093372"/>
                </a:lnTo>
                <a:cubicBezTo>
                  <a:pt x="3536" y="599160"/>
                  <a:pt x="-1630" y="494212"/>
                  <a:pt x="547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" name="Google Shape;94;p13"/>
          <p:cNvSpPr txBox="1">
            <a:spLocks noGrp="1"/>
          </p:cNvSpPr>
          <p:nvPr>
            <p:ph type="title"/>
          </p:nvPr>
        </p:nvSpPr>
        <p:spPr>
          <a:xfrm>
            <a:off x="6084000" y="1008000"/>
            <a:ext cx="2036950" cy="524553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000" tIns="108000" rIns="72000" bIns="0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Anton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13"/>
          <p:cNvSpPr txBox="1">
            <a:spLocks noGrp="1"/>
          </p:cNvSpPr>
          <p:nvPr>
            <p:ph type="body" idx="1"/>
          </p:nvPr>
        </p:nvSpPr>
        <p:spPr>
          <a:xfrm>
            <a:off x="6084000" y="1872000"/>
            <a:ext cx="5400000" cy="39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◦"/>
              <a:defRPr/>
            </a:lvl3pPr>
            <a:lvl4pPr marL="1828800" lvl="3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96" name="Google Shape;96;p13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0000" y="6048000"/>
            <a:ext cx="1584000" cy="568174"/>
          </a:xfrm>
          <a:prstGeom prst="rect">
            <a:avLst/>
          </a:prstGeom>
          <a:noFill/>
          <a:ln>
            <a:noFill/>
          </a:ln>
        </p:spPr>
      </p:pic>
      <p:sp>
        <p:nvSpPr>
          <p:cNvPr id="97" name="Google Shape;97;p13"/>
          <p:cNvSpPr>
            <a:spLocks noGrp="1"/>
          </p:cNvSpPr>
          <p:nvPr>
            <p:ph type="pic" idx="2"/>
          </p:nvPr>
        </p:nvSpPr>
        <p:spPr>
          <a:xfrm>
            <a:off x="666000" y="1692000"/>
            <a:ext cx="5004000" cy="3456000"/>
          </a:xfrm>
          <a:prstGeom prst="rect">
            <a:avLst/>
          </a:prstGeom>
          <a:solidFill>
            <a:schemeClr val="accent4"/>
          </a:solidFill>
          <a:ln w="50800" cap="rnd" cmpd="sng">
            <a:solidFill>
              <a:schemeClr val="lt2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uble Image_opt 2">
  <p:cSld name="Double Image_opt 2"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4"/>
          <p:cNvSpPr txBox="1">
            <a:spLocks noGrp="1"/>
          </p:cNvSpPr>
          <p:nvPr>
            <p:ph type="title"/>
          </p:nvPr>
        </p:nvSpPr>
        <p:spPr>
          <a:xfrm>
            <a:off x="360000" y="1008000"/>
            <a:ext cx="2036950" cy="524553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000" tIns="108000" rIns="72000" bIns="0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Anton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14"/>
          <p:cNvSpPr txBox="1">
            <a:spLocks noGrp="1"/>
          </p:cNvSpPr>
          <p:nvPr>
            <p:ph type="body" idx="1"/>
          </p:nvPr>
        </p:nvSpPr>
        <p:spPr>
          <a:xfrm>
            <a:off x="360000" y="1872000"/>
            <a:ext cx="5400000" cy="39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◦"/>
              <a:defRPr/>
            </a:lvl3pPr>
            <a:lvl4pPr marL="1828800" lvl="3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101" name="Google Shape;101;p14" descr="Background pattern&#10;&#10;Description automatically generated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177528" y="0"/>
            <a:ext cx="3014472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2" name="Google Shape;102;p14"/>
          <p:cNvSpPr>
            <a:spLocks noGrp="1"/>
          </p:cNvSpPr>
          <p:nvPr>
            <p:ph type="pic" idx="2"/>
          </p:nvPr>
        </p:nvSpPr>
        <p:spPr>
          <a:xfrm>
            <a:off x="6156000" y="648000"/>
            <a:ext cx="3528000" cy="4716000"/>
          </a:xfrm>
          <a:prstGeom prst="rect">
            <a:avLst/>
          </a:prstGeom>
          <a:solidFill>
            <a:schemeClr val="accent4"/>
          </a:solidFill>
          <a:ln w="50800" cap="rnd" cmpd="sng">
            <a:solidFill>
              <a:schemeClr val="lt2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103" name="Google Shape;103;p14"/>
          <p:cNvSpPr>
            <a:spLocks noGrp="1"/>
          </p:cNvSpPr>
          <p:nvPr>
            <p:ph type="pic" idx="3"/>
          </p:nvPr>
        </p:nvSpPr>
        <p:spPr>
          <a:xfrm>
            <a:off x="9287999" y="3240000"/>
            <a:ext cx="2520000" cy="3060000"/>
          </a:xfrm>
          <a:prstGeom prst="rect">
            <a:avLst/>
          </a:prstGeom>
          <a:solidFill>
            <a:schemeClr val="accent4"/>
          </a:solidFill>
          <a:ln w="50800" cap="rnd" cmpd="sng">
            <a:solidFill>
              <a:schemeClr val="lt2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uble Image_opt 3">
  <p:cSld name="Double Image_opt 3"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5"/>
          <p:cNvSpPr txBox="1">
            <a:spLocks noGrp="1"/>
          </p:cNvSpPr>
          <p:nvPr>
            <p:ph type="title"/>
          </p:nvPr>
        </p:nvSpPr>
        <p:spPr>
          <a:xfrm>
            <a:off x="360000" y="1008000"/>
            <a:ext cx="2036950" cy="524553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000" tIns="108000" rIns="72000" bIns="0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Anton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15"/>
          <p:cNvSpPr txBox="1">
            <a:spLocks noGrp="1"/>
          </p:cNvSpPr>
          <p:nvPr>
            <p:ph type="body" idx="1"/>
          </p:nvPr>
        </p:nvSpPr>
        <p:spPr>
          <a:xfrm>
            <a:off x="360000" y="1872000"/>
            <a:ext cx="5400000" cy="39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◦"/>
              <a:defRPr/>
            </a:lvl3pPr>
            <a:lvl4pPr marL="1828800" lvl="3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107" name="Google Shape;107;p15" descr="Background pattern&#10;&#10;Description automatically generated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177528" y="0"/>
            <a:ext cx="3014472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8" name="Google Shape;108;p15"/>
          <p:cNvSpPr>
            <a:spLocks noGrp="1"/>
          </p:cNvSpPr>
          <p:nvPr>
            <p:ph type="pic" idx="2"/>
          </p:nvPr>
        </p:nvSpPr>
        <p:spPr>
          <a:xfrm>
            <a:off x="6300000" y="648000"/>
            <a:ext cx="5533200" cy="2592000"/>
          </a:xfrm>
          <a:prstGeom prst="rect">
            <a:avLst/>
          </a:prstGeom>
          <a:solidFill>
            <a:schemeClr val="accent4"/>
          </a:solidFill>
          <a:ln w="50800" cap="rnd" cmpd="sng">
            <a:solidFill>
              <a:schemeClr val="lt2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109" name="Google Shape;109;p15"/>
          <p:cNvSpPr>
            <a:spLocks noGrp="1"/>
          </p:cNvSpPr>
          <p:nvPr>
            <p:ph type="pic" idx="3"/>
          </p:nvPr>
        </p:nvSpPr>
        <p:spPr>
          <a:xfrm>
            <a:off x="6300000" y="3553200"/>
            <a:ext cx="5533200" cy="2592000"/>
          </a:xfrm>
          <a:prstGeom prst="rect">
            <a:avLst/>
          </a:prstGeom>
          <a:solidFill>
            <a:schemeClr val="accent4"/>
          </a:solidFill>
          <a:ln w="50800" cap="rnd" cmpd="sng">
            <a:solidFill>
              <a:schemeClr val="lt2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uble Image Reversed_opt 1">
  <p:cSld name="Double Image Reversed_opt 1"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" name="Google Shape;111;p16" descr="Background pattern&#10;&#10;Description automatically generated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0" y="0"/>
            <a:ext cx="3014472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2" name="Google Shape;112;p16"/>
          <p:cNvSpPr/>
          <p:nvPr/>
        </p:nvSpPr>
        <p:spPr>
          <a:xfrm>
            <a:off x="-1360" y="5780134"/>
            <a:ext cx="2388978" cy="1093372"/>
          </a:xfrm>
          <a:custGeom>
            <a:avLst/>
            <a:gdLst/>
            <a:ahLst/>
            <a:cxnLst/>
            <a:rect l="l" t="t" r="r" b="b"/>
            <a:pathLst>
              <a:path w="2388978" h="1093372" extrusionOk="0">
                <a:moveTo>
                  <a:pt x="547" y="0"/>
                </a:moveTo>
                <a:lnTo>
                  <a:pt x="2388978" y="74312"/>
                </a:lnTo>
                <a:lnTo>
                  <a:pt x="2277104" y="1085213"/>
                </a:lnTo>
                <a:lnTo>
                  <a:pt x="1359" y="1093372"/>
                </a:lnTo>
                <a:cubicBezTo>
                  <a:pt x="3536" y="599160"/>
                  <a:pt x="-1630" y="494212"/>
                  <a:pt x="547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" name="Google Shape;113;p16"/>
          <p:cNvSpPr txBox="1">
            <a:spLocks noGrp="1"/>
          </p:cNvSpPr>
          <p:nvPr>
            <p:ph type="title"/>
          </p:nvPr>
        </p:nvSpPr>
        <p:spPr>
          <a:xfrm>
            <a:off x="6300000" y="1008000"/>
            <a:ext cx="2036950" cy="524553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000" tIns="108000" rIns="72000" bIns="0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Anton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16"/>
          <p:cNvSpPr txBox="1">
            <a:spLocks noGrp="1"/>
          </p:cNvSpPr>
          <p:nvPr>
            <p:ph type="body" idx="1"/>
          </p:nvPr>
        </p:nvSpPr>
        <p:spPr>
          <a:xfrm>
            <a:off x="6300000" y="1872000"/>
            <a:ext cx="5400000" cy="39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◦"/>
              <a:defRPr/>
            </a:lvl3pPr>
            <a:lvl4pPr marL="1828800" lvl="3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5" name="Google Shape;115;p16"/>
          <p:cNvSpPr>
            <a:spLocks noGrp="1"/>
          </p:cNvSpPr>
          <p:nvPr>
            <p:ph type="pic" idx="2"/>
          </p:nvPr>
        </p:nvSpPr>
        <p:spPr>
          <a:xfrm>
            <a:off x="360000" y="1440000"/>
            <a:ext cx="2592000" cy="2592000"/>
          </a:xfrm>
          <a:prstGeom prst="rect">
            <a:avLst/>
          </a:prstGeom>
          <a:solidFill>
            <a:schemeClr val="accent4"/>
          </a:solidFill>
          <a:ln w="50800" cap="rnd" cmpd="sng">
            <a:solidFill>
              <a:schemeClr val="lt2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116" name="Google Shape;116;p16"/>
          <p:cNvSpPr>
            <a:spLocks noGrp="1"/>
          </p:cNvSpPr>
          <p:nvPr>
            <p:ph type="pic" idx="3"/>
          </p:nvPr>
        </p:nvSpPr>
        <p:spPr>
          <a:xfrm>
            <a:off x="3168000" y="2880000"/>
            <a:ext cx="2592000" cy="2592000"/>
          </a:xfrm>
          <a:prstGeom prst="rect">
            <a:avLst/>
          </a:prstGeom>
          <a:solidFill>
            <a:schemeClr val="accent4"/>
          </a:solidFill>
          <a:ln w="50800" cap="rnd" cmpd="sng">
            <a:solidFill>
              <a:schemeClr val="lt2"/>
            </a:solidFill>
            <a:prstDash val="solid"/>
            <a:miter lim="800000"/>
            <a:headEnd type="none" w="sm" len="sm"/>
            <a:tailEnd type="none" w="sm" len="sm"/>
          </a:ln>
        </p:spPr>
      </p:sp>
      <p:pic>
        <p:nvPicPr>
          <p:cNvPr id="117" name="Google Shape;117;p16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0000" y="6048000"/>
            <a:ext cx="1584000" cy="5681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uble Image Reversed_opt 2">
  <p:cSld name="Double Image Reversed_opt 2"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" name="Google Shape;119;p17" descr="Background pattern&#10;&#10;Description automatically generated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0" y="0"/>
            <a:ext cx="3014472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20" name="Google Shape;120;p17"/>
          <p:cNvSpPr/>
          <p:nvPr/>
        </p:nvSpPr>
        <p:spPr>
          <a:xfrm>
            <a:off x="-1360" y="5780134"/>
            <a:ext cx="2388978" cy="1093372"/>
          </a:xfrm>
          <a:custGeom>
            <a:avLst/>
            <a:gdLst/>
            <a:ahLst/>
            <a:cxnLst/>
            <a:rect l="l" t="t" r="r" b="b"/>
            <a:pathLst>
              <a:path w="2388978" h="1093372" extrusionOk="0">
                <a:moveTo>
                  <a:pt x="547" y="0"/>
                </a:moveTo>
                <a:lnTo>
                  <a:pt x="2388978" y="74312"/>
                </a:lnTo>
                <a:lnTo>
                  <a:pt x="2277104" y="1085213"/>
                </a:lnTo>
                <a:lnTo>
                  <a:pt x="1359" y="1093372"/>
                </a:lnTo>
                <a:cubicBezTo>
                  <a:pt x="3536" y="599160"/>
                  <a:pt x="-1630" y="494212"/>
                  <a:pt x="547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" name="Google Shape;121;p17"/>
          <p:cNvSpPr txBox="1">
            <a:spLocks noGrp="1"/>
          </p:cNvSpPr>
          <p:nvPr>
            <p:ph type="title"/>
          </p:nvPr>
        </p:nvSpPr>
        <p:spPr>
          <a:xfrm>
            <a:off x="6300000" y="1008000"/>
            <a:ext cx="2036950" cy="524553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000" tIns="108000" rIns="72000" bIns="0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Anton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" name="Google Shape;122;p17"/>
          <p:cNvSpPr txBox="1">
            <a:spLocks noGrp="1"/>
          </p:cNvSpPr>
          <p:nvPr>
            <p:ph type="body" idx="1"/>
          </p:nvPr>
        </p:nvSpPr>
        <p:spPr>
          <a:xfrm>
            <a:off x="6300000" y="1872000"/>
            <a:ext cx="5400000" cy="39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◦"/>
              <a:defRPr/>
            </a:lvl3pPr>
            <a:lvl4pPr marL="1828800" lvl="3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3" name="Google Shape;123;p17"/>
          <p:cNvSpPr>
            <a:spLocks noGrp="1"/>
          </p:cNvSpPr>
          <p:nvPr>
            <p:ph type="pic" idx="2"/>
          </p:nvPr>
        </p:nvSpPr>
        <p:spPr>
          <a:xfrm>
            <a:off x="360000" y="360000"/>
            <a:ext cx="4464000" cy="3492000"/>
          </a:xfrm>
          <a:prstGeom prst="rect">
            <a:avLst/>
          </a:prstGeom>
          <a:solidFill>
            <a:schemeClr val="accent4"/>
          </a:solidFill>
          <a:ln w="50800" cap="rnd" cmpd="sng">
            <a:solidFill>
              <a:schemeClr val="lt2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124" name="Google Shape;124;p17"/>
          <p:cNvSpPr>
            <a:spLocks noGrp="1"/>
          </p:cNvSpPr>
          <p:nvPr>
            <p:ph type="pic" idx="3"/>
          </p:nvPr>
        </p:nvSpPr>
        <p:spPr>
          <a:xfrm>
            <a:off x="3168000" y="3636000"/>
            <a:ext cx="2592000" cy="2592000"/>
          </a:xfrm>
          <a:prstGeom prst="rect">
            <a:avLst/>
          </a:prstGeom>
          <a:solidFill>
            <a:schemeClr val="accent4"/>
          </a:solidFill>
          <a:ln w="50800" cap="rnd" cmpd="sng">
            <a:solidFill>
              <a:schemeClr val="lt2"/>
            </a:solidFill>
            <a:prstDash val="solid"/>
            <a:miter lim="800000"/>
            <a:headEnd type="none" w="sm" len="sm"/>
            <a:tailEnd type="none" w="sm" len="sm"/>
          </a:ln>
        </p:spPr>
      </p:sp>
      <p:pic>
        <p:nvPicPr>
          <p:cNvPr id="125" name="Google Shape;125;p17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0000" y="6048000"/>
            <a:ext cx="1584000" cy="5681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uble Image Reversed_opt 3">
  <p:cSld name="Double Image Reversed_opt 3"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7" name="Google Shape;127;p18" descr="Background pattern&#10;&#10;Description automatically generated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0" y="0"/>
            <a:ext cx="3014472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28" name="Google Shape;128;p18"/>
          <p:cNvSpPr/>
          <p:nvPr/>
        </p:nvSpPr>
        <p:spPr>
          <a:xfrm>
            <a:off x="-1360" y="5780134"/>
            <a:ext cx="2388978" cy="1093372"/>
          </a:xfrm>
          <a:custGeom>
            <a:avLst/>
            <a:gdLst/>
            <a:ahLst/>
            <a:cxnLst/>
            <a:rect l="l" t="t" r="r" b="b"/>
            <a:pathLst>
              <a:path w="2388978" h="1093372" extrusionOk="0">
                <a:moveTo>
                  <a:pt x="547" y="0"/>
                </a:moveTo>
                <a:lnTo>
                  <a:pt x="2388978" y="74312"/>
                </a:lnTo>
                <a:lnTo>
                  <a:pt x="2277104" y="1085213"/>
                </a:lnTo>
                <a:lnTo>
                  <a:pt x="1359" y="1093372"/>
                </a:lnTo>
                <a:cubicBezTo>
                  <a:pt x="3536" y="599160"/>
                  <a:pt x="-1630" y="494212"/>
                  <a:pt x="547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9" name="Google Shape;129;p18"/>
          <p:cNvSpPr txBox="1">
            <a:spLocks noGrp="1"/>
          </p:cNvSpPr>
          <p:nvPr>
            <p:ph type="title"/>
          </p:nvPr>
        </p:nvSpPr>
        <p:spPr>
          <a:xfrm>
            <a:off x="6300000" y="1008000"/>
            <a:ext cx="2036950" cy="524553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000" tIns="108000" rIns="72000" bIns="0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Anton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0" name="Google Shape;130;p18"/>
          <p:cNvSpPr txBox="1">
            <a:spLocks noGrp="1"/>
          </p:cNvSpPr>
          <p:nvPr>
            <p:ph type="body" idx="1"/>
          </p:nvPr>
        </p:nvSpPr>
        <p:spPr>
          <a:xfrm>
            <a:off x="6300000" y="1872000"/>
            <a:ext cx="5400000" cy="39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◦"/>
              <a:defRPr/>
            </a:lvl3pPr>
            <a:lvl4pPr marL="1828800" lvl="3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131" name="Google Shape;131;p18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0000" y="6048000"/>
            <a:ext cx="1584000" cy="568174"/>
          </a:xfrm>
          <a:prstGeom prst="rect">
            <a:avLst/>
          </a:prstGeom>
          <a:noFill/>
          <a:ln>
            <a:noFill/>
          </a:ln>
        </p:spPr>
      </p:pic>
      <p:sp>
        <p:nvSpPr>
          <p:cNvPr id="132" name="Google Shape;132;p18"/>
          <p:cNvSpPr>
            <a:spLocks noGrp="1"/>
          </p:cNvSpPr>
          <p:nvPr>
            <p:ph type="pic" idx="2"/>
          </p:nvPr>
        </p:nvSpPr>
        <p:spPr>
          <a:xfrm>
            <a:off x="720000" y="864000"/>
            <a:ext cx="4860000" cy="2196000"/>
          </a:xfrm>
          <a:prstGeom prst="rect">
            <a:avLst/>
          </a:prstGeom>
          <a:solidFill>
            <a:schemeClr val="accent4"/>
          </a:solidFill>
          <a:ln w="50800" cap="rnd" cmpd="sng">
            <a:solidFill>
              <a:schemeClr val="lt2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133" name="Google Shape;133;p18"/>
          <p:cNvSpPr>
            <a:spLocks noGrp="1"/>
          </p:cNvSpPr>
          <p:nvPr>
            <p:ph type="pic" idx="3"/>
          </p:nvPr>
        </p:nvSpPr>
        <p:spPr>
          <a:xfrm>
            <a:off x="720000" y="3348000"/>
            <a:ext cx="4860000" cy="2196000"/>
          </a:xfrm>
          <a:prstGeom prst="rect">
            <a:avLst/>
          </a:prstGeom>
          <a:solidFill>
            <a:schemeClr val="accent4"/>
          </a:solidFill>
          <a:ln w="50800" cap="rnd" cmpd="sng">
            <a:solidFill>
              <a:schemeClr val="lt2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riple Image_opt 1">
  <p:cSld name="Triple Image_opt 1"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19"/>
          <p:cNvSpPr txBox="1">
            <a:spLocks noGrp="1"/>
          </p:cNvSpPr>
          <p:nvPr>
            <p:ph type="title"/>
          </p:nvPr>
        </p:nvSpPr>
        <p:spPr>
          <a:xfrm>
            <a:off x="360000" y="1008000"/>
            <a:ext cx="2036950" cy="524553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000" tIns="108000" rIns="72000" bIns="0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Anton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6" name="Google Shape;136;p19"/>
          <p:cNvSpPr txBox="1">
            <a:spLocks noGrp="1"/>
          </p:cNvSpPr>
          <p:nvPr>
            <p:ph type="body" idx="1"/>
          </p:nvPr>
        </p:nvSpPr>
        <p:spPr>
          <a:xfrm>
            <a:off x="360000" y="1872000"/>
            <a:ext cx="5400000" cy="39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◦"/>
              <a:defRPr/>
            </a:lvl3pPr>
            <a:lvl4pPr marL="1828800" lvl="3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137" name="Google Shape;137;p19" descr="Background pattern&#10;&#10;Description automatically generated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177528" y="0"/>
            <a:ext cx="3014472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8" name="Google Shape;138;p19"/>
          <p:cNvSpPr>
            <a:spLocks noGrp="1"/>
          </p:cNvSpPr>
          <p:nvPr>
            <p:ph type="pic" idx="2"/>
          </p:nvPr>
        </p:nvSpPr>
        <p:spPr>
          <a:xfrm>
            <a:off x="6156000" y="2196000"/>
            <a:ext cx="2592000" cy="2592000"/>
          </a:xfrm>
          <a:prstGeom prst="rect">
            <a:avLst/>
          </a:prstGeom>
          <a:solidFill>
            <a:schemeClr val="accent4"/>
          </a:solidFill>
          <a:ln w="50800" cap="rnd" cmpd="sng">
            <a:solidFill>
              <a:schemeClr val="lt2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139" name="Google Shape;139;p19"/>
          <p:cNvSpPr>
            <a:spLocks noGrp="1"/>
          </p:cNvSpPr>
          <p:nvPr>
            <p:ph type="pic" idx="3"/>
          </p:nvPr>
        </p:nvSpPr>
        <p:spPr>
          <a:xfrm>
            <a:off x="9000000" y="720000"/>
            <a:ext cx="2592000" cy="2592000"/>
          </a:xfrm>
          <a:prstGeom prst="rect">
            <a:avLst/>
          </a:prstGeom>
          <a:solidFill>
            <a:schemeClr val="accent4"/>
          </a:solidFill>
          <a:ln w="50800" cap="rnd" cmpd="sng">
            <a:solidFill>
              <a:schemeClr val="lt2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140" name="Google Shape;140;p19"/>
          <p:cNvSpPr>
            <a:spLocks noGrp="1"/>
          </p:cNvSpPr>
          <p:nvPr>
            <p:ph type="pic" idx="4"/>
          </p:nvPr>
        </p:nvSpPr>
        <p:spPr>
          <a:xfrm>
            <a:off x="9000000" y="3528000"/>
            <a:ext cx="2592000" cy="2592000"/>
          </a:xfrm>
          <a:prstGeom prst="rect">
            <a:avLst/>
          </a:prstGeom>
          <a:solidFill>
            <a:schemeClr val="accent4"/>
          </a:solidFill>
          <a:ln w="50800" cap="rnd" cmpd="sng">
            <a:solidFill>
              <a:schemeClr val="lt2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riple Image_opt 2">
  <p:cSld name="Triple Image_opt 2"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20"/>
          <p:cNvSpPr txBox="1">
            <a:spLocks noGrp="1"/>
          </p:cNvSpPr>
          <p:nvPr>
            <p:ph type="title"/>
          </p:nvPr>
        </p:nvSpPr>
        <p:spPr>
          <a:xfrm>
            <a:off x="360000" y="1008000"/>
            <a:ext cx="2036950" cy="524553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000" tIns="108000" rIns="72000" bIns="0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Anton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3" name="Google Shape;143;p20"/>
          <p:cNvSpPr txBox="1">
            <a:spLocks noGrp="1"/>
          </p:cNvSpPr>
          <p:nvPr>
            <p:ph type="body" idx="1"/>
          </p:nvPr>
        </p:nvSpPr>
        <p:spPr>
          <a:xfrm>
            <a:off x="360000" y="1872000"/>
            <a:ext cx="5400000" cy="39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◦"/>
              <a:defRPr/>
            </a:lvl3pPr>
            <a:lvl4pPr marL="1828800" lvl="3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144" name="Google Shape;144;p20" descr="Background pattern&#10;&#10;Description automatically generated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177528" y="0"/>
            <a:ext cx="3014472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45" name="Google Shape;145;p20"/>
          <p:cNvSpPr>
            <a:spLocks noGrp="1"/>
          </p:cNvSpPr>
          <p:nvPr>
            <p:ph type="pic" idx="2"/>
          </p:nvPr>
        </p:nvSpPr>
        <p:spPr>
          <a:xfrm>
            <a:off x="8496000" y="3096000"/>
            <a:ext cx="3348000" cy="3348000"/>
          </a:xfrm>
          <a:prstGeom prst="rect">
            <a:avLst/>
          </a:prstGeom>
          <a:solidFill>
            <a:schemeClr val="accent4"/>
          </a:solidFill>
          <a:ln w="50800" cap="rnd" cmpd="sng">
            <a:solidFill>
              <a:schemeClr val="lt2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146" name="Google Shape;146;p20"/>
          <p:cNvSpPr>
            <a:spLocks noGrp="1"/>
          </p:cNvSpPr>
          <p:nvPr>
            <p:ph type="pic" idx="3"/>
          </p:nvPr>
        </p:nvSpPr>
        <p:spPr>
          <a:xfrm>
            <a:off x="6156000" y="2196000"/>
            <a:ext cx="2592000" cy="2592000"/>
          </a:xfrm>
          <a:prstGeom prst="rect">
            <a:avLst/>
          </a:prstGeom>
          <a:solidFill>
            <a:schemeClr val="accent4"/>
          </a:solidFill>
          <a:ln w="50800" cap="rnd" cmpd="sng">
            <a:solidFill>
              <a:schemeClr val="lt2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147" name="Google Shape;147;p20"/>
          <p:cNvSpPr>
            <a:spLocks noGrp="1"/>
          </p:cNvSpPr>
          <p:nvPr>
            <p:ph type="pic" idx="4"/>
          </p:nvPr>
        </p:nvSpPr>
        <p:spPr>
          <a:xfrm>
            <a:off x="9000000" y="720000"/>
            <a:ext cx="2592000" cy="2592000"/>
          </a:xfrm>
          <a:prstGeom prst="rect">
            <a:avLst/>
          </a:prstGeom>
          <a:solidFill>
            <a:schemeClr val="accent4"/>
          </a:solidFill>
          <a:ln w="50800" cap="rnd" cmpd="sng">
            <a:solidFill>
              <a:schemeClr val="lt2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ingle Image_opt 1">
  <p:cSld name="Single Image_opt 1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3"/>
          <p:cNvSpPr txBox="1">
            <a:spLocks noGrp="1"/>
          </p:cNvSpPr>
          <p:nvPr>
            <p:ph type="title"/>
          </p:nvPr>
        </p:nvSpPr>
        <p:spPr>
          <a:xfrm>
            <a:off x="360000" y="1008000"/>
            <a:ext cx="2036950" cy="524553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000" tIns="108000" rIns="72000" bIns="0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Anton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3"/>
          <p:cNvSpPr txBox="1">
            <a:spLocks noGrp="1"/>
          </p:cNvSpPr>
          <p:nvPr>
            <p:ph type="body" idx="1"/>
          </p:nvPr>
        </p:nvSpPr>
        <p:spPr>
          <a:xfrm>
            <a:off x="360000" y="1872000"/>
            <a:ext cx="5400000" cy="39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◦"/>
              <a:defRPr/>
            </a:lvl3pPr>
            <a:lvl4pPr marL="1828800" lvl="3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27" name="Google Shape;27;p3" descr="Background pattern&#10;&#10;Description automatically generated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177528" y="0"/>
            <a:ext cx="3014472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8" name="Google Shape;28;p3"/>
          <p:cNvSpPr>
            <a:spLocks noGrp="1"/>
          </p:cNvSpPr>
          <p:nvPr>
            <p:ph type="pic" idx="2"/>
          </p:nvPr>
        </p:nvSpPr>
        <p:spPr>
          <a:xfrm>
            <a:off x="6660000" y="1080000"/>
            <a:ext cx="4644000" cy="4644000"/>
          </a:xfrm>
          <a:prstGeom prst="rect">
            <a:avLst/>
          </a:prstGeom>
          <a:solidFill>
            <a:schemeClr val="accent4"/>
          </a:solidFill>
          <a:ln w="50800" cap="rnd" cmpd="sng">
            <a:solidFill>
              <a:schemeClr val="lt2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riple Image_opt 3">
  <p:cSld name="Triple Image_opt 3"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21"/>
          <p:cNvSpPr txBox="1">
            <a:spLocks noGrp="1"/>
          </p:cNvSpPr>
          <p:nvPr>
            <p:ph type="title"/>
          </p:nvPr>
        </p:nvSpPr>
        <p:spPr>
          <a:xfrm>
            <a:off x="360000" y="1008000"/>
            <a:ext cx="2036950" cy="524553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000" tIns="108000" rIns="72000" bIns="0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Anton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0" name="Google Shape;150;p21"/>
          <p:cNvSpPr txBox="1">
            <a:spLocks noGrp="1"/>
          </p:cNvSpPr>
          <p:nvPr>
            <p:ph type="body" idx="1"/>
          </p:nvPr>
        </p:nvSpPr>
        <p:spPr>
          <a:xfrm>
            <a:off x="360000" y="1872000"/>
            <a:ext cx="5400000" cy="39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◦"/>
              <a:defRPr/>
            </a:lvl3pPr>
            <a:lvl4pPr marL="1828800" lvl="3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151" name="Google Shape;151;p21" descr="Background pattern&#10;&#10;Description automatically generated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177528" y="0"/>
            <a:ext cx="3014472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52" name="Google Shape;152;p21"/>
          <p:cNvSpPr>
            <a:spLocks noGrp="1"/>
          </p:cNvSpPr>
          <p:nvPr>
            <p:ph type="pic" idx="2"/>
          </p:nvPr>
        </p:nvSpPr>
        <p:spPr>
          <a:xfrm>
            <a:off x="6300000" y="504000"/>
            <a:ext cx="3780000" cy="1800000"/>
          </a:xfrm>
          <a:prstGeom prst="rect">
            <a:avLst/>
          </a:prstGeom>
          <a:solidFill>
            <a:schemeClr val="accent4"/>
          </a:solidFill>
          <a:ln w="50800" cap="rnd" cmpd="sng">
            <a:solidFill>
              <a:schemeClr val="lt2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153" name="Google Shape;153;p21"/>
          <p:cNvSpPr>
            <a:spLocks noGrp="1"/>
          </p:cNvSpPr>
          <p:nvPr>
            <p:ph type="pic" idx="3"/>
          </p:nvPr>
        </p:nvSpPr>
        <p:spPr>
          <a:xfrm>
            <a:off x="7884000" y="2538000"/>
            <a:ext cx="3780000" cy="1800000"/>
          </a:xfrm>
          <a:prstGeom prst="rect">
            <a:avLst/>
          </a:prstGeom>
          <a:solidFill>
            <a:schemeClr val="accent4"/>
          </a:solidFill>
          <a:ln w="50800" cap="rnd" cmpd="sng">
            <a:solidFill>
              <a:schemeClr val="lt2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154" name="Google Shape;154;p21"/>
          <p:cNvSpPr>
            <a:spLocks noGrp="1"/>
          </p:cNvSpPr>
          <p:nvPr>
            <p:ph type="pic" idx="4"/>
          </p:nvPr>
        </p:nvSpPr>
        <p:spPr>
          <a:xfrm>
            <a:off x="6300000" y="4572000"/>
            <a:ext cx="3780000" cy="1800000"/>
          </a:xfrm>
          <a:prstGeom prst="rect">
            <a:avLst/>
          </a:prstGeom>
          <a:solidFill>
            <a:schemeClr val="accent4"/>
          </a:solidFill>
          <a:ln w="50800" cap="rnd" cmpd="sng">
            <a:solidFill>
              <a:schemeClr val="lt2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riple Image Reversed_opt 1">
  <p:cSld name="Triple Image Reversed_opt 1"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6" name="Google Shape;156;p22" descr="Background pattern&#10;&#10;Description automatically generated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0" y="0"/>
            <a:ext cx="3014472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57" name="Google Shape;157;p22"/>
          <p:cNvSpPr txBox="1">
            <a:spLocks noGrp="1"/>
          </p:cNvSpPr>
          <p:nvPr>
            <p:ph type="title"/>
          </p:nvPr>
        </p:nvSpPr>
        <p:spPr>
          <a:xfrm>
            <a:off x="6300000" y="1008000"/>
            <a:ext cx="2036950" cy="524553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000" tIns="108000" rIns="72000" bIns="0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Anton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8" name="Google Shape;158;p22"/>
          <p:cNvSpPr txBox="1">
            <a:spLocks noGrp="1"/>
          </p:cNvSpPr>
          <p:nvPr>
            <p:ph type="body" idx="1"/>
          </p:nvPr>
        </p:nvSpPr>
        <p:spPr>
          <a:xfrm>
            <a:off x="6300000" y="1872000"/>
            <a:ext cx="5400000" cy="39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◦"/>
              <a:defRPr/>
            </a:lvl3pPr>
            <a:lvl4pPr marL="1828800" lvl="3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9" name="Google Shape;159;p22"/>
          <p:cNvSpPr>
            <a:spLocks noGrp="1"/>
          </p:cNvSpPr>
          <p:nvPr>
            <p:ph type="pic" idx="2"/>
          </p:nvPr>
        </p:nvSpPr>
        <p:spPr>
          <a:xfrm>
            <a:off x="360000" y="2196000"/>
            <a:ext cx="2592000" cy="2592000"/>
          </a:xfrm>
          <a:prstGeom prst="rect">
            <a:avLst/>
          </a:prstGeom>
          <a:solidFill>
            <a:schemeClr val="accent4"/>
          </a:solidFill>
          <a:ln w="50800" cap="rnd" cmpd="sng">
            <a:solidFill>
              <a:schemeClr val="lt2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160" name="Google Shape;160;p22"/>
          <p:cNvSpPr>
            <a:spLocks noGrp="1"/>
          </p:cNvSpPr>
          <p:nvPr>
            <p:ph type="pic" idx="3"/>
          </p:nvPr>
        </p:nvSpPr>
        <p:spPr>
          <a:xfrm>
            <a:off x="3168000" y="720000"/>
            <a:ext cx="2592000" cy="2592000"/>
          </a:xfrm>
          <a:prstGeom prst="rect">
            <a:avLst/>
          </a:prstGeom>
          <a:solidFill>
            <a:schemeClr val="accent4"/>
          </a:solidFill>
          <a:ln w="50800" cap="rnd" cmpd="sng">
            <a:solidFill>
              <a:schemeClr val="lt2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161" name="Google Shape;161;p22"/>
          <p:cNvSpPr/>
          <p:nvPr/>
        </p:nvSpPr>
        <p:spPr>
          <a:xfrm>
            <a:off x="-1360" y="5780134"/>
            <a:ext cx="2388978" cy="1093372"/>
          </a:xfrm>
          <a:custGeom>
            <a:avLst/>
            <a:gdLst/>
            <a:ahLst/>
            <a:cxnLst/>
            <a:rect l="l" t="t" r="r" b="b"/>
            <a:pathLst>
              <a:path w="2388978" h="1093372" extrusionOk="0">
                <a:moveTo>
                  <a:pt x="547" y="0"/>
                </a:moveTo>
                <a:lnTo>
                  <a:pt x="2388978" y="74312"/>
                </a:lnTo>
                <a:lnTo>
                  <a:pt x="2277104" y="1085213"/>
                </a:lnTo>
                <a:lnTo>
                  <a:pt x="1359" y="1093372"/>
                </a:lnTo>
                <a:cubicBezTo>
                  <a:pt x="3536" y="599160"/>
                  <a:pt x="-1630" y="494212"/>
                  <a:pt x="547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62" name="Google Shape;162;p22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0000" y="6048000"/>
            <a:ext cx="1584000" cy="568174"/>
          </a:xfrm>
          <a:prstGeom prst="rect">
            <a:avLst/>
          </a:prstGeom>
          <a:noFill/>
          <a:ln>
            <a:noFill/>
          </a:ln>
        </p:spPr>
      </p:pic>
      <p:sp>
        <p:nvSpPr>
          <p:cNvPr id="163" name="Google Shape;163;p22"/>
          <p:cNvSpPr>
            <a:spLocks noGrp="1"/>
          </p:cNvSpPr>
          <p:nvPr>
            <p:ph type="pic" idx="4"/>
          </p:nvPr>
        </p:nvSpPr>
        <p:spPr>
          <a:xfrm>
            <a:off x="3168000" y="3528000"/>
            <a:ext cx="2592000" cy="2592000"/>
          </a:xfrm>
          <a:prstGeom prst="rect">
            <a:avLst/>
          </a:prstGeom>
          <a:solidFill>
            <a:schemeClr val="accent4"/>
          </a:solidFill>
          <a:ln w="50800" cap="rnd" cmpd="sng">
            <a:solidFill>
              <a:schemeClr val="lt2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riple Image Reversed_opt 2">
  <p:cSld name="Triple Image Reversed_opt 2"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5" name="Google Shape;165;p23" descr="Background pattern&#10;&#10;Description automatically generated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0" y="0"/>
            <a:ext cx="3014472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66" name="Google Shape;166;p23"/>
          <p:cNvSpPr txBox="1">
            <a:spLocks noGrp="1"/>
          </p:cNvSpPr>
          <p:nvPr>
            <p:ph type="title"/>
          </p:nvPr>
        </p:nvSpPr>
        <p:spPr>
          <a:xfrm>
            <a:off x="6300000" y="1008000"/>
            <a:ext cx="2036950" cy="524553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000" tIns="108000" rIns="72000" bIns="0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Anton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7" name="Google Shape;167;p23"/>
          <p:cNvSpPr txBox="1">
            <a:spLocks noGrp="1"/>
          </p:cNvSpPr>
          <p:nvPr>
            <p:ph type="body" idx="1"/>
          </p:nvPr>
        </p:nvSpPr>
        <p:spPr>
          <a:xfrm>
            <a:off x="6300000" y="1872000"/>
            <a:ext cx="5400000" cy="39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◦"/>
              <a:defRPr/>
            </a:lvl3pPr>
            <a:lvl4pPr marL="1828800" lvl="3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8" name="Google Shape;168;p23"/>
          <p:cNvSpPr>
            <a:spLocks noGrp="1"/>
          </p:cNvSpPr>
          <p:nvPr>
            <p:ph type="pic" idx="2"/>
          </p:nvPr>
        </p:nvSpPr>
        <p:spPr>
          <a:xfrm>
            <a:off x="360000" y="1188000"/>
            <a:ext cx="3096000" cy="4320000"/>
          </a:xfrm>
          <a:prstGeom prst="rect">
            <a:avLst/>
          </a:prstGeom>
          <a:solidFill>
            <a:schemeClr val="accent4"/>
          </a:solidFill>
          <a:ln w="50800" cap="rnd" cmpd="sng">
            <a:solidFill>
              <a:schemeClr val="lt2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169" name="Google Shape;169;p23"/>
          <p:cNvSpPr>
            <a:spLocks noGrp="1"/>
          </p:cNvSpPr>
          <p:nvPr>
            <p:ph type="pic" idx="3"/>
          </p:nvPr>
        </p:nvSpPr>
        <p:spPr>
          <a:xfrm>
            <a:off x="3168000" y="720000"/>
            <a:ext cx="2592000" cy="2592000"/>
          </a:xfrm>
          <a:prstGeom prst="rect">
            <a:avLst/>
          </a:prstGeom>
          <a:solidFill>
            <a:schemeClr val="accent4"/>
          </a:solidFill>
          <a:ln w="50800" cap="rnd" cmpd="sng">
            <a:solidFill>
              <a:schemeClr val="lt2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170" name="Google Shape;170;p23"/>
          <p:cNvSpPr/>
          <p:nvPr/>
        </p:nvSpPr>
        <p:spPr>
          <a:xfrm>
            <a:off x="-1360" y="5780134"/>
            <a:ext cx="2388978" cy="1093372"/>
          </a:xfrm>
          <a:custGeom>
            <a:avLst/>
            <a:gdLst/>
            <a:ahLst/>
            <a:cxnLst/>
            <a:rect l="l" t="t" r="r" b="b"/>
            <a:pathLst>
              <a:path w="2388978" h="1093372" extrusionOk="0">
                <a:moveTo>
                  <a:pt x="547" y="0"/>
                </a:moveTo>
                <a:lnTo>
                  <a:pt x="2388978" y="74312"/>
                </a:lnTo>
                <a:lnTo>
                  <a:pt x="2277104" y="1085213"/>
                </a:lnTo>
                <a:lnTo>
                  <a:pt x="1359" y="1093372"/>
                </a:lnTo>
                <a:cubicBezTo>
                  <a:pt x="3536" y="599160"/>
                  <a:pt x="-1630" y="494212"/>
                  <a:pt x="547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1" name="Google Shape;171;p23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0000" y="6048000"/>
            <a:ext cx="1584000" cy="568174"/>
          </a:xfrm>
          <a:prstGeom prst="rect">
            <a:avLst/>
          </a:prstGeom>
          <a:noFill/>
          <a:ln>
            <a:noFill/>
          </a:ln>
        </p:spPr>
      </p:pic>
      <p:sp>
        <p:nvSpPr>
          <p:cNvPr id="172" name="Google Shape;172;p23"/>
          <p:cNvSpPr>
            <a:spLocks noGrp="1"/>
          </p:cNvSpPr>
          <p:nvPr>
            <p:ph type="pic" idx="4"/>
          </p:nvPr>
        </p:nvSpPr>
        <p:spPr>
          <a:xfrm>
            <a:off x="3168000" y="3528000"/>
            <a:ext cx="2592000" cy="2592000"/>
          </a:xfrm>
          <a:prstGeom prst="rect">
            <a:avLst/>
          </a:prstGeom>
          <a:solidFill>
            <a:schemeClr val="accent4"/>
          </a:solidFill>
          <a:ln w="50800" cap="rnd" cmpd="sng">
            <a:solidFill>
              <a:schemeClr val="lt2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riple Image Reversed_opt 3">
  <p:cSld name="Triple Image Reversed_opt 3"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" name="Google Shape;174;p24" descr="Background pattern&#10;&#10;Description automatically generated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0" y="0"/>
            <a:ext cx="3014472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75" name="Google Shape;175;p24"/>
          <p:cNvSpPr txBox="1">
            <a:spLocks noGrp="1"/>
          </p:cNvSpPr>
          <p:nvPr>
            <p:ph type="title"/>
          </p:nvPr>
        </p:nvSpPr>
        <p:spPr>
          <a:xfrm>
            <a:off x="6300000" y="1008000"/>
            <a:ext cx="2036950" cy="524553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000" tIns="108000" rIns="72000" bIns="0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Anton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6" name="Google Shape;176;p24"/>
          <p:cNvSpPr txBox="1">
            <a:spLocks noGrp="1"/>
          </p:cNvSpPr>
          <p:nvPr>
            <p:ph type="body" idx="1"/>
          </p:nvPr>
        </p:nvSpPr>
        <p:spPr>
          <a:xfrm>
            <a:off x="6300000" y="1872000"/>
            <a:ext cx="5400000" cy="39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◦"/>
              <a:defRPr/>
            </a:lvl3pPr>
            <a:lvl4pPr marL="1828800" lvl="3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77" name="Google Shape;177;p24"/>
          <p:cNvSpPr>
            <a:spLocks noGrp="1"/>
          </p:cNvSpPr>
          <p:nvPr>
            <p:ph type="pic" idx="2"/>
          </p:nvPr>
        </p:nvSpPr>
        <p:spPr>
          <a:xfrm>
            <a:off x="2124000" y="504000"/>
            <a:ext cx="3420000" cy="1440000"/>
          </a:xfrm>
          <a:prstGeom prst="rect">
            <a:avLst/>
          </a:prstGeom>
          <a:solidFill>
            <a:schemeClr val="accent4"/>
          </a:solidFill>
          <a:ln w="50800" cap="rnd" cmpd="sng">
            <a:solidFill>
              <a:schemeClr val="lt2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178" name="Google Shape;178;p24"/>
          <p:cNvSpPr>
            <a:spLocks noGrp="1"/>
          </p:cNvSpPr>
          <p:nvPr>
            <p:ph type="pic" idx="3"/>
          </p:nvPr>
        </p:nvSpPr>
        <p:spPr>
          <a:xfrm>
            <a:off x="360000" y="2178000"/>
            <a:ext cx="3420000" cy="1440000"/>
          </a:xfrm>
          <a:prstGeom prst="rect">
            <a:avLst/>
          </a:prstGeom>
          <a:solidFill>
            <a:schemeClr val="accent4"/>
          </a:solidFill>
          <a:ln w="50800" cap="rnd" cmpd="sng">
            <a:solidFill>
              <a:schemeClr val="lt2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179" name="Google Shape;179;p24"/>
          <p:cNvSpPr>
            <a:spLocks noGrp="1"/>
          </p:cNvSpPr>
          <p:nvPr>
            <p:ph type="pic" idx="4"/>
          </p:nvPr>
        </p:nvSpPr>
        <p:spPr>
          <a:xfrm>
            <a:off x="2124000" y="3852000"/>
            <a:ext cx="3420000" cy="1440000"/>
          </a:xfrm>
          <a:prstGeom prst="rect">
            <a:avLst/>
          </a:prstGeom>
          <a:solidFill>
            <a:schemeClr val="accent4"/>
          </a:solidFill>
          <a:ln w="50800" cap="rnd" cmpd="sng">
            <a:solidFill>
              <a:schemeClr val="lt2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180" name="Google Shape;180;p24"/>
          <p:cNvSpPr/>
          <p:nvPr/>
        </p:nvSpPr>
        <p:spPr>
          <a:xfrm>
            <a:off x="-1360" y="5780134"/>
            <a:ext cx="2388978" cy="1093372"/>
          </a:xfrm>
          <a:custGeom>
            <a:avLst/>
            <a:gdLst/>
            <a:ahLst/>
            <a:cxnLst/>
            <a:rect l="l" t="t" r="r" b="b"/>
            <a:pathLst>
              <a:path w="2388978" h="1093372" extrusionOk="0">
                <a:moveTo>
                  <a:pt x="547" y="0"/>
                </a:moveTo>
                <a:lnTo>
                  <a:pt x="2388978" y="74312"/>
                </a:lnTo>
                <a:lnTo>
                  <a:pt x="2277104" y="1085213"/>
                </a:lnTo>
                <a:lnTo>
                  <a:pt x="1359" y="1093372"/>
                </a:lnTo>
                <a:cubicBezTo>
                  <a:pt x="3536" y="599160"/>
                  <a:pt x="-1630" y="494212"/>
                  <a:pt x="547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1" name="Google Shape;181;p24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0000" y="6048000"/>
            <a:ext cx="1584000" cy="5681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Slide">
  <p:cSld name="Content Slide"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25"/>
          <p:cNvSpPr txBox="1">
            <a:spLocks noGrp="1"/>
          </p:cNvSpPr>
          <p:nvPr>
            <p:ph type="title"/>
          </p:nvPr>
        </p:nvSpPr>
        <p:spPr>
          <a:xfrm>
            <a:off x="360000" y="1008000"/>
            <a:ext cx="2036950" cy="524553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000" tIns="108000" rIns="72000" bIns="0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4" name="Google Shape;184;p25"/>
          <p:cNvSpPr txBox="1">
            <a:spLocks noGrp="1"/>
          </p:cNvSpPr>
          <p:nvPr>
            <p:ph type="dt" idx="10"/>
          </p:nvPr>
        </p:nvSpPr>
        <p:spPr>
          <a:xfrm>
            <a:off x="838200" y="6588000"/>
            <a:ext cx="2743200" cy="14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5" name="Google Shape;185;p25"/>
          <p:cNvSpPr txBox="1">
            <a:spLocks noGrp="1"/>
          </p:cNvSpPr>
          <p:nvPr>
            <p:ph type="ftr" idx="11"/>
          </p:nvPr>
        </p:nvSpPr>
        <p:spPr>
          <a:xfrm>
            <a:off x="4038600" y="6588000"/>
            <a:ext cx="4114800" cy="14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6" name="Google Shape;186;p25"/>
          <p:cNvSpPr txBox="1">
            <a:spLocks noGrp="1"/>
          </p:cNvSpPr>
          <p:nvPr>
            <p:ph type="sldNum" idx="12"/>
          </p:nvPr>
        </p:nvSpPr>
        <p:spPr>
          <a:xfrm>
            <a:off x="8610600" y="6588000"/>
            <a:ext cx="2743200" cy="14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87" name="Google Shape;187;p25"/>
          <p:cNvSpPr txBox="1">
            <a:spLocks noGrp="1"/>
          </p:cNvSpPr>
          <p:nvPr>
            <p:ph type="body" idx="1"/>
          </p:nvPr>
        </p:nvSpPr>
        <p:spPr>
          <a:xfrm>
            <a:off x="360000" y="1871999"/>
            <a:ext cx="5400000" cy="39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marL="1371600" lvl="2" indent="-3556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2000"/>
              <a:buFont typeface="Arial"/>
              <a:buChar char="•"/>
              <a:defRPr/>
            </a:lvl3pPr>
            <a:lvl4pPr marL="1828800" lvl="3" indent="-3556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2000"/>
              <a:buFont typeface="Calibri"/>
              <a:buChar char="◦"/>
              <a:defRPr/>
            </a:lvl4pPr>
            <a:lvl5pPr marL="2286000" lvl="4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8" name="Google Shape;188;p25"/>
          <p:cNvSpPr txBox="1">
            <a:spLocks noGrp="1"/>
          </p:cNvSpPr>
          <p:nvPr>
            <p:ph type="body" idx="2"/>
          </p:nvPr>
        </p:nvSpPr>
        <p:spPr>
          <a:xfrm>
            <a:off x="6433200" y="1872000"/>
            <a:ext cx="5400000" cy="39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marL="1371600" lvl="2" indent="-3556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2000"/>
              <a:buFont typeface="Arial"/>
              <a:buChar char="•"/>
              <a:defRPr/>
            </a:lvl3pPr>
            <a:lvl4pPr marL="1828800" lvl="3" indent="-3556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2000"/>
              <a:buFont typeface="Calibri"/>
              <a:buChar char="◦"/>
              <a:defRPr/>
            </a:lvl4pPr>
            <a:lvl5pPr marL="2286000" lvl="4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/Graph Slide">
  <p:cSld name="Table/Graph Slide"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26"/>
          <p:cNvSpPr txBox="1">
            <a:spLocks noGrp="1"/>
          </p:cNvSpPr>
          <p:nvPr>
            <p:ph type="title"/>
          </p:nvPr>
        </p:nvSpPr>
        <p:spPr>
          <a:xfrm>
            <a:off x="360000" y="1008000"/>
            <a:ext cx="2036950" cy="524553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000" tIns="108000" rIns="72000" bIns="0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1" name="Google Shape;191;p26"/>
          <p:cNvSpPr txBox="1">
            <a:spLocks noGrp="1"/>
          </p:cNvSpPr>
          <p:nvPr>
            <p:ph type="dt" idx="10"/>
          </p:nvPr>
        </p:nvSpPr>
        <p:spPr>
          <a:xfrm>
            <a:off x="838200" y="6588000"/>
            <a:ext cx="2743200" cy="14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2" name="Google Shape;192;p26"/>
          <p:cNvSpPr txBox="1">
            <a:spLocks noGrp="1"/>
          </p:cNvSpPr>
          <p:nvPr>
            <p:ph type="ftr" idx="11"/>
          </p:nvPr>
        </p:nvSpPr>
        <p:spPr>
          <a:xfrm>
            <a:off x="4038600" y="6588000"/>
            <a:ext cx="4114800" cy="14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3" name="Google Shape;193;p26"/>
          <p:cNvSpPr txBox="1">
            <a:spLocks noGrp="1"/>
          </p:cNvSpPr>
          <p:nvPr>
            <p:ph type="sldNum" idx="12"/>
          </p:nvPr>
        </p:nvSpPr>
        <p:spPr>
          <a:xfrm>
            <a:off x="8610600" y="6588000"/>
            <a:ext cx="2743200" cy="14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94" name="Google Shape;194;p26"/>
          <p:cNvSpPr txBox="1">
            <a:spLocks noGrp="1"/>
          </p:cNvSpPr>
          <p:nvPr>
            <p:ph type="body" idx="1"/>
          </p:nvPr>
        </p:nvSpPr>
        <p:spPr>
          <a:xfrm>
            <a:off x="8244000" y="1872000"/>
            <a:ext cx="3589200" cy="39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marL="1371600" lvl="2" indent="-3556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2000"/>
              <a:buFont typeface="Arial"/>
              <a:buChar char="•"/>
              <a:defRPr/>
            </a:lvl3pPr>
            <a:lvl4pPr marL="1828800" lvl="3" indent="-3556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2000"/>
              <a:buFont typeface="Calibri"/>
              <a:buChar char="◦"/>
              <a:defRPr/>
            </a:lvl4pPr>
            <a:lvl5pPr marL="2286000" lvl="4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95" name="Google Shape;195;p26"/>
          <p:cNvSpPr txBox="1">
            <a:spLocks noGrp="1"/>
          </p:cNvSpPr>
          <p:nvPr>
            <p:ph type="body" idx="2"/>
          </p:nvPr>
        </p:nvSpPr>
        <p:spPr>
          <a:xfrm>
            <a:off x="360000" y="1872000"/>
            <a:ext cx="7560000" cy="39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◦"/>
              <a:defRPr/>
            </a:lvl3pPr>
            <a:lvl4pPr marL="1828800" lvl="3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tat Slide">
  <p:cSld name="Stat Slide"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7" name="Google Shape;197;p27" descr="Background pattern&#10;&#10;Description automatically generated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177528" y="0"/>
            <a:ext cx="3014472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98" name="Google Shape;198;p27"/>
          <p:cNvSpPr/>
          <p:nvPr/>
        </p:nvSpPr>
        <p:spPr>
          <a:xfrm>
            <a:off x="510448" y="484742"/>
            <a:ext cx="11141725" cy="5354198"/>
          </a:xfrm>
          <a:custGeom>
            <a:avLst/>
            <a:gdLst/>
            <a:ahLst/>
            <a:cxnLst/>
            <a:rect l="l" t="t" r="r" b="b"/>
            <a:pathLst>
              <a:path w="11141725" h="5354198" extrusionOk="0">
                <a:moveTo>
                  <a:pt x="0" y="0"/>
                </a:moveTo>
                <a:lnTo>
                  <a:pt x="11141725" y="536154"/>
                </a:lnTo>
                <a:lnTo>
                  <a:pt x="10987490" y="5354198"/>
                </a:lnTo>
                <a:lnTo>
                  <a:pt x="0" y="5280752"/>
                </a:lnTo>
                <a:lnTo>
                  <a:pt x="0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9" name="Google Shape;199;p27"/>
          <p:cNvSpPr txBox="1">
            <a:spLocks noGrp="1"/>
          </p:cNvSpPr>
          <p:nvPr>
            <p:ph type="title"/>
          </p:nvPr>
        </p:nvSpPr>
        <p:spPr>
          <a:xfrm>
            <a:off x="360000" y="1008000"/>
            <a:ext cx="2036950" cy="524553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000" tIns="108000" rIns="72000" bIns="0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0" name="Google Shape;200;p27"/>
          <p:cNvSpPr txBox="1">
            <a:spLocks noGrp="1"/>
          </p:cNvSpPr>
          <p:nvPr>
            <p:ph type="dt" idx="10"/>
          </p:nvPr>
        </p:nvSpPr>
        <p:spPr>
          <a:xfrm>
            <a:off x="838200" y="6588000"/>
            <a:ext cx="2743200" cy="14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1" name="Google Shape;201;p27"/>
          <p:cNvSpPr txBox="1">
            <a:spLocks noGrp="1"/>
          </p:cNvSpPr>
          <p:nvPr>
            <p:ph type="ftr" idx="11"/>
          </p:nvPr>
        </p:nvSpPr>
        <p:spPr>
          <a:xfrm>
            <a:off x="4038600" y="6588000"/>
            <a:ext cx="4114800" cy="14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2" name="Google Shape;202;p27"/>
          <p:cNvSpPr txBox="1">
            <a:spLocks noGrp="1"/>
          </p:cNvSpPr>
          <p:nvPr>
            <p:ph type="sldNum" idx="12"/>
          </p:nvPr>
        </p:nvSpPr>
        <p:spPr>
          <a:xfrm>
            <a:off x="8610600" y="6588000"/>
            <a:ext cx="2743200" cy="14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203" name="Google Shape;203;p27"/>
          <p:cNvSpPr txBox="1">
            <a:spLocks noGrp="1"/>
          </p:cNvSpPr>
          <p:nvPr>
            <p:ph type="body" idx="1"/>
          </p:nvPr>
        </p:nvSpPr>
        <p:spPr>
          <a:xfrm>
            <a:off x="2016000" y="2952000"/>
            <a:ext cx="36000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ctr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None/>
              <a:defRPr sz="5000" b="0">
                <a:latin typeface="Anton"/>
                <a:ea typeface="Anton"/>
                <a:cs typeface="Anton"/>
                <a:sym typeface="Anton"/>
              </a:defRPr>
            </a:lvl1pPr>
            <a:lvl2pPr marL="914400" lvl="1" indent="-22860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 b="0" cap="none">
                <a:latin typeface="Anton"/>
                <a:ea typeface="Anton"/>
                <a:cs typeface="Anton"/>
                <a:sym typeface="Anton"/>
              </a:defRPr>
            </a:lvl2pPr>
            <a:lvl3pPr marL="1371600" lvl="2" indent="-22860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 b="0" cap="none">
                <a:latin typeface="Anton"/>
                <a:ea typeface="Anton"/>
                <a:cs typeface="Anton"/>
                <a:sym typeface="Anton"/>
              </a:defRPr>
            </a:lvl3pPr>
            <a:lvl4pPr marL="1828800" lvl="3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4" name="Google Shape;204;p27"/>
          <p:cNvSpPr txBox="1">
            <a:spLocks noGrp="1"/>
          </p:cNvSpPr>
          <p:nvPr>
            <p:ph type="body" idx="2"/>
          </p:nvPr>
        </p:nvSpPr>
        <p:spPr>
          <a:xfrm>
            <a:off x="6577200" y="2952000"/>
            <a:ext cx="36000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ctr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None/>
              <a:defRPr sz="5000" b="0">
                <a:latin typeface="Anton"/>
                <a:ea typeface="Anton"/>
                <a:cs typeface="Anton"/>
                <a:sym typeface="Anton"/>
              </a:defRPr>
            </a:lvl1pPr>
            <a:lvl2pPr marL="914400" lvl="1" indent="-22860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 b="0" cap="none">
                <a:latin typeface="Anton"/>
                <a:ea typeface="Anton"/>
                <a:cs typeface="Anton"/>
                <a:sym typeface="Anton"/>
              </a:defRPr>
            </a:lvl2pPr>
            <a:lvl3pPr marL="1371600" lvl="2" indent="-22860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 b="0" cap="none">
                <a:latin typeface="Anton"/>
                <a:ea typeface="Anton"/>
                <a:cs typeface="Anton"/>
                <a:sym typeface="Anton"/>
              </a:defRPr>
            </a:lvl3pPr>
            <a:lvl4pPr marL="1828800" lvl="3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ogo Slide">
  <p:cSld name="Logo Slide"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6" name="Google Shape;206;p28" descr="Background pattern&#10;&#10;Description automatically generated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177528" y="0"/>
            <a:ext cx="3014472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07" name="Google Shape;207;p28"/>
          <p:cNvSpPr/>
          <p:nvPr/>
        </p:nvSpPr>
        <p:spPr>
          <a:xfrm>
            <a:off x="510448" y="484742"/>
            <a:ext cx="11141725" cy="5354198"/>
          </a:xfrm>
          <a:custGeom>
            <a:avLst/>
            <a:gdLst/>
            <a:ahLst/>
            <a:cxnLst/>
            <a:rect l="l" t="t" r="r" b="b"/>
            <a:pathLst>
              <a:path w="11141725" h="5354198" extrusionOk="0">
                <a:moveTo>
                  <a:pt x="0" y="0"/>
                </a:moveTo>
                <a:lnTo>
                  <a:pt x="11141725" y="536154"/>
                </a:lnTo>
                <a:lnTo>
                  <a:pt x="10987490" y="5354198"/>
                </a:lnTo>
                <a:lnTo>
                  <a:pt x="0" y="5280752"/>
                </a:lnTo>
                <a:lnTo>
                  <a:pt x="0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8" name="Google Shape;208;p28"/>
          <p:cNvSpPr txBox="1">
            <a:spLocks noGrp="1"/>
          </p:cNvSpPr>
          <p:nvPr>
            <p:ph type="title"/>
          </p:nvPr>
        </p:nvSpPr>
        <p:spPr>
          <a:xfrm>
            <a:off x="360000" y="1008000"/>
            <a:ext cx="2036950" cy="524553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000" tIns="108000" rIns="72000" bIns="0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9" name="Google Shape;209;p28"/>
          <p:cNvSpPr txBox="1">
            <a:spLocks noGrp="1"/>
          </p:cNvSpPr>
          <p:nvPr>
            <p:ph type="dt" idx="10"/>
          </p:nvPr>
        </p:nvSpPr>
        <p:spPr>
          <a:xfrm>
            <a:off x="838200" y="6588000"/>
            <a:ext cx="2743200" cy="14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0" name="Google Shape;210;p28"/>
          <p:cNvSpPr txBox="1">
            <a:spLocks noGrp="1"/>
          </p:cNvSpPr>
          <p:nvPr>
            <p:ph type="ftr" idx="11"/>
          </p:nvPr>
        </p:nvSpPr>
        <p:spPr>
          <a:xfrm>
            <a:off x="4038600" y="6588000"/>
            <a:ext cx="4114800" cy="14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1" name="Google Shape;211;p28"/>
          <p:cNvSpPr txBox="1">
            <a:spLocks noGrp="1"/>
          </p:cNvSpPr>
          <p:nvPr>
            <p:ph type="sldNum" idx="12"/>
          </p:nvPr>
        </p:nvSpPr>
        <p:spPr>
          <a:xfrm>
            <a:off x="8610600" y="6588000"/>
            <a:ext cx="2743200" cy="14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212" name="Google Shape;212;p28"/>
          <p:cNvSpPr>
            <a:spLocks noGrp="1"/>
          </p:cNvSpPr>
          <p:nvPr>
            <p:ph type="pic" idx="2"/>
          </p:nvPr>
        </p:nvSpPr>
        <p:spPr>
          <a:xfrm>
            <a:off x="1260000" y="1980000"/>
            <a:ext cx="2520000" cy="1440000"/>
          </a:xfrm>
          <a:prstGeom prst="rect">
            <a:avLst/>
          </a:prstGeom>
          <a:noFill/>
          <a:ln>
            <a:noFill/>
          </a:ln>
        </p:spPr>
      </p:sp>
      <p:sp>
        <p:nvSpPr>
          <p:cNvPr id="213" name="Google Shape;213;p28"/>
          <p:cNvSpPr>
            <a:spLocks noGrp="1"/>
          </p:cNvSpPr>
          <p:nvPr>
            <p:ph type="pic" idx="3"/>
          </p:nvPr>
        </p:nvSpPr>
        <p:spPr>
          <a:xfrm>
            <a:off x="4836600" y="1980000"/>
            <a:ext cx="2520000" cy="1440000"/>
          </a:xfrm>
          <a:prstGeom prst="rect">
            <a:avLst/>
          </a:prstGeom>
          <a:noFill/>
          <a:ln>
            <a:noFill/>
          </a:ln>
        </p:spPr>
      </p:sp>
      <p:sp>
        <p:nvSpPr>
          <p:cNvPr id="214" name="Google Shape;214;p28"/>
          <p:cNvSpPr>
            <a:spLocks noGrp="1"/>
          </p:cNvSpPr>
          <p:nvPr>
            <p:ph type="pic" idx="4"/>
          </p:nvPr>
        </p:nvSpPr>
        <p:spPr>
          <a:xfrm>
            <a:off x="8413200" y="1980000"/>
            <a:ext cx="2520000" cy="1440000"/>
          </a:xfrm>
          <a:prstGeom prst="rect">
            <a:avLst/>
          </a:prstGeom>
          <a:noFill/>
          <a:ln>
            <a:noFill/>
          </a:ln>
        </p:spPr>
      </p:sp>
      <p:sp>
        <p:nvSpPr>
          <p:cNvPr id="215" name="Google Shape;215;p28"/>
          <p:cNvSpPr>
            <a:spLocks noGrp="1"/>
          </p:cNvSpPr>
          <p:nvPr>
            <p:ph type="pic" idx="5"/>
          </p:nvPr>
        </p:nvSpPr>
        <p:spPr>
          <a:xfrm>
            <a:off x="1260000" y="3780000"/>
            <a:ext cx="2520000" cy="1440000"/>
          </a:xfrm>
          <a:prstGeom prst="rect">
            <a:avLst/>
          </a:prstGeom>
          <a:noFill/>
          <a:ln>
            <a:noFill/>
          </a:ln>
        </p:spPr>
      </p:sp>
      <p:sp>
        <p:nvSpPr>
          <p:cNvPr id="216" name="Google Shape;216;p28"/>
          <p:cNvSpPr>
            <a:spLocks noGrp="1"/>
          </p:cNvSpPr>
          <p:nvPr>
            <p:ph type="pic" idx="6"/>
          </p:nvPr>
        </p:nvSpPr>
        <p:spPr>
          <a:xfrm>
            <a:off x="4838400" y="3780000"/>
            <a:ext cx="2520000" cy="1440000"/>
          </a:xfrm>
          <a:prstGeom prst="rect">
            <a:avLst/>
          </a:prstGeom>
          <a:noFill/>
          <a:ln>
            <a:noFill/>
          </a:ln>
        </p:spPr>
      </p:sp>
      <p:sp>
        <p:nvSpPr>
          <p:cNvPr id="217" name="Google Shape;217;p28"/>
          <p:cNvSpPr>
            <a:spLocks noGrp="1"/>
          </p:cNvSpPr>
          <p:nvPr>
            <p:ph type="pic" idx="7"/>
          </p:nvPr>
        </p:nvSpPr>
        <p:spPr>
          <a:xfrm>
            <a:off x="8413200" y="3780000"/>
            <a:ext cx="2520000" cy="14400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 Slide">
  <p:cSld name="Quote Slide"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9" name="Google Shape;219;p29" descr="Background pattern&#10;&#10;Description automatically generated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177528" y="0"/>
            <a:ext cx="3014472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20" name="Google Shape;220;p29"/>
          <p:cNvSpPr txBox="1">
            <a:spLocks noGrp="1"/>
          </p:cNvSpPr>
          <p:nvPr>
            <p:ph type="dt" idx="10"/>
          </p:nvPr>
        </p:nvSpPr>
        <p:spPr>
          <a:xfrm>
            <a:off x="838200" y="6588000"/>
            <a:ext cx="2743200" cy="14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1" name="Google Shape;221;p29"/>
          <p:cNvSpPr txBox="1">
            <a:spLocks noGrp="1"/>
          </p:cNvSpPr>
          <p:nvPr>
            <p:ph type="ftr" idx="11"/>
          </p:nvPr>
        </p:nvSpPr>
        <p:spPr>
          <a:xfrm>
            <a:off x="4038600" y="6588000"/>
            <a:ext cx="4114800" cy="14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2" name="Google Shape;222;p29"/>
          <p:cNvSpPr txBox="1">
            <a:spLocks noGrp="1"/>
          </p:cNvSpPr>
          <p:nvPr>
            <p:ph type="sldNum" idx="12"/>
          </p:nvPr>
        </p:nvSpPr>
        <p:spPr>
          <a:xfrm>
            <a:off x="8610600" y="6588000"/>
            <a:ext cx="2743200" cy="14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223" name="Google Shape;223;p29"/>
          <p:cNvSpPr txBox="1">
            <a:spLocks noGrp="1"/>
          </p:cNvSpPr>
          <p:nvPr>
            <p:ph type="body" idx="1"/>
          </p:nvPr>
        </p:nvSpPr>
        <p:spPr>
          <a:xfrm>
            <a:off x="359999" y="1835999"/>
            <a:ext cx="7020000" cy="32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  <a:defRPr sz="4000" b="1"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556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–"/>
              <a:defRPr/>
            </a:lvl2pPr>
            <a:lvl3pPr marL="1371600" lvl="2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◦"/>
              <a:defRPr/>
            </a:lvl3pPr>
            <a:lvl4pPr marL="1828800" lvl="3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224" name="Google Shape;224;p29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199376" y="0"/>
            <a:ext cx="4992624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hank You_Editable Image">
  <p:cSld name="Thank You_Editable Image"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30"/>
          <p:cNvSpPr>
            <a:spLocks noGrp="1"/>
          </p:cNvSpPr>
          <p:nvPr>
            <p:ph type="pic" idx="2"/>
          </p:nvPr>
        </p:nvSpPr>
        <p:spPr>
          <a:xfrm>
            <a:off x="-1" y="-1"/>
            <a:ext cx="12193200" cy="6858000"/>
          </a:xfrm>
          <a:prstGeom prst="rect">
            <a:avLst/>
          </a:prstGeom>
          <a:noFill/>
          <a:ln>
            <a:noFill/>
          </a:ln>
        </p:spPr>
      </p:sp>
      <p:sp>
        <p:nvSpPr>
          <p:cNvPr id="227" name="Google Shape;227;p30"/>
          <p:cNvSpPr txBox="1">
            <a:spLocks noGrp="1"/>
          </p:cNvSpPr>
          <p:nvPr>
            <p:ph type="body" idx="1"/>
          </p:nvPr>
        </p:nvSpPr>
        <p:spPr>
          <a:xfrm rot="-180000">
            <a:off x="3196800" y="2160000"/>
            <a:ext cx="4102753" cy="126949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44000" tIns="144000" rIns="144000" bIns="0" anchor="ctr" anchorCtr="0">
            <a:sp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None/>
              <a:defRPr sz="8000" b="0">
                <a:latin typeface="Caveat"/>
                <a:ea typeface="Caveat"/>
                <a:cs typeface="Caveat"/>
                <a:sym typeface="Caveat"/>
              </a:defRPr>
            </a:lvl1pPr>
            <a:lvl2pPr marL="914400" lvl="1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◦"/>
              <a:defRPr/>
            </a:lvl3pPr>
            <a:lvl4pPr marL="1828800" lvl="3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28" name="Google Shape;228;p30"/>
          <p:cNvSpPr txBox="1">
            <a:spLocks noGrp="1"/>
          </p:cNvSpPr>
          <p:nvPr>
            <p:ph type="ctrTitle"/>
          </p:nvPr>
        </p:nvSpPr>
        <p:spPr>
          <a:xfrm>
            <a:off x="360000" y="1440000"/>
            <a:ext cx="4479460" cy="979856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144000" tIns="216000" rIns="144000" bIns="0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500"/>
              <a:buFont typeface="Anton"/>
              <a:buNone/>
              <a:defRPr sz="55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hank You">
  <p:cSld name="Thank You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4"/>
          <p:cNvSpPr/>
          <p:nvPr/>
        </p:nvSpPr>
        <p:spPr>
          <a:xfrm>
            <a:off x="9606708" y="5255047"/>
            <a:ext cx="2599982" cy="1608463"/>
          </a:xfrm>
          <a:custGeom>
            <a:avLst/>
            <a:gdLst/>
            <a:ahLst/>
            <a:cxnLst/>
            <a:rect l="l" t="t" r="r" b="b"/>
            <a:pathLst>
              <a:path w="2599982" h="1608463" extrusionOk="0">
                <a:moveTo>
                  <a:pt x="73446" y="0"/>
                </a:moveTo>
                <a:lnTo>
                  <a:pt x="2599982" y="95480"/>
                </a:lnTo>
                <a:lnTo>
                  <a:pt x="2585292" y="1608463"/>
                </a:lnTo>
                <a:lnTo>
                  <a:pt x="0" y="1601118"/>
                </a:lnTo>
                <a:lnTo>
                  <a:pt x="73446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1" name="Google Shape;31;p4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07600" y="5695200"/>
            <a:ext cx="1425600" cy="801542"/>
          </a:xfrm>
          <a:prstGeom prst="rect">
            <a:avLst/>
          </a:prstGeom>
          <a:noFill/>
          <a:ln>
            <a:noFill/>
          </a:ln>
        </p:spPr>
      </p:pic>
      <p:sp>
        <p:nvSpPr>
          <p:cNvPr id="32" name="Google Shape;32;p4"/>
          <p:cNvSpPr/>
          <p:nvPr/>
        </p:nvSpPr>
        <p:spPr>
          <a:xfrm>
            <a:off x="-8412" y="5280702"/>
            <a:ext cx="3240657" cy="1592803"/>
          </a:xfrm>
          <a:custGeom>
            <a:avLst/>
            <a:gdLst/>
            <a:ahLst/>
            <a:cxnLst/>
            <a:rect l="l" t="t" r="r" b="b"/>
            <a:pathLst>
              <a:path w="3240657" h="1592803" extrusionOk="0">
                <a:moveTo>
                  <a:pt x="255" y="0"/>
                </a:moveTo>
                <a:lnTo>
                  <a:pt x="3240657" y="103690"/>
                </a:lnTo>
                <a:lnTo>
                  <a:pt x="3062681" y="1584644"/>
                </a:lnTo>
                <a:lnTo>
                  <a:pt x="8411" y="1592803"/>
                </a:lnTo>
                <a:cubicBezTo>
                  <a:pt x="10588" y="1098591"/>
                  <a:pt x="-1922" y="494212"/>
                  <a:pt x="255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3" name="Google Shape;33;p4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0000" y="5688000"/>
            <a:ext cx="2232000" cy="800609"/>
          </a:xfrm>
          <a:prstGeom prst="rect">
            <a:avLst/>
          </a:prstGeom>
          <a:noFill/>
          <a:ln>
            <a:noFill/>
          </a:ln>
        </p:spPr>
      </p:pic>
      <p:sp>
        <p:nvSpPr>
          <p:cNvPr id="34" name="Google Shape;34;p4"/>
          <p:cNvSpPr txBox="1">
            <a:spLocks noGrp="1"/>
          </p:cNvSpPr>
          <p:nvPr>
            <p:ph type="body" idx="1"/>
          </p:nvPr>
        </p:nvSpPr>
        <p:spPr>
          <a:xfrm rot="-180000">
            <a:off x="3196800" y="2160000"/>
            <a:ext cx="4102753" cy="126949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44000" tIns="144000" rIns="144000" bIns="0" anchor="ctr" anchorCtr="0">
            <a:sp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None/>
              <a:defRPr sz="8000" b="0">
                <a:latin typeface="Caveat"/>
                <a:ea typeface="Caveat"/>
                <a:cs typeface="Caveat"/>
                <a:sym typeface="Caveat"/>
              </a:defRPr>
            </a:lvl1pPr>
            <a:lvl2pPr marL="914400" lvl="1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◦"/>
              <a:defRPr/>
            </a:lvl3pPr>
            <a:lvl4pPr marL="1828800" lvl="3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5" name="Google Shape;35;p4"/>
          <p:cNvSpPr txBox="1">
            <a:spLocks noGrp="1"/>
          </p:cNvSpPr>
          <p:nvPr>
            <p:ph type="ctrTitle"/>
          </p:nvPr>
        </p:nvSpPr>
        <p:spPr>
          <a:xfrm>
            <a:off x="360000" y="1440000"/>
            <a:ext cx="4479460" cy="979856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144000" tIns="216000" rIns="144000" bIns="0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500"/>
              <a:buFont typeface="Anton"/>
              <a:buNone/>
              <a:defRPr sz="55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Contact">
  <p:cSld name="Contact">
    <p:bg>
      <p:bgPr>
        <a:solidFill>
          <a:schemeClr val="accent3"/>
        </a:solidFill>
        <a:effectLst/>
      </p:bgPr>
    </p:bg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31"/>
          <p:cNvSpPr txBox="1">
            <a:spLocks noGrp="1"/>
          </p:cNvSpPr>
          <p:nvPr>
            <p:ph type="body" idx="1"/>
          </p:nvPr>
        </p:nvSpPr>
        <p:spPr>
          <a:xfrm>
            <a:off x="360000" y="792000"/>
            <a:ext cx="11473200" cy="18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None/>
              <a:defRPr sz="4500">
                <a:solidFill>
                  <a:schemeClr val="lt1"/>
                </a:solidFill>
              </a:defRPr>
            </a:lvl1pPr>
            <a:lvl2pPr marL="914400" lvl="1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◦"/>
              <a:defRPr/>
            </a:lvl3pPr>
            <a:lvl4pPr marL="1828800" lvl="3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31" name="Google Shape;231;p31"/>
          <p:cNvSpPr/>
          <p:nvPr/>
        </p:nvSpPr>
        <p:spPr>
          <a:xfrm>
            <a:off x="9606708" y="5255047"/>
            <a:ext cx="2599982" cy="1608463"/>
          </a:xfrm>
          <a:custGeom>
            <a:avLst/>
            <a:gdLst/>
            <a:ahLst/>
            <a:cxnLst/>
            <a:rect l="l" t="t" r="r" b="b"/>
            <a:pathLst>
              <a:path w="2599982" h="1608463" extrusionOk="0">
                <a:moveTo>
                  <a:pt x="73446" y="0"/>
                </a:moveTo>
                <a:lnTo>
                  <a:pt x="2599982" y="95480"/>
                </a:lnTo>
                <a:lnTo>
                  <a:pt x="2585292" y="1608463"/>
                </a:lnTo>
                <a:lnTo>
                  <a:pt x="0" y="1601118"/>
                </a:lnTo>
                <a:lnTo>
                  <a:pt x="73446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32" name="Google Shape;232;p31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07600" y="5695200"/>
            <a:ext cx="1425600" cy="801542"/>
          </a:xfrm>
          <a:prstGeom prst="rect">
            <a:avLst/>
          </a:prstGeom>
          <a:noFill/>
          <a:ln>
            <a:noFill/>
          </a:ln>
        </p:spPr>
      </p:pic>
      <p:sp>
        <p:nvSpPr>
          <p:cNvPr id="233" name="Google Shape;233;p31"/>
          <p:cNvSpPr/>
          <p:nvPr/>
        </p:nvSpPr>
        <p:spPr>
          <a:xfrm>
            <a:off x="-8412" y="5280702"/>
            <a:ext cx="3240657" cy="1592803"/>
          </a:xfrm>
          <a:custGeom>
            <a:avLst/>
            <a:gdLst/>
            <a:ahLst/>
            <a:cxnLst/>
            <a:rect l="l" t="t" r="r" b="b"/>
            <a:pathLst>
              <a:path w="3240657" h="1592803" extrusionOk="0">
                <a:moveTo>
                  <a:pt x="255" y="0"/>
                </a:moveTo>
                <a:lnTo>
                  <a:pt x="3240657" y="103690"/>
                </a:lnTo>
                <a:lnTo>
                  <a:pt x="3062681" y="1584644"/>
                </a:lnTo>
                <a:lnTo>
                  <a:pt x="8411" y="1592803"/>
                </a:lnTo>
                <a:cubicBezTo>
                  <a:pt x="10588" y="1098591"/>
                  <a:pt x="-1922" y="494212"/>
                  <a:pt x="255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34" name="Google Shape;234;p31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0000" y="5688000"/>
            <a:ext cx="2232000" cy="80060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32"/>
          <p:cNvSpPr txBox="1">
            <a:spLocks noGrp="1"/>
          </p:cNvSpPr>
          <p:nvPr>
            <p:ph type="title"/>
          </p:nvPr>
        </p:nvSpPr>
        <p:spPr>
          <a:xfrm>
            <a:off x="360000" y="1008000"/>
            <a:ext cx="2036950" cy="524553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000" tIns="108000" rIns="72000" bIns="0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Anton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a_Title slide">
  <p:cSld name="1a_Title slide"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34"/>
          <p:cNvSpPr/>
          <p:nvPr/>
        </p:nvSpPr>
        <p:spPr>
          <a:xfrm>
            <a:off x="11747499" y="3415144"/>
            <a:ext cx="444300" cy="3442800"/>
          </a:xfrm>
          <a:prstGeom prst="rect">
            <a:avLst/>
          </a:prstGeom>
          <a:solidFill>
            <a:srgbClr val="3C023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0" name="Google Shape;240;p34"/>
          <p:cNvSpPr/>
          <p:nvPr/>
        </p:nvSpPr>
        <p:spPr>
          <a:xfrm>
            <a:off x="11747499" y="0"/>
            <a:ext cx="449100" cy="3426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41" name="Google Shape;241;p34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9773" y="546281"/>
            <a:ext cx="3919533" cy="1394901"/>
          </a:xfrm>
          <a:prstGeom prst="rect">
            <a:avLst/>
          </a:prstGeom>
          <a:noFill/>
          <a:ln>
            <a:noFill/>
          </a:ln>
        </p:spPr>
      </p:pic>
      <p:sp>
        <p:nvSpPr>
          <p:cNvPr id="242" name="Google Shape;242;p34"/>
          <p:cNvSpPr txBox="1">
            <a:spLocks noGrp="1"/>
          </p:cNvSpPr>
          <p:nvPr>
            <p:ph type="ctrTitle"/>
          </p:nvPr>
        </p:nvSpPr>
        <p:spPr>
          <a:xfrm>
            <a:off x="939977" y="3991479"/>
            <a:ext cx="10177200" cy="116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marR="0" lvl="0" algn="l" rtl="0">
              <a:lnSpc>
                <a:spcPct val="102272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Calibri"/>
              <a:buNone/>
              <a:defRPr sz="4400" b="1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43" name="Google Shape;243;p34"/>
          <p:cNvSpPr txBox="1">
            <a:spLocks noGrp="1"/>
          </p:cNvSpPr>
          <p:nvPr>
            <p:ph type="subTitle" idx="1"/>
          </p:nvPr>
        </p:nvSpPr>
        <p:spPr>
          <a:xfrm>
            <a:off x="951128" y="5228105"/>
            <a:ext cx="5564100" cy="35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43434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343434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43434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343434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43434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343434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43434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343434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44" name="Google Shape;244;p34"/>
          <p:cNvSpPr txBox="1">
            <a:spLocks noGrp="1"/>
          </p:cNvSpPr>
          <p:nvPr>
            <p:ph type="body" idx="2"/>
          </p:nvPr>
        </p:nvSpPr>
        <p:spPr>
          <a:xfrm>
            <a:off x="939977" y="5788551"/>
            <a:ext cx="7764900" cy="68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43434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343434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43434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343434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43434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343434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43434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343434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45" name="Google Shape;245;p34"/>
          <p:cNvSpPr>
            <a:spLocks noGrp="1"/>
          </p:cNvSpPr>
          <p:nvPr>
            <p:ph type="pic" idx="3"/>
          </p:nvPr>
        </p:nvSpPr>
        <p:spPr>
          <a:xfrm>
            <a:off x="6515100" y="566738"/>
            <a:ext cx="5232300" cy="286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43434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343434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43434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343434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43434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343434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43434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343434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43434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343434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a_Content slide">
  <p:cSld name="4a_Content slide"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35"/>
          <p:cNvSpPr txBox="1">
            <a:spLocks noGrp="1"/>
          </p:cNvSpPr>
          <p:nvPr>
            <p:ph type="title"/>
          </p:nvPr>
        </p:nvSpPr>
        <p:spPr>
          <a:xfrm>
            <a:off x="483872" y="560367"/>
            <a:ext cx="11144400" cy="113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marR="0" lvl="0" algn="l" rtl="0">
              <a:lnSpc>
                <a:spcPct val="81818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Calibri"/>
              <a:buNone/>
              <a:defRPr sz="4400" b="1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pic>
        <p:nvPicPr>
          <p:cNvPr id="248" name="Google Shape;248;p35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8651" y="6225042"/>
            <a:ext cx="1298114" cy="461977"/>
          </a:xfrm>
          <a:prstGeom prst="rect">
            <a:avLst/>
          </a:prstGeom>
          <a:noFill/>
          <a:ln>
            <a:noFill/>
          </a:ln>
        </p:spPr>
      </p:pic>
      <p:sp>
        <p:nvSpPr>
          <p:cNvPr id="249" name="Google Shape;249;p35"/>
          <p:cNvSpPr/>
          <p:nvPr/>
        </p:nvSpPr>
        <p:spPr>
          <a:xfrm>
            <a:off x="11747499" y="3415144"/>
            <a:ext cx="444300" cy="3442800"/>
          </a:xfrm>
          <a:prstGeom prst="rect">
            <a:avLst/>
          </a:prstGeom>
          <a:solidFill>
            <a:srgbClr val="3C023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0" name="Google Shape;250;p35"/>
          <p:cNvSpPr/>
          <p:nvPr/>
        </p:nvSpPr>
        <p:spPr>
          <a:xfrm>
            <a:off x="11747499" y="0"/>
            <a:ext cx="449100" cy="3426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1" name="Google Shape;251;p35"/>
          <p:cNvSpPr txBox="1">
            <a:spLocks noGrp="1"/>
          </p:cNvSpPr>
          <p:nvPr>
            <p:ph type="body" idx="1"/>
          </p:nvPr>
        </p:nvSpPr>
        <p:spPr>
          <a:xfrm>
            <a:off x="491615" y="1708353"/>
            <a:ext cx="11164800" cy="442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55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43434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343434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43434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343434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43434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rgbClr val="343434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43434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343434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43434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343434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b_Content slide">
  <p:cSld name="4b_Content slide"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36"/>
          <p:cNvSpPr txBox="1">
            <a:spLocks noGrp="1"/>
          </p:cNvSpPr>
          <p:nvPr>
            <p:ph type="title"/>
          </p:nvPr>
        </p:nvSpPr>
        <p:spPr>
          <a:xfrm>
            <a:off x="483872" y="560367"/>
            <a:ext cx="11263500" cy="113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marR="0" lvl="0" algn="l" rtl="0">
              <a:lnSpc>
                <a:spcPct val="81818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400"/>
              <a:buFont typeface="Calibri"/>
              <a:buNone/>
              <a:defRPr sz="4400" b="1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pic>
        <p:nvPicPr>
          <p:cNvPr id="254" name="Google Shape;254;p36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8651" y="6225042"/>
            <a:ext cx="1298114" cy="461977"/>
          </a:xfrm>
          <a:prstGeom prst="rect">
            <a:avLst/>
          </a:prstGeom>
          <a:noFill/>
          <a:ln>
            <a:noFill/>
          </a:ln>
        </p:spPr>
      </p:pic>
      <p:sp>
        <p:nvSpPr>
          <p:cNvPr id="255" name="Google Shape;255;p36"/>
          <p:cNvSpPr/>
          <p:nvPr/>
        </p:nvSpPr>
        <p:spPr>
          <a:xfrm>
            <a:off x="11747499" y="3415144"/>
            <a:ext cx="444300" cy="3442800"/>
          </a:xfrm>
          <a:prstGeom prst="rect">
            <a:avLst/>
          </a:prstGeom>
          <a:solidFill>
            <a:srgbClr val="3C023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6" name="Google Shape;256;p36"/>
          <p:cNvSpPr/>
          <p:nvPr/>
        </p:nvSpPr>
        <p:spPr>
          <a:xfrm>
            <a:off x="11747499" y="0"/>
            <a:ext cx="449100" cy="3426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7" name="Google Shape;257;p36"/>
          <p:cNvSpPr txBox="1">
            <a:spLocks noGrp="1"/>
          </p:cNvSpPr>
          <p:nvPr>
            <p:ph type="body" idx="1"/>
          </p:nvPr>
        </p:nvSpPr>
        <p:spPr>
          <a:xfrm>
            <a:off x="491616" y="1708353"/>
            <a:ext cx="5384700" cy="442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43434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343434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43434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343434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43434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343434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43434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343434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43434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343434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58" name="Google Shape;258;p36"/>
          <p:cNvSpPr txBox="1">
            <a:spLocks noGrp="1"/>
          </p:cNvSpPr>
          <p:nvPr>
            <p:ph type="body" idx="2"/>
          </p:nvPr>
        </p:nvSpPr>
        <p:spPr>
          <a:xfrm>
            <a:off x="6354912" y="1708353"/>
            <a:ext cx="5384700" cy="442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43434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343434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43434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343434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43434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343434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43434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343434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43434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343434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Title Slide Option 2 blue">
  <p:cSld name="3_Title Slide Option 2 blue">
    <p:bg>
      <p:bgPr>
        <a:solidFill>
          <a:srgbClr val="006EF5"/>
        </a:solidFill>
        <a:effectLst/>
      </p:bgPr>
    </p:bg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0" name="Google Shape;260;p37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618083" y="385111"/>
            <a:ext cx="1189913" cy="629955"/>
          </a:xfrm>
          <a:prstGeom prst="rect">
            <a:avLst/>
          </a:prstGeom>
          <a:noFill/>
          <a:ln>
            <a:noFill/>
          </a:ln>
        </p:spPr>
      </p:pic>
      <p:sp>
        <p:nvSpPr>
          <p:cNvPr id="261" name="Google Shape;261;p37"/>
          <p:cNvSpPr/>
          <p:nvPr/>
        </p:nvSpPr>
        <p:spPr>
          <a:xfrm>
            <a:off x="5184960" y="3904195"/>
            <a:ext cx="6623100" cy="16773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121900" tIns="60925" rIns="121900" bIns="609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2" name="Google Shape;262;p37"/>
          <p:cNvSpPr txBox="1">
            <a:spLocks noGrp="1"/>
          </p:cNvSpPr>
          <p:nvPr>
            <p:ph type="ctrTitle"/>
          </p:nvPr>
        </p:nvSpPr>
        <p:spPr>
          <a:xfrm>
            <a:off x="5184960" y="2041795"/>
            <a:ext cx="6623100" cy="1656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44000" tIns="182400" rIns="0" bIns="0" anchor="ctr" anchorCtr="0">
            <a:noAutofit/>
          </a:bodyPr>
          <a:lstStyle>
            <a:lvl1pPr lvl="0" algn="l" rtl="0">
              <a:lnSpc>
                <a:spcPct val="91111"/>
              </a:lnSpc>
              <a:spcBef>
                <a:spcPts val="0"/>
              </a:spcBef>
              <a:spcAft>
                <a:spcPts val="0"/>
              </a:spcAft>
              <a:buClr>
                <a:srgbClr val="005AC5"/>
              </a:buClr>
              <a:buSzPts val="6000"/>
              <a:buFont typeface="Arial"/>
              <a:buNone/>
              <a:defRPr sz="6000" b="1" cap="none">
                <a:solidFill>
                  <a:srgbClr val="005AC5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3" name="Google Shape;263;p37"/>
          <p:cNvSpPr txBox="1">
            <a:spLocks noGrp="1"/>
          </p:cNvSpPr>
          <p:nvPr>
            <p:ph type="subTitle" idx="1"/>
          </p:nvPr>
        </p:nvSpPr>
        <p:spPr>
          <a:xfrm>
            <a:off x="5184960" y="3919421"/>
            <a:ext cx="6407100" cy="4293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144000" tIns="144000" rIns="0" bIns="144000" anchor="t" anchorCtr="0">
            <a:noAutofit/>
          </a:bodyPr>
          <a:lstStyle>
            <a:lvl1pPr lvl="0" algn="l" rtl="0">
              <a:lnSpc>
                <a:spcPct val="118518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 b="1" cap="none">
                <a:solidFill>
                  <a:schemeClr val="lt1"/>
                </a:solidFill>
              </a:defRPr>
            </a:lvl1pPr>
            <a:lvl2pPr lvl="1" algn="ctr" rtl="0">
              <a:spcBef>
                <a:spcPts val="700"/>
              </a:spcBef>
              <a:spcAft>
                <a:spcPts val="0"/>
              </a:spcAft>
              <a:buClr>
                <a:srgbClr val="888888"/>
              </a:buClr>
              <a:buSzPts val="3700"/>
              <a:buNone/>
              <a:defRPr>
                <a:solidFill>
                  <a:srgbClr val="888888"/>
                </a:solidFill>
              </a:defRPr>
            </a:lvl2pPr>
            <a:lvl3pPr lvl="2" algn="ctr" rtl="0">
              <a:spcBef>
                <a:spcPts val="60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3pPr>
            <a:lvl4pPr lvl="3" algn="ctr" rtl="0"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700"/>
              <a:buNone/>
              <a:defRPr>
                <a:solidFill>
                  <a:srgbClr val="888888"/>
                </a:solidFill>
              </a:defRPr>
            </a:lvl4pPr>
            <a:lvl5pPr lvl="4" algn="ctr" rtl="0"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700"/>
              <a:buNone/>
              <a:defRPr>
                <a:solidFill>
                  <a:srgbClr val="888888"/>
                </a:solidFill>
              </a:defRPr>
            </a:lvl5pPr>
            <a:lvl6pPr lvl="5" algn="ctr" rtl="0"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700"/>
              <a:buNone/>
              <a:defRPr>
                <a:solidFill>
                  <a:srgbClr val="888888"/>
                </a:solidFill>
              </a:defRPr>
            </a:lvl6pPr>
            <a:lvl7pPr lvl="6" algn="ctr" rtl="0"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700"/>
              <a:buNone/>
              <a:defRPr>
                <a:solidFill>
                  <a:srgbClr val="888888"/>
                </a:solidFill>
              </a:defRPr>
            </a:lvl7pPr>
            <a:lvl8pPr lvl="7" algn="ctr" rtl="0"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700"/>
              <a:buNone/>
              <a:defRPr>
                <a:solidFill>
                  <a:srgbClr val="888888"/>
                </a:solidFill>
              </a:defRPr>
            </a:lvl8pPr>
            <a:lvl9pPr lvl="8" algn="ctr" rtl="0"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7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64" name="Google Shape;264;p37"/>
          <p:cNvSpPr txBox="1">
            <a:spLocks noGrp="1"/>
          </p:cNvSpPr>
          <p:nvPr>
            <p:ph type="body" idx="2"/>
          </p:nvPr>
        </p:nvSpPr>
        <p:spPr>
          <a:xfrm>
            <a:off x="5184960" y="5050752"/>
            <a:ext cx="6407100" cy="46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4000" tIns="0" rIns="0" bIns="0" anchor="t" anchorCtr="0">
            <a:noAutofit/>
          </a:bodyPr>
          <a:lstStyle>
            <a:lvl1pPr marL="457200" lvl="0" indent="-228600" algn="l" rtl="0">
              <a:lnSpc>
                <a:spcPct val="118518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  <a:defRPr sz="1800" b="0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 rtl="0">
              <a:lnSpc>
                <a:spcPct val="118518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  <a:defRPr sz="1800" b="1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l" rtl="0">
              <a:lnSpc>
                <a:spcPct val="118518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  <a:defRPr sz="1800" b="1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l" rtl="0">
              <a:lnSpc>
                <a:spcPct val="118518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  <a:defRPr sz="1800" b="1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lvl="4" indent="-228600" algn="l" rtl="0">
              <a:lnSpc>
                <a:spcPct val="118518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  <a:defRPr sz="1800" b="1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lvl="5" indent="-381000" algn="l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6pPr>
            <a:lvl7pPr marL="3200400" lvl="6" indent="-381000" algn="l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7pPr>
            <a:lvl8pPr marL="3657600" lvl="7" indent="-381000" algn="l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8pPr>
            <a:lvl9pPr marL="4114800" lvl="8" indent="-381000" algn="l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9pPr>
          </a:lstStyle>
          <a:p>
            <a:endParaRPr/>
          </a:p>
        </p:txBody>
      </p:sp>
      <p:sp>
        <p:nvSpPr>
          <p:cNvPr id="265" name="Google Shape;265;p37"/>
          <p:cNvSpPr txBox="1">
            <a:spLocks noGrp="1"/>
          </p:cNvSpPr>
          <p:nvPr>
            <p:ph type="body" idx="3"/>
          </p:nvPr>
        </p:nvSpPr>
        <p:spPr>
          <a:xfrm>
            <a:off x="5184960" y="4281563"/>
            <a:ext cx="6407100" cy="6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4000" tIns="144000" rIns="0" bIns="144000" anchor="b" anchorCtr="0">
            <a:noAutofit/>
          </a:bodyPr>
          <a:lstStyle>
            <a:lvl1pPr marL="457200" lvl="0" indent="-228600" algn="l" rtl="0">
              <a:lnSpc>
                <a:spcPct val="118518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  <a:defRPr sz="1800" b="0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 rtl="0">
              <a:lnSpc>
                <a:spcPct val="118518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  <a:defRPr sz="1800" b="1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l" rtl="0">
              <a:lnSpc>
                <a:spcPct val="118518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  <a:defRPr sz="1800" b="1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l" rtl="0">
              <a:lnSpc>
                <a:spcPct val="118518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  <a:defRPr sz="1800" b="1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lvl="4" indent="-228600" algn="l" rtl="0">
              <a:lnSpc>
                <a:spcPct val="118518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  <a:defRPr sz="1800" b="1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lvl="5" indent="-381000" algn="l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6pPr>
            <a:lvl7pPr marL="3200400" lvl="6" indent="-381000" algn="l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7pPr>
            <a:lvl8pPr marL="3657600" lvl="7" indent="-381000" algn="l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8pPr>
            <a:lvl9pPr marL="4114800" lvl="8" indent="-381000" algn="l" rtl="0"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9pPr>
          </a:lstStyle>
          <a:p>
            <a:endParaRPr/>
          </a:p>
        </p:txBody>
      </p:sp>
      <p:pic>
        <p:nvPicPr>
          <p:cNvPr id="266" name="Google Shape;266;p37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84956" y="5784143"/>
            <a:ext cx="6623040" cy="7176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 You 1">
  <p:cSld name="Thank You_1">
    <p:bg>
      <p:bgPr>
        <a:solidFill>
          <a:srgbClr val="006EF5"/>
        </a:solidFill>
        <a:effectLst/>
      </p:bgPr>
    </p:bg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8" name="Google Shape;268;p38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618083" y="385109"/>
            <a:ext cx="1189913" cy="629953"/>
          </a:xfrm>
          <a:prstGeom prst="rect">
            <a:avLst/>
          </a:prstGeom>
          <a:noFill/>
          <a:ln>
            <a:noFill/>
          </a:ln>
        </p:spPr>
      </p:pic>
      <p:sp>
        <p:nvSpPr>
          <p:cNvPr id="269" name="Google Shape;269;p38"/>
          <p:cNvSpPr/>
          <p:nvPr/>
        </p:nvSpPr>
        <p:spPr>
          <a:xfrm>
            <a:off x="5184960" y="3904195"/>
            <a:ext cx="6623100" cy="16773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121900" tIns="60925" rIns="121900" bIns="609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" name="Google Shape;270;p38"/>
          <p:cNvSpPr txBox="1"/>
          <p:nvPr/>
        </p:nvSpPr>
        <p:spPr>
          <a:xfrm>
            <a:off x="5184960" y="2041795"/>
            <a:ext cx="6623100" cy="1656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44000" tIns="182400" rIns="0" bIns="0" anchor="ctr" anchorCtr="0">
            <a:noAutofit/>
          </a:bodyPr>
          <a:lstStyle/>
          <a:p>
            <a:pPr marL="0" marR="0" lvl="0" indent="0" algn="l" rtl="0">
              <a:lnSpc>
                <a:spcPct val="91111"/>
              </a:lnSpc>
              <a:spcBef>
                <a:spcPts val="0"/>
              </a:spcBef>
              <a:spcAft>
                <a:spcPts val="0"/>
              </a:spcAft>
              <a:buClr>
                <a:srgbClr val="005AC5"/>
              </a:buClr>
              <a:buSzPts val="6000"/>
              <a:buFont typeface="Arial"/>
              <a:buNone/>
            </a:pPr>
            <a:endParaRPr sz="6000" b="1" cap="none">
              <a:solidFill>
                <a:srgbClr val="005AC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71" name="Google Shape;271;p38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84956" y="5784143"/>
            <a:ext cx="6623040" cy="717648"/>
          </a:xfrm>
          <a:prstGeom prst="rect">
            <a:avLst/>
          </a:prstGeom>
          <a:noFill/>
          <a:ln>
            <a:noFill/>
          </a:ln>
        </p:spPr>
      </p:pic>
      <p:sp>
        <p:nvSpPr>
          <p:cNvPr id="272" name="Google Shape;272;p38"/>
          <p:cNvSpPr/>
          <p:nvPr/>
        </p:nvSpPr>
        <p:spPr>
          <a:xfrm>
            <a:off x="5197323" y="4000436"/>
            <a:ext cx="6215100" cy="1444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92000" tIns="192000" rIns="121900" bIns="96000" anchor="ctr" anchorCtr="0">
            <a:noAutofit/>
          </a:bodyPr>
          <a:lstStyle/>
          <a:p>
            <a:pPr marL="0" marR="0" lvl="0" indent="0" algn="l" rtl="0">
              <a:lnSpc>
                <a:spcPct val="10227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59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Thank you</a:t>
            </a:r>
            <a:endParaRPr sz="5900" b="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4062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300" b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Any Questions?</a:t>
            </a:r>
            <a:endParaRPr sz="4300" b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3" name="Google Shape;273;p38"/>
          <p:cNvSpPr txBox="1">
            <a:spLocks noGrp="1"/>
          </p:cNvSpPr>
          <p:nvPr>
            <p:ph type="ctrTitle"/>
          </p:nvPr>
        </p:nvSpPr>
        <p:spPr>
          <a:xfrm>
            <a:off x="5197323" y="2040853"/>
            <a:ext cx="6575700" cy="434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92000" tIns="168000" rIns="0" bIns="48000" anchor="t" anchorCtr="0">
            <a:noAutofit/>
          </a:bodyPr>
          <a:lstStyle>
            <a:lvl1pPr lvl="0" algn="l" rtl="0">
              <a:lnSpc>
                <a:spcPct val="11875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 b="1" cap="none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4" name="Google Shape;274;p38" descr="www.ETFOUNDATION.CO.UK&#10;"/>
          <p:cNvSpPr txBox="1"/>
          <p:nvPr/>
        </p:nvSpPr>
        <p:spPr>
          <a:xfrm>
            <a:off x="5197323" y="3077461"/>
            <a:ext cx="6467100" cy="6213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92000" tIns="60925" rIns="121900" bIns="14400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10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ETFOUNDATION.CO.UK</a:t>
            </a:r>
            <a:endParaRPr sz="2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5" name="Google Shape;275;p38"/>
          <p:cNvSpPr txBox="1">
            <a:spLocks noGrp="1"/>
          </p:cNvSpPr>
          <p:nvPr>
            <p:ph type="subTitle" idx="1"/>
          </p:nvPr>
        </p:nvSpPr>
        <p:spPr>
          <a:xfrm>
            <a:off x="5197323" y="2665645"/>
            <a:ext cx="4291500" cy="35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2000" tIns="0" rIns="0" bIns="0" anchor="t" anchorCtr="0">
            <a:normAutofit/>
          </a:bodyPr>
          <a:lstStyle>
            <a:lvl1pPr lvl="0" algn="l" rtl="0">
              <a:lnSpc>
                <a:spcPct val="11875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 b="0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ctr" rtl="0">
              <a:spcBef>
                <a:spcPts val="700"/>
              </a:spcBef>
              <a:spcAft>
                <a:spcPts val="0"/>
              </a:spcAft>
              <a:buClr>
                <a:srgbClr val="888888"/>
              </a:buClr>
              <a:buSzPts val="3700"/>
              <a:buNone/>
              <a:defRPr>
                <a:solidFill>
                  <a:srgbClr val="888888"/>
                </a:solidFill>
              </a:defRPr>
            </a:lvl2pPr>
            <a:lvl3pPr lvl="2" algn="ctr" rtl="0">
              <a:spcBef>
                <a:spcPts val="60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3pPr>
            <a:lvl4pPr lvl="3" algn="ctr" rtl="0"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700"/>
              <a:buNone/>
              <a:defRPr>
                <a:solidFill>
                  <a:srgbClr val="888888"/>
                </a:solidFill>
              </a:defRPr>
            </a:lvl4pPr>
            <a:lvl5pPr lvl="4" algn="ctr" rtl="0"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700"/>
              <a:buNone/>
              <a:defRPr>
                <a:solidFill>
                  <a:srgbClr val="888888"/>
                </a:solidFill>
              </a:defRPr>
            </a:lvl5pPr>
            <a:lvl6pPr lvl="5" algn="ctr" rtl="0"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700"/>
              <a:buNone/>
              <a:defRPr>
                <a:solidFill>
                  <a:srgbClr val="888888"/>
                </a:solidFill>
              </a:defRPr>
            </a:lvl6pPr>
            <a:lvl7pPr lvl="6" algn="ctr" rtl="0"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700"/>
              <a:buNone/>
              <a:defRPr>
                <a:solidFill>
                  <a:srgbClr val="888888"/>
                </a:solidFill>
              </a:defRPr>
            </a:lvl7pPr>
            <a:lvl8pPr lvl="7" algn="ctr" rtl="0"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700"/>
              <a:buNone/>
              <a:defRPr>
                <a:solidFill>
                  <a:srgbClr val="888888"/>
                </a:solidFill>
              </a:defRPr>
            </a:lvl8pPr>
            <a:lvl9pPr lvl="8" algn="ctr" rtl="0"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7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uble Image_opt 1">
  <p:cSld name="Double Image_opt 1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5"/>
          <p:cNvSpPr txBox="1">
            <a:spLocks noGrp="1"/>
          </p:cNvSpPr>
          <p:nvPr>
            <p:ph type="title"/>
          </p:nvPr>
        </p:nvSpPr>
        <p:spPr>
          <a:xfrm>
            <a:off x="360000" y="1008000"/>
            <a:ext cx="2036950" cy="524553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000" tIns="108000" rIns="72000" bIns="0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Anton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5"/>
          <p:cNvSpPr txBox="1">
            <a:spLocks noGrp="1"/>
          </p:cNvSpPr>
          <p:nvPr>
            <p:ph type="body" idx="1"/>
          </p:nvPr>
        </p:nvSpPr>
        <p:spPr>
          <a:xfrm>
            <a:off x="360000" y="1872000"/>
            <a:ext cx="5400000" cy="39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◦"/>
              <a:defRPr/>
            </a:lvl3pPr>
            <a:lvl4pPr marL="1828800" lvl="3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39" name="Google Shape;39;p5" descr="Background pattern&#10;&#10;Description automatically generated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177528" y="0"/>
            <a:ext cx="3014472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0" name="Google Shape;40;p5"/>
          <p:cNvSpPr>
            <a:spLocks noGrp="1"/>
          </p:cNvSpPr>
          <p:nvPr>
            <p:ph type="pic" idx="2"/>
          </p:nvPr>
        </p:nvSpPr>
        <p:spPr>
          <a:xfrm>
            <a:off x="6156000" y="1440000"/>
            <a:ext cx="2592000" cy="2592000"/>
          </a:xfrm>
          <a:prstGeom prst="rect">
            <a:avLst/>
          </a:prstGeom>
          <a:solidFill>
            <a:schemeClr val="accent4"/>
          </a:solidFill>
          <a:ln w="50800" cap="rnd" cmpd="sng">
            <a:solidFill>
              <a:schemeClr val="lt2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41" name="Google Shape;41;p5"/>
          <p:cNvSpPr>
            <a:spLocks noGrp="1"/>
          </p:cNvSpPr>
          <p:nvPr>
            <p:ph type="pic" idx="3"/>
          </p:nvPr>
        </p:nvSpPr>
        <p:spPr>
          <a:xfrm>
            <a:off x="9000000" y="2736000"/>
            <a:ext cx="2592000" cy="2592000"/>
          </a:xfrm>
          <a:prstGeom prst="rect">
            <a:avLst/>
          </a:prstGeom>
          <a:solidFill>
            <a:schemeClr val="accent4"/>
          </a:solidFill>
          <a:ln w="50800" cap="rnd" cmpd="sng">
            <a:solidFill>
              <a:schemeClr val="lt2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_opt 2">
  <p:cSld name="Title Slide_opt 2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6"/>
          <p:cNvSpPr txBox="1">
            <a:spLocks noGrp="1"/>
          </p:cNvSpPr>
          <p:nvPr>
            <p:ph type="ctrTitle"/>
          </p:nvPr>
        </p:nvSpPr>
        <p:spPr>
          <a:xfrm>
            <a:off x="360000" y="2520000"/>
            <a:ext cx="4479460" cy="979856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144000" tIns="216000" rIns="144000" bIns="0" anchor="t" anchorCtr="0">
            <a:sp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500"/>
              <a:buFont typeface="Anton"/>
              <a:buNone/>
              <a:defRPr sz="55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6"/>
          <p:cNvSpPr txBox="1">
            <a:spLocks noGrp="1"/>
          </p:cNvSpPr>
          <p:nvPr>
            <p:ph type="subTitle" idx="1"/>
          </p:nvPr>
        </p:nvSpPr>
        <p:spPr>
          <a:xfrm rot="-188436">
            <a:off x="210939" y="3456000"/>
            <a:ext cx="5362714" cy="756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44000" tIns="144000" rIns="144000" bIns="0" anchor="ctr" anchorCtr="0">
            <a:sp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None/>
              <a:defRPr sz="8000" b="0">
                <a:latin typeface="Caveat"/>
                <a:ea typeface="Caveat"/>
                <a:cs typeface="Caveat"/>
                <a:sym typeface="Caveat"/>
              </a:defRPr>
            </a:lvl1pPr>
            <a:lvl2pPr lvl="1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pic>
        <p:nvPicPr>
          <p:cNvPr id="45" name="Google Shape;45;p6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0000" y="360000"/>
            <a:ext cx="2340000" cy="839348"/>
          </a:xfrm>
          <a:prstGeom prst="rect">
            <a:avLst/>
          </a:prstGeom>
          <a:noFill/>
          <a:ln>
            <a:noFill/>
          </a:ln>
        </p:spPr>
      </p:pic>
      <p:sp>
        <p:nvSpPr>
          <p:cNvPr id="46" name="Google Shape;46;p6"/>
          <p:cNvSpPr txBox="1">
            <a:spLocks noGrp="1"/>
          </p:cNvSpPr>
          <p:nvPr>
            <p:ph type="body" idx="2"/>
          </p:nvPr>
        </p:nvSpPr>
        <p:spPr>
          <a:xfrm>
            <a:off x="359999" y="5868000"/>
            <a:ext cx="2520000" cy="14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marL="1371600" lvl="2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◦"/>
              <a:defRPr/>
            </a:lvl3pPr>
            <a:lvl4pPr marL="1828800" lvl="3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7" name="Google Shape;47;p6"/>
          <p:cNvSpPr txBox="1">
            <a:spLocks noGrp="1"/>
          </p:cNvSpPr>
          <p:nvPr>
            <p:ph type="body" idx="3"/>
          </p:nvPr>
        </p:nvSpPr>
        <p:spPr>
          <a:xfrm>
            <a:off x="360000" y="6192000"/>
            <a:ext cx="2487394" cy="418691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000" tIns="72000" rIns="72000" bIns="36000" anchor="t" anchorCtr="0">
            <a:spAutoFit/>
          </a:bodyPr>
          <a:lstStyle>
            <a:lvl1pPr marL="457200" lvl="0" indent="-22860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0" cap="none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1pPr>
            <a:lvl2pPr marL="914400" lvl="1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◦"/>
              <a:defRPr/>
            </a:lvl3pPr>
            <a:lvl4pPr marL="1828800" lvl="3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48" name="Google Shape;48;p6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07600" y="5695200"/>
            <a:ext cx="1425600" cy="801542"/>
          </a:xfrm>
          <a:prstGeom prst="rect">
            <a:avLst/>
          </a:prstGeom>
          <a:noFill/>
          <a:ln>
            <a:noFill/>
          </a:ln>
        </p:spPr>
      </p:pic>
      <p:sp>
        <p:nvSpPr>
          <p:cNvPr id="49" name="Google Shape;49;p6"/>
          <p:cNvSpPr>
            <a:spLocks noGrp="1"/>
          </p:cNvSpPr>
          <p:nvPr>
            <p:ph type="pic" idx="4"/>
          </p:nvPr>
        </p:nvSpPr>
        <p:spPr>
          <a:xfrm>
            <a:off x="5976000" y="360000"/>
            <a:ext cx="5857200" cy="4968000"/>
          </a:xfrm>
          <a:prstGeom prst="rect">
            <a:avLst/>
          </a:prstGeom>
          <a:noFill/>
          <a:ln w="50800" cap="rnd" cmpd="sng">
            <a:solidFill>
              <a:schemeClr val="lt2"/>
            </a:solidFill>
            <a:prstDash val="solid"/>
            <a:miter lim="800000"/>
            <a:headEnd type="none" w="sm" len="sm"/>
            <a:tailEnd type="none" w="sm" len="sm"/>
          </a:ln>
        </p:spPr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_opt 3">
  <p:cSld name="Title Slide_opt 3"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Google Shape;51;p7" descr="A tall tower in the middle of a body of water&#10;&#10;Description automatically generated with low confidence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5400634"/>
          </a:xfrm>
          <a:prstGeom prst="rect">
            <a:avLst/>
          </a:prstGeom>
          <a:noFill/>
          <a:ln>
            <a:noFill/>
          </a:ln>
        </p:spPr>
      </p:pic>
      <p:sp>
        <p:nvSpPr>
          <p:cNvPr id="52" name="Google Shape;52;p7"/>
          <p:cNvSpPr txBox="1">
            <a:spLocks noGrp="1"/>
          </p:cNvSpPr>
          <p:nvPr>
            <p:ph type="ctrTitle"/>
          </p:nvPr>
        </p:nvSpPr>
        <p:spPr>
          <a:xfrm>
            <a:off x="3854358" y="2520000"/>
            <a:ext cx="4479460" cy="979856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144000" tIns="216000" rIns="144000" bIns="0" anchor="t" anchorCtr="0">
            <a:sp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500"/>
              <a:buFont typeface="Anton"/>
              <a:buNone/>
              <a:defRPr sz="55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7"/>
          <p:cNvSpPr txBox="1">
            <a:spLocks noGrp="1"/>
          </p:cNvSpPr>
          <p:nvPr>
            <p:ph type="subTitle" idx="1"/>
          </p:nvPr>
        </p:nvSpPr>
        <p:spPr>
          <a:xfrm rot="-188436">
            <a:off x="3396858" y="3564000"/>
            <a:ext cx="5362714" cy="756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44000" tIns="144000" rIns="144000" bIns="0" anchor="ctr" anchorCtr="0">
            <a:sp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None/>
              <a:defRPr sz="8000" b="0">
                <a:latin typeface="Caveat"/>
                <a:ea typeface="Caveat"/>
                <a:cs typeface="Caveat"/>
                <a:sym typeface="Caveat"/>
              </a:defRPr>
            </a:lvl1pPr>
            <a:lvl2pPr lvl="1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pic>
        <p:nvPicPr>
          <p:cNvPr id="54" name="Google Shape;54;p7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0000" y="360000"/>
            <a:ext cx="2340000" cy="839348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7"/>
          <p:cNvPicPr preferRelativeResize="0"/>
          <p:nvPr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07600" y="360000"/>
            <a:ext cx="1425600" cy="801542"/>
          </a:xfrm>
          <a:prstGeom prst="rect">
            <a:avLst/>
          </a:prstGeom>
          <a:noFill/>
          <a:ln>
            <a:noFill/>
          </a:ln>
        </p:spPr>
      </p:pic>
      <p:sp>
        <p:nvSpPr>
          <p:cNvPr id="56" name="Google Shape;56;p7"/>
          <p:cNvSpPr/>
          <p:nvPr/>
        </p:nvSpPr>
        <p:spPr>
          <a:xfrm>
            <a:off x="0" y="5418000"/>
            <a:ext cx="12193200" cy="1440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" name="Google Shape;57;p7"/>
          <p:cNvSpPr txBox="1">
            <a:spLocks noGrp="1"/>
          </p:cNvSpPr>
          <p:nvPr>
            <p:ph type="body" idx="2"/>
          </p:nvPr>
        </p:nvSpPr>
        <p:spPr>
          <a:xfrm>
            <a:off x="359999" y="5868000"/>
            <a:ext cx="7200000" cy="14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marL="1371600" lvl="2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◦"/>
              <a:defRPr/>
            </a:lvl3pPr>
            <a:lvl4pPr marL="1828800" lvl="3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8" name="Google Shape;58;p7"/>
          <p:cNvSpPr txBox="1">
            <a:spLocks noGrp="1"/>
          </p:cNvSpPr>
          <p:nvPr>
            <p:ph type="body" idx="3"/>
          </p:nvPr>
        </p:nvSpPr>
        <p:spPr>
          <a:xfrm>
            <a:off x="360000" y="6192000"/>
            <a:ext cx="7200000" cy="418691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000" tIns="72000" rIns="72000" bIns="36000" anchor="t" anchorCtr="0">
            <a:spAutoFit/>
          </a:bodyPr>
          <a:lstStyle>
            <a:lvl1pPr marL="457200" lvl="0" indent="-22860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0" cap="none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1pPr>
            <a:lvl2pPr marL="914400" lvl="1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◦"/>
              <a:defRPr/>
            </a:lvl3pPr>
            <a:lvl4pPr marL="1828800" lvl="3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_Editable Image">
  <p:cSld name="Title Slide_Editable Image">
    <p:bg>
      <p:bgPr>
        <a:solidFill>
          <a:schemeClr val="lt1"/>
        </a:solidFill>
        <a:effectLst/>
      </p:bgPr>
    </p:bg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8"/>
          <p:cNvSpPr txBox="1">
            <a:spLocks noGrp="1"/>
          </p:cNvSpPr>
          <p:nvPr>
            <p:ph type="ctrTitle"/>
          </p:nvPr>
        </p:nvSpPr>
        <p:spPr>
          <a:xfrm>
            <a:off x="3854358" y="2520000"/>
            <a:ext cx="4479460" cy="979856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144000" tIns="216000" rIns="144000" bIns="0" anchor="t" anchorCtr="0">
            <a:sp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500"/>
              <a:buFont typeface="Anton"/>
              <a:buNone/>
              <a:defRPr sz="55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8"/>
          <p:cNvSpPr txBox="1">
            <a:spLocks noGrp="1"/>
          </p:cNvSpPr>
          <p:nvPr>
            <p:ph type="subTitle" idx="1"/>
          </p:nvPr>
        </p:nvSpPr>
        <p:spPr>
          <a:xfrm rot="-188436">
            <a:off x="3396858" y="3564000"/>
            <a:ext cx="5362714" cy="756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44000" tIns="144000" rIns="144000" bIns="0" anchor="ctr" anchorCtr="0">
            <a:sp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None/>
              <a:defRPr sz="8000" b="0">
                <a:latin typeface="Caveat"/>
                <a:ea typeface="Caveat"/>
                <a:cs typeface="Caveat"/>
                <a:sym typeface="Caveat"/>
              </a:defRPr>
            </a:lvl1pPr>
            <a:lvl2pPr lvl="1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pic>
        <p:nvPicPr>
          <p:cNvPr id="62" name="Google Shape;62;p8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0000" y="360000"/>
            <a:ext cx="2340000" cy="839348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63;p8"/>
          <p:cNvSpPr/>
          <p:nvPr/>
        </p:nvSpPr>
        <p:spPr>
          <a:xfrm>
            <a:off x="0" y="5368835"/>
            <a:ext cx="3239590" cy="1489165"/>
          </a:xfrm>
          <a:custGeom>
            <a:avLst/>
            <a:gdLst/>
            <a:ahLst/>
            <a:cxnLst/>
            <a:rect l="l" t="t" r="r" b="b"/>
            <a:pathLst>
              <a:path w="3239590" h="1489165" extrusionOk="0">
                <a:moveTo>
                  <a:pt x="6532" y="0"/>
                </a:moveTo>
                <a:lnTo>
                  <a:pt x="3239590" y="111035"/>
                </a:lnTo>
                <a:lnTo>
                  <a:pt x="3076304" y="1489165"/>
                </a:lnTo>
                <a:lnTo>
                  <a:pt x="0" y="1482635"/>
                </a:lnTo>
                <a:cubicBezTo>
                  <a:pt x="2177" y="988423"/>
                  <a:pt x="4355" y="494212"/>
                  <a:pt x="6532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4" name="Google Shape;64;p8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07600" y="5695200"/>
            <a:ext cx="1425600" cy="801542"/>
          </a:xfrm>
          <a:prstGeom prst="rect">
            <a:avLst/>
          </a:prstGeom>
          <a:noFill/>
          <a:ln>
            <a:noFill/>
          </a:ln>
        </p:spPr>
      </p:pic>
      <p:sp>
        <p:nvSpPr>
          <p:cNvPr id="65" name="Google Shape;65;p8"/>
          <p:cNvSpPr txBox="1">
            <a:spLocks noGrp="1"/>
          </p:cNvSpPr>
          <p:nvPr>
            <p:ph type="body" idx="2"/>
          </p:nvPr>
        </p:nvSpPr>
        <p:spPr>
          <a:xfrm>
            <a:off x="359999" y="5868000"/>
            <a:ext cx="2520000" cy="14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marL="1371600" lvl="2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◦"/>
              <a:defRPr/>
            </a:lvl3pPr>
            <a:lvl4pPr marL="1828800" lvl="3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6" name="Google Shape;66;p8"/>
          <p:cNvSpPr txBox="1">
            <a:spLocks noGrp="1"/>
          </p:cNvSpPr>
          <p:nvPr>
            <p:ph type="body" idx="3"/>
          </p:nvPr>
        </p:nvSpPr>
        <p:spPr>
          <a:xfrm>
            <a:off x="360000" y="6192000"/>
            <a:ext cx="2487394" cy="418691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000" tIns="72000" rIns="72000" bIns="36000" anchor="t" anchorCtr="0">
            <a:spAutoFit/>
          </a:bodyPr>
          <a:lstStyle>
            <a:lvl1pPr marL="457200" lvl="0" indent="-22860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0" cap="none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1pPr>
            <a:lvl2pPr marL="914400" lvl="1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◦"/>
              <a:defRPr/>
            </a:lvl3pPr>
            <a:lvl4pPr marL="1828800" lvl="3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7" name="Google Shape;67;p8"/>
          <p:cNvSpPr>
            <a:spLocks noGrp="1"/>
          </p:cNvSpPr>
          <p:nvPr>
            <p:ph type="pic" idx="4"/>
          </p:nvPr>
        </p:nvSpPr>
        <p:spPr>
          <a:xfrm>
            <a:off x="-1" y="-1"/>
            <a:ext cx="12193200" cy="68580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Chapter Break">
  <p:cSld name="Chapter Break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9"/>
          <p:cNvSpPr/>
          <p:nvPr/>
        </p:nvSpPr>
        <p:spPr>
          <a:xfrm>
            <a:off x="9606708" y="5255047"/>
            <a:ext cx="2599982" cy="1608463"/>
          </a:xfrm>
          <a:custGeom>
            <a:avLst/>
            <a:gdLst/>
            <a:ahLst/>
            <a:cxnLst/>
            <a:rect l="l" t="t" r="r" b="b"/>
            <a:pathLst>
              <a:path w="2599982" h="1608463" extrusionOk="0">
                <a:moveTo>
                  <a:pt x="73446" y="0"/>
                </a:moveTo>
                <a:lnTo>
                  <a:pt x="2599982" y="95480"/>
                </a:lnTo>
                <a:lnTo>
                  <a:pt x="2585292" y="1608463"/>
                </a:lnTo>
                <a:lnTo>
                  <a:pt x="0" y="1601118"/>
                </a:lnTo>
                <a:lnTo>
                  <a:pt x="73446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" name="Google Shape;70;p9"/>
          <p:cNvSpPr txBox="1">
            <a:spLocks noGrp="1"/>
          </p:cNvSpPr>
          <p:nvPr>
            <p:ph type="ctrTitle"/>
          </p:nvPr>
        </p:nvSpPr>
        <p:spPr>
          <a:xfrm>
            <a:off x="360000" y="2520000"/>
            <a:ext cx="4479460" cy="979856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144000" tIns="216000" rIns="144000" bIns="0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500"/>
              <a:buFont typeface="Anton"/>
              <a:buNone/>
              <a:defRPr sz="55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9"/>
          <p:cNvSpPr txBox="1">
            <a:spLocks noGrp="1"/>
          </p:cNvSpPr>
          <p:nvPr>
            <p:ph type="subTitle" idx="1"/>
          </p:nvPr>
        </p:nvSpPr>
        <p:spPr>
          <a:xfrm rot="-188436">
            <a:off x="196871" y="3492000"/>
            <a:ext cx="5362714" cy="756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44000" tIns="144000" rIns="144000" bIns="0" anchor="ctr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None/>
              <a:defRPr sz="8000" b="0">
                <a:latin typeface="Caveat"/>
                <a:ea typeface="Caveat"/>
                <a:cs typeface="Caveat"/>
                <a:sym typeface="Caveat"/>
              </a:defRPr>
            </a:lvl1pPr>
            <a:lvl2pPr lvl="1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pic>
        <p:nvPicPr>
          <p:cNvPr id="72" name="Google Shape;72;p9"/>
          <p:cNvPicPr preferRelativeResize="0"/>
          <p:nvPr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07600" y="5695200"/>
            <a:ext cx="1425600" cy="801542"/>
          </a:xfrm>
          <a:prstGeom prst="rect">
            <a:avLst/>
          </a:prstGeom>
          <a:noFill/>
          <a:ln>
            <a:noFill/>
          </a:ln>
        </p:spPr>
      </p:pic>
      <p:sp>
        <p:nvSpPr>
          <p:cNvPr id="73" name="Google Shape;73;p9"/>
          <p:cNvSpPr/>
          <p:nvPr/>
        </p:nvSpPr>
        <p:spPr>
          <a:xfrm>
            <a:off x="-8412" y="5280702"/>
            <a:ext cx="3240657" cy="1592803"/>
          </a:xfrm>
          <a:custGeom>
            <a:avLst/>
            <a:gdLst/>
            <a:ahLst/>
            <a:cxnLst/>
            <a:rect l="l" t="t" r="r" b="b"/>
            <a:pathLst>
              <a:path w="3240657" h="1592803" extrusionOk="0">
                <a:moveTo>
                  <a:pt x="255" y="0"/>
                </a:moveTo>
                <a:lnTo>
                  <a:pt x="3240657" y="103690"/>
                </a:lnTo>
                <a:lnTo>
                  <a:pt x="3062681" y="1584644"/>
                </a:lnTo>
                <a:lnTo>
                  <a:pt x="8411" y="1592803"/>
                </a:lnTo>
                <a:cubicBezTo>
                  <a:pt x="10588" y="1098591"/>
                  <a:pt x="-1922" y="494212"/>
                  <a:pt x="255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4" name="Google Shape;74;p9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0000" y="5688000"/>
            <a:ext cx="2232000" cy="80060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Chapter Break_Editable Image">
  <p:cSld name="Chapter Break_Editable Image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0"/>
          <p:cNvSpPr>
            <a:spLocks noGrp="1"/>
          </p:cNvSpPr>
          <p:nvPr>
            <p:ph type="pic" idx="2"/>
          </p:nvPr>
        </p:nvSpPr>
        <p:spPr>
          <a:xfrm>
            <a:off x="0" y="0"/>
            <a:ext cx="12193200" cy="6858000"/>
          </a:xfrm>
          <a:prstGeom prst="rect">
            <a:avLst/>
          </a:prstGeom>
          <a:noFill/>
          <a:ln>
            <a:noFill/>
          </a:ln>
        </p:spPr>
      </p:sp>
      <p:sp>
        <p:nvSpPr>
          <p:cNvPr id="77" name="Google Shape;77;p10"/>
          <p:cNvSpPr txBox="1">
            <a:spLocks noGrp="1"/>
          </p:cNvSpPr>
          <p:nvPr>
            <p:ph type="ctrTitle"/>
          </p:nvPr>
        </p:nvSpPr>
        <p:spPr>
          <a:xfrm>
            <a:off x="360000" y="2520000"/>
            <a:ext cx="4479460" cy="979856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144000" tIns="216000" rIns="144000" bIns="0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500"/>
              <a:buFont typeface="Anton"/>
              <a:buNone/>
              <a:defRPr sz="55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0"/>
          <p:cNvSpPr txBox="1">
            <a:spLocks noGrp="1"/>
          </p:cNvSpPr>
          <p:nvPr>
            <p:ph type="subTitle" idx="1"/>
          </p:nvPr>
        </p:nvSpPr>
        <p:spPr>
          <a:xfrm rot="-188436">
            <a:off x="196871" y="3492000"/>
            <a:ext cx="5362714" cy="756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44000" tIns="144000" rIns="144000" bIns="0" anchor="ctr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None/>
              <a:defRPr sz="8000" b="0">
                <a:latin typeface="Caveat"/>
                <a:ea typeface="Caveat"/>
                <a:cs typeface="Caveat"/>
                <a:sym typeface="Caveat"/>
              </a:defRPr>
            </a:lvl1pPr>
            <a:lvl2pPr lvl="1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image" Target="../media/image1.png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360000" y="1008000"/>
            <a:ext cx="2036950" cy="524553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000" tIns="108000" rIns="72000" bIns="0" anchor="t" anchorCtr="0">
            <a:sp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Anton"/>
              <a:buNone/>
              <a:defRPr sz="3000" b="0" i="0" u="none" strike="noStrike" cap="none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360000" y="1872000"/>
            <a:ext cx="5400000" cy="39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5560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Calibri"/>
              <a:buChar char="◦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dt" idx="10"/>
          </p:nvPr>
        </p:nvSpPr>
        <p:spPr>
          <a:xfrm>
            <a:off x="838200" y="6588000"/>
            <a:ext cx="2743200" cy="14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"/>
          <p:cNvSpPr txBox="1">
            <a:spLocks noGrp="1"/>
          </p:cNvSpPr>
          <p:nvPr>
            <p:ph type="ftr" idx="11"/>
          </p:nvPr>
        </p:nvSpPr>
        <p:spPr>
          <a:xfrm>
            <a:off x="4038600" y="6588000"/>
            <a:ext cx="4114800" cy="14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"/>
          <p:cNvSpPr txBox="1">
            <a:spLocks noGrp="1"/>
          </p:cNvSpPr>
          <p:nvPr>
            <p:ph type="sldNum" idx="12"/>
          </p:nvPr>
        </p:nvSpPr>
        <p:spPr>
          <a:xfrm>
            <a:off x="8610600" y="6588000"/>
            <a:ext cx="2743200" cy="14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15" name="Google Shape;15;p1"/>
          <p:cNvPicPr preferRelativeResize="0"/>
          <p:nvPr/>
        </p:nvPicPr>
        <p:blipFill rotWithShape="1">
          <a:blip r:embed="rId39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0000" y="6048000"/>
            <a:ext cx="1584000" cy="568174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8" r:id="rId21"/>
    <p:sldLayoutId id="2147483669" r:id="rId22"/>
    <p:sldLayoutId id="2147483670" r:id="rId23"/>
    <p:sldLayoutId id="2147483671" r:id="rId24"/>
    <p:sldLayoutId id="2147483672" r:id="rId25"/>
    <p:sldLayoutId id="2147483673" r:id="rId26"/>
    <p:sldLayoutId id="2147483674" r:id="rId27"/>
    <p:sldLayoutId id="2147483675" r:id="rId28"/>
    <p:sldLayoutId id="2147483676" r:id="rId29"/>
    <p:sldLayoutId id="2147483677" r:id="rId30"/>
    <p:sldLayoutId id="2147483678" r:id="rId31"/>
    <p:sldLayoutId id="2147483679" r:id="rId32"/>
    <p:sldLayoutId id="2147483680" r:id="rId33"/>
    <p:sldLayoutId id="2147483681" r:id="rId34"/>
    <p:sldLayoutId id="2147483682" r:id="rId35"/>
    <p:sldLayoutId id="2147483683" r:id="rId36"/>
    <p:sldLayoutId id="2147483684" r:id="rId3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232;p36">
            <a:extLst>
              <a:ext uri="{FF2B5EF4-FFF2-40B4-BE49-F238E27FC236}">
                <a16:creationId xmlns:a16="http://schemas.microsoft.com/office/drawing/2014/main" id="{BE52D0B2-6B75-F4C5-A417-7D657F6B0F4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184960" y="2110579"/>
            <a:ext cx="6623100" cy="1656000"/>
          </a:xfrm>
          <a:prstGeom prst="rect">
            <a:avLst/>
          </a:prstGeom>
          <a:solidFill>
            <a:schemeClr val="bg1"/>
          </a:solidFill>
          <a:ln>
            <a:noFill/>
            <a:prstDash/>
          </a:ln>
          <a:effectLst/>
        </p:spPr>
        <p:txBody>
          <a:bodyPr rot="0" spcFirstLastPara="1" vertOverflow="overflow" horzOverflow="overflow" vert="horz" wrap="square" lIns="108000" tIns="13680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R="0" lvl="0" algn="l" rtl="0">
              <a:lnSpc>
                <a:spcPct val="91111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Font typeface="Arial"/>
              <a:buNone/>
              <a:defRPr sz="45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1111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Font typeface="Arial"/>
              <a:buNone/>
              <a:tabLst/>
              <a:defRPr/>
            </a:pPr>
            <a:r>
              <a:rPr kumimoji="0" lang="en-GB" sz="32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APPRENTICESHIP WORKFORCE DEVELOPMENT</a:t>
            </a:r>
            <a:br>
              <a:rPr kumimoji="0" lang="en-GB" sz="20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</a:br>
            <a:endParaRPr kumimoji="0" lang="en-GB" sz="2000" b="1" i="0" u="none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A3ADF8-1DA0-8522-2E4C-2AD5595164B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95250" indent="0"/>
            <a:r>
              <a:rPr lang="en-GB" sz="1800" dirty="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SESSION 3:</a:t>
            </a:r>
            <a:r>
              <a:rPr lang="en-GB" sz="1800" b="0" dirty="0">
                <a:solidFill>
                  <a:schemeClr val="bg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r>
              <a:rPr lang="en-GB" sz="1800" dirty="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Mentoring for Degree Apprenticeship career development, building effective communication and relationships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282" name="Google Shape;282;p39"/>
          <p:cNvSpPr txBox="1">
            <a:spLocks noGrp="1"/>
          </p:cNvSpPr>
          <p:nvPr>
            <p:ph type="body" idx="2"/>
          </p:nvPr>
        </p:nvSpPr>
        <p:spPr>
          <a:xfrm>
            <a:off x="5280496" y="5146288"/>
            <a:ext cx="6407100" cy="46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4000" tIns="0" rIns="0" bIns="0" anchor="t" anchorCtr="0">
            <a:noAutofit/>
          </a:bodyPr>
          <a:lstStyle/>
          <a:p>
            <a:pPr marL="0" lvl="0" indent="0" algn="l" rtl="0">
              <a:lnSpc>
                <a:spcPct val="118518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rPr lang="en-GB" dirty="0"/>
              <a:t>By University of Portsmouth</a:t>
            </a:r>
            <a:endParaRPr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p48"/>
          <p:cNvSpPr txBox="1">
            <a:spLocks noGrp="1"/>
          </p:cNvSpPr>
          <p:nvPr>
            <p:ph type="title"/>
          </p:nvPr>
        </p:nvSpPr>
        <p:spPr>
          <a:xfrm>
            <a:off x="8549400" y="1008000"/>
            <a:ext cx="3150600" cy="524700"/>
          </a:xfrm>
          <a:prstGeom prst="rect">
            <a:avLst/>
          </a:prstGeom>
        </p:spPr>
        <p:txBody>
          <a:bodyPr spcFirstLastPara="1" wrap="square" lIns="72000" tIns="108000" rIns="72000" bIns="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Coaching V Mentor </a:t>
            </a:r>
            <a:endParaRPr/>
          </a:p>
        </p:txBody>
      </p:sp>
      <p:sp>
        <p:nvSpPr>
          <p:cNvPr id="352" name="Google Shape;352;p48"/>
          <p:cNvSpPr txBox="1">
            <a:spLocks noGrp="1"/>
          </p:cNvSpPr>
          <p:nvPr>
            <p:ph type="body" idx="1"/>
          </p:nvPr>
        </p:nvSpPr>
        <p:spPr>
          <a:xfrm>
            <a:off x="6300000" y="2565525"/>
            <a:ext cx="5400000" cy="3266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None/>
            </a:pPr>
            <a:endParaRPr b="0">
              <a:solidFill>
                <a:srgbClr val="37415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None/>
            </a:pPr>
            <a:r>
              <a:rPr lang="en-GB" b="0">
                <a:solidFill>
                  <a:srgbClr val="37415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Explore the differences between coaching and mentoring, particularly in the context of apprentice development.</a:t>
            </a:r>
            <a:endParaRPr b="0">
              <a:solidFill>
                <a:srgbClr val="37415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None/>
            </a:pPr>
            <a:endParaRPr b="0">
              <a:solidFill>
                <a:srgbClr val="37415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None/>
            </a:pPr>
            <a:r>
              <a:rPr lang="en-GB" b="0">
                <a:solidFill>
                  <a:srgbClr val="37415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Reflecting on our thoughts from the first session… need for a hybrid role? </a:t>
            </a:r>
            <a:endParaRPr b="0">
              <a:solidFill>
                <a:srgbClr val="37415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150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53" name="Google Shape;353;p4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75800" y="3571200"/>
            <a:ext cx="3394422" cy="2260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54" name="Google Shape;354;p4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8875" y="714550"/>
            <a:ext cx="3394422" cy="2260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p49"/>
          <p:cNvSpPr txBox="1">
            <a:spLocks noGrp="1"/>
          </p:cNvSpPr>
          <p:nvPr>
            <p:ph type="title"/>
          </p:nvPr>
        </p:nvSpPr>
        <p:spPr>
          <a:xfrm>
            <a:off x="6300000" y="1008000"/>
            <a:ext cx="5400000" cy="524700"/>
          </a:xfrm>
          <a:prstGeom prst="rect">
            <a:avLst/>
          </a:prstGeom>
        </p:spPr>
        <p:txBody>
          <a:bodyPr spcFirstLastPara="1" wrap="square" lIns="72000" tIns="108000" rIns="72000" bIns="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Conclusion and next steps </a:t>
            </a:r>
            <a:endParaRPr dirty="0"/>
          </a:p>
        </p:txBody>
      </p:sp>
      <p:sp>
        <p:nvSpPr>
          <p:cNvPr id="361" name="Google Shape;361;p49"/>
          <p:cNvSpPr txBox="1">
            <a:spLocks noGrp="1"/>
          </p:cNvSpPr>
          <p:nvPr>
            <p:ph type="body" idx="1"/>
          </p:nvPr>
        </p:nvSpPr>
        <p:spPr>
          <a:xfrm>
            <a:off x="3325500" y="1872000"/>
            <a:ext cx="8374500" cy="3960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SzPts val="2000"/>
              <a:buFont typeface="Montserrat Medium"/>
              <a:buChar char="●"/>
            </a:pPr>
            <a:r>
              <a:rPr lang="en-GB" b="0">
                <a:latin typeface="Montserrat Medium"/>
                <a:ea typeface="Montserrat Medium"/>
                <a:cs typeface="Montserrat Medium"/>
                <a:sym typeface="Montserrat Medium"/>
              </a:rPr>
              <a:t>Key steps </a:t>
            </a:r>
            <a:endParaRPr b="0"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SzPts val="2000"/>
              <a:buFont typeface="Montserrat Medium"/>
              <a:buChar char="●"/>
            </a:pPr>
            <a:r>
              <a:rPr lang="en-GB" b="0">
                <a:latin typeface="Montserrat Medium"/>
                <a:ea typeface="Montserrat Medium"/>
                <a:cs typeface="Montserrat Medium"/>
                <a:sym typeface="Montserrat Medium"/>
              </a:rPr>
              <a:t>Resources available </a:t>
            </a:r>
            <a:endParaRPr b="0"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SzPts val="2000"/>
              <a:buFont typeface="Montserrat Medium"/>
              <a:buChar char="●"/>
            </a:pPr>
            <a:r>
              <a:rPr lang="en-GB" b="0">
                <a:latin typeface="Montserrat Medium"/>
                <a:ea typeface="Montserrat Medium"/>
                <a:cs typeface="Montserrat Medium"/>
                <a:sym typeface="Montserrat Medium"/>
              </a:rPr>
              <a:t>What next? </a:t>
            </a:r>
            <a:endParaRPr b="0"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pic>
        <p:nvPicPr>
          <p:cNvPr id="362" name="Google Shape;362;p4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26500" y="3093422"/>
            <a:ext cx="4111925" cy="2738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p50"/>
          <p:cNvSpPr txBox="1">
            <a:spLocks noGrp="1"/>
          </p:cNvSpPr>
          <p:nvPr>
            <p:ph type="ctrTitle"/>
          </p:nvPr>
        </p:nvSpPr>
        <p:spPr>
          <a:xfrm>
            <a:off x="5197323" y="2040853"/>
            <a:ext cx="6575700" cy="434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92000" tIns="168000" rIns="0" bIns="48000" anchor="t" anchorCtr="0">
            <a:noAutofit/>
          </a:bodyPr>
          <a:lstStyle/>
          <a:p>
            <a:pPr marL="0" lvl="0" indent="0" algn="l" rtl="0">
              <a:lnSpc>
                <a:spcPct val="11875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</a:pPr>
            <a:r>
              <a:rPr lang="en-GB">
                <a:latin typeface="Arial"/>
                <a:ea typeface="Arial"/>
                <a:cs typeface="Arial"/>
                <a:sym typeface="Arial"/>
              </a:rPr>
              <a:t>Claire Middleton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" name="Google Shape;383;p52">
            <a:extLst>
              <a:ext uri="{FF2B5EF4-FFF2-40B4-BE49-F238E27FC236}">
                <a16:creationId xmlns:a16="http://schemas.microsoft.com/office/drawing/2014/main" id="{B63B977E-BB72-8AC7-80E5-CEE7A0E5B4B4}"/>
              </a:ext>
            </a:extLst>
          </p:cNvPr>
          <p:cNvSpPr txBox="1">
            <a:spLocks noGrp="1"/>
          </p:cNvSpPr>
          <p:nvPr/>
        </p:nvSpPr>
        <p:spPr>
          <a:xfrm>
            <a:off x="5197323" y="2630883"/>
            <a:ext cx="5392418" cy="43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2000" tIns="0" rIns="0" bIns="0" anchor="t" anchorCtr="0">
            <a:normAutofit fontScale="70000" lnSpcReduction="2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11875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55600" algn="ctr" rtl="0">
              <a:lnSpc>
                <a:spcPct val="130000"/>
              </a:lnSpc>
              <a:spcBef>
                <a:spcPts val="700"/>
              </a:spcBef>
              <a:spcAft>
                <a:spcPts val="0"/>
              </a:spcAft>
              <a:buClr>
                <a:srgbClr val="888888"/>
              </a:buClr>
              <a:buSzPts val="37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ctr" rtl="0">
              <a:lnSpc>
                <a:spcPct val="130000"/>
              </a:lnSpc>
              <a:spcBef>
                <a:spcPts val="60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Calibri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ctr" rtl="0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7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ctr" rtl="0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7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7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7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7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7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lnSpc>
                <a:spcPct val="11875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</a:pPr>
            <a:r>
              <a:rPr lang="en-GB" dirty="0"/>
              <a:t>Degree Apprenticeship Manager – University of Portsmouth</a:t>
            </a:r>
            <a:endParaRPr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40" descr="Across two line placeholder"/>
          <p:cNvSpPr txBox="1">
            <a:spLocks noGrp="1"/>
          </p:cNvSpPr>
          <p:nvPr>
            <p:ph type="title" idx="4294967295"/>
          </p:nvPr>
        </p:nvSpPr>
        <p:spPr>
          <a:xfrm rot="-188494">
            <a:off x="1609725" y="2566988"/>
            <a:ext cx="7997825" cy="2435225"/>
          </a:xfrm>
          <a:prstGeom prst="rect">
            <a:avLst/>
          </a:prstGeom>
          <a:solidFill>
            <a:schemeClr val="accent2"/>
          </a:solidFill>
          <a:ln>
            <a:noFill/>
            <a:prstDash/>
          </a:ln>
          <a:effectLst/>
        </p:spPr>
        <p:txBody>
          <a:bodyPr rot="0" spcFirstLastPara="1" vertOverflow="overflow" horzOverflow="overflow" vert="horz" wrap="square" lIns="144000" tIns="144000" rIns="14400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2272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tabLst/>
              <a:defRPr/>
            </a:pPr>
            <a:r>
              <a:rPr kumimoji="0" lang="en-US" sz="3000" b="0" i="0" u="none" strike="noStrike" kern="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  <a:sym typeface="Montserrat Medium"/>
              </a:rPr>
              <a:t>Session 3: Mentoring for Degree Apprenticeship career development, building effective communication and relationships </a:t>
            </a:r>
            <a:endParaRPr kumimoji="0" lang="en-US" sz="2200" b="0" i="0" u="none" strike="noStrike" kern="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marR="0" lvl="0" indent="0" algn="ctr" defTabSz="914400" rtl="0" eaLnBrk="1" fontAlgn="auto" latinLnBrk="0" hangingPunct="1">
              <a:lnSpc>
                <a:spcPct val="102272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tabLst/>
              <a:defRPr/>
            </a:pPr>
            <a:r>
              <a:rPr kumimoji="0" lang="en-US" sz="2600" b="0" i="0" u="none" strike="noStrike" kern="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  <a:sym typeface="Montserrat Medium"/>
              </a:rPr>
              <a:t>19th Nov 2023</a:t>
            </a:r>
          </a:p>
        </p:txBody>
      </p:sp>
      <p:sp>
        <p:nvSpPr>
          <p:cNvPr id="289" name="Google Shape;289;p40" descr="Presenter names place holder"/>
          <p:cNvSpPr txBox="1">
            <a:spLocks noGrp="1"/>
          </p:cNvSpPr>
          <p:nvPr>
            <p:ph type="body" idx="3"/>
          </p:nvPr>
        </p:nvSpPr>
        <p:spPr>
          <a:xfrm>
            <a:off x="255775" y="5177226"/>
            <a:ext cx="2777100" cy="13866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72000" tIns="72000" rIns="72000" bIns="36000" anchor="t" anchorCtr="0">
            <a:spAutoFit/>
          </a:bodyPr>
          <a:lstStyle/>
          <a:p>
            <a:pPr marL="0" lvl="0" indent="0" algn="l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</a:pPr>
            <a:r>
              <a:rPr lang="en-GB">
                <a:latin typeface="Montserrat"/>
                <a:ea typeface="Montserrat"/>
                <a:cs typeface="Montserrat"/>
                <a:sym typeface="Montserrat"/>
              </a:rPr>
              <a:t>Becky Quew-Jones 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</a:pPr>
            <a:r>
              <a:rPr lang="en-GB">
                <a:latin typeface="Montserrat"/>
                <a:ea typeface="Montserrat"/>
                <a:cs typeface="Montserrat"/>
                <a:sym typeface="Montserrat"/>
              </a:rPr>
              <a:t>Faculty Learning and Teaching Lead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</a:pPr>
            <a:r>
              <a:rPr lang="en-GB">
                <a:latin typeface="Montserrat"/>
                <a:ea typeface="Montserrat"/>
                <a:cs typeface="Montserrat"/>
                <a:sym typeface="Montserrat"/>
              </a:rPr>
              <a:t>Principal lecturer 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41"/>
          <p:cNvSpPr txBox="1">
            <a:spLocks noGrp="1"/>
          </p:cNvSpPr>
          <p:nvPr>
            <p:ph type="title"/>
          </p:nvPr>
        </p:nvSpPr>
        <p:spPr>
          <a:xfrm>
            <a:off x="8033975" y="1008000"/>
            <a:ext cx="3514200" cy="524700"/>
          </a:xfrm>
          <a:prstGeom prst="rect">
            <a:avLst/>
          </a:prstGeom>
        </p:spPr>
        <p:txBody>
          <a:bodyPr spcFirstLastPara="1" wrap="square" lIns="72000" tIns="108000" rIns="72000" bIns="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The session today …</a:t>
            </a:r>
            <a:endParaRPr/>
          </a:p>
        </p:txBody>
      </p:sp>
      <p:sp>
        <p:nvSpPr>
          <p:cNvPr id="296" name="Google Shape;296;p41"/>
          <p:cNvSpPr txBox="1">
            <a:spLocks noGrp="1"/>
          </p:cNvSpPr>
          <p:nvPr>
            <p:ph type="body" idx="1"/>
          </p:nvPr>
        </p:nvSpPr>
        <p:spPr>
          <a:xfrm>
            <a:off x="6300000" y="1872000"/>
            <a:ext cx="5400000" cy="3960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457200" lvl="0" indent="-355600" algn="l" rtl="0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rgbClr val="374151"/>
              </a:buClr>
              <a:buSzPts val="2000"/>
              <a:buFont typeface="Montserrat"/>
              <a:buChar char="●"/>
            </a:pPr>
            <a:r>
              <a:rPr lang="en-GB">
                <a:solidFill>
                  <a:srgbClr val="374151"/>
                </a:solidFill>
                <a:latin typeface="Montserrat"/>
                <a:ea typeface="Montserrat"/>
                <a:cs typeface="Montserrat"/>
                <a:sym typeface="Montserrat"/>
              </a:rPr>
              <a:t>Key aim:  </a:t>
            </a:r>
            <a:r>
              <a:rPr lang="en-GB" b="0">
                <a:solidFill>
                  <a:srgbClr val="37415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GB" b="0">
                <a:solidFill>
                  <a:srgbClr val="37415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Explore the role of mentoring in supporting apprentices' career development and equipping with appropriate mentoring skills</a:t>
            </a:r>
            <a:endParaRPr b="0">
              <a:solidFill>
                <a:srgbClr val="37415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None/>
            </a:pPr>
            <a:endParaRPr b="0">
              <a:solidFill>
                <a:srgbClr val="37415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457200" lvl="0" indent="-355600" algn="l" rtl="0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rgbClr val="500050"/>
              </a:buClr>
              <a:buSzPts val="2000"/>
              <a:buFont typeface="Montserrat Medium"/>
              <a:buChar char="●"/>
            </a:pPr>
            <a:r>
              <a:rPr lang="en-GB" b="0">
                <a:solidFill>
                  <a:srgbClr val="50005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Share mentoring strategies and tools</a:t>
            </a:r>
            <a:endParaRPr b="0">
              <a:solidFill>
                <a:srgbClr val="50005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None/>
            </a:pPr>
            <a:r>
              <a:rPr lang="en-GB" b="0">
                <a:solidFill>
                  <a:srgbClr val="37415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endParaRPr b="0">
              <a:solidFill>
                <a:srgbClr val="37415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457200" lvl="0" indent="-355600" algn="l" rtl="0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rgbClr val="374151"/>
              </a:buClr>
              <a:buSzPts val="2000"/>
              <a:buFont typeface="Montserrat"/>
              <a:buChar char="●"/>
            </a:pPr>
            <a:r>
              <a:rPr lang="en-GB" b="0">
                <a:solidFill>
                  <a:srgbClr val="37415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Practice mentoring skills using knowledge gained </a:t>
            </a:r>
            <a:endParaRPr b="0">
              <a:solidFill>
                <a:srgbClr val="37415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None/>
            </a:pPr>
            <a:endParaRPr sz="1200" b="0">
              <a:solidFill>
                <a:srgbClr val="37415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None/>
            </a:pPr>
            <a:endParaRPr sz="1200" b="0">
              <a:solidFill>
                <a:srgbClr val="37415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None/>
            </a:pPr>
            <a:endParaRPr sz="1200" b="0">
              <a:solidFill>
                <a:srgbClr val="37415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None/>
            </a:pPr>
            <a:endParaRPr sz="1200" b="0">
              <a:solidFill>
                <a:srgbClr val="37415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None/>
            </a:pPr>
            <a:endParaRPr sz="1200" b="0">
              <a:solidFill>
                <a:srgbClr val="37415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lnSpc>
                <a:spcPct val="115000"/>
              </a:lnSpc>
              <a:spcBef>
                <a:spcPts val="1500"/>
              </a:spcBef>
              <a:spcAft>
                <a:spcPts val="1500"/>
              </a:spcAft>
              <a:buNone/>
            </a:pPr>
            <a:endParaRPr sz="1200" b="0">
              <a:solidFill>
                <a:srgbClr val="37415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97" name="Google Shape;297;p4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04400" y="2415600"/>
            <a:ext cx="3043200" cy="202680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42"/>
          <p:cNvSpPr txBox="1">
            <a:spLocks noGrp="1"/>
          </p:cNvSpPr>
          <p:nvPr>
            <p:ph type="title"/>
          </p:nvPr>
        </p:nvSpPr>
        <p:spPr>
          <a:xfrm>
            <a:off x="6300000" y="1008000"/>
            <a:ext cx="5500800" cy="524700"/>
          </a:xfrm>
          <a:prstGeom prst="rect">
            <a:avLst/>
          </a:prstGeom>
        </p:spPr>
        <p:txBody>
          <a:bodyPr spcFirstLastPara="1" wrap="square" lIns="72000" tIns="108000" rIns="72000" bIns="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Recap from last session </a:t>
            </a:r>
            <a:endParaRPr/>
          </a:p>
        </p:txBody>
      </p:sp>
      <p:sp>
        <p:nvSpPr>
          <p:cNvPr id="304" name="Google Shape;304;p42"/>
          <p:cNvSpPr txBox="1">
            <a:spLocks noGrp="1"/>
          </p:cNvSpPr>
          <p:nvPr>
            <p:ph type="body" idx="1"/>
          </p:nvPr>
        </p:nvSpPr>
        <p:spPr>
          <a:xfrm>
            <a:off x="3666700" y="2880000"/>
            <a:ext cx="8033400" cy="2952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None/>
            </a:pPr>
            <a:r>
              <a:rPr lang="en-GB" sz="2500" b="0">
                <a:solidFill>
                  <a:srgbClr val="374151"/>
                </a:solidFill>
                <a:latin typeface="Montserrat"/>
                <a:ea typeface="Montserrat"/>
                <a:cs typeface="Montserrat"/>
                <a:sym typeface="Montserrat"/>
              </a:rPr>
              <a:t>What key concepts and skills covered in the previous session did you have chance to practice? </a:t>
            </a:r>
            <a:endParaRPr sz="2500" b="0">
              <a:solidFill>
                <a:srgbClr val="37415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150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05" name="Google Shape;305;p4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99725" y="4110250"/>
            <a:ext cx="4579053" cy="2575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p43"/>
          <p:cNvSpPr txBox="1">
            <a:spLocks noGrp="1"/>
          </p:cNvSpPr>
          <p:nvPr>
            <p:ph type="title"/>
          </p:nvPr>
        </p:nvSpPr>
        <p:spPr>
          <a:xfrm>
            <a:off x="6300000" y="1008000"/>
            <a:ext cx="5400000" cy="524700"/>
          </a:xfrm>
          <a:prstGeom prst="rect">
            <a:avLst/>
          </a:prstGeom>
        </p:spPr>
        <p:txBody>
          <a:bodyPr spcFirstLastPara="1" wrap="square" lIns="72000" tIns="108000" rIns="72000" bIns="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Understanding the Mentors role</a:t>
            </a:r>
            <a:endParaRPr/>
          </a:p>
        </p:txBody>
      </p:sp>
      <p:sp>
        <p:nvSpPr>
          <p:cNvPr id="312" name="Google Shape;312;p43"/>
          <p:cNvSpPr txBox="1">
            <a:spLocks noGrp="1"/>
          </p:cNvSpPr>
          <p:nvPr>
            <p:ph type="body" idx="1"/>
          </p:nvPr>
        </p:nvSpPr>
        <p:spPr>
          <a:xfrm>
            <a:off x="6300000" y="1872000"/>
            <a:ext cx="5400000" cy="3960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596900" lvl="0" indent="-355600" algn="l" rtl="0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rgbClr val="374151"/>
              </a:buClr>
              <a:buSzPts val="2000"/>
              <a:buFont typeface="Montserrat Medium"/>
              <a:buChar char="●"/>
            </a:pPr>
            <a:r>
              <a:rPr lang="en-GB" b="0">
                <a:solidFill>
                  <a:srgbClr val="37415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Understanding the Mentor's Role</a:t>
            </a:r>
            <a:endParaRPr b="0">
              <a:solidFill>
                <a:srgbClr val="37415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None/>
            </a:pPr>
            <a:endParaRPr b="0">
              <a:solidFill>
                <a:srgbClr val="37415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596900" lvl="0" indent="-355600" algn="l" rtl="0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rgbClr val="500050"/>
              </a:buClr>
              <a:buSzPts val="2000"/>
              <a:buFont typeface="Montserrat Medium"/>
              <a:buChar char="●"/>
            </a:pPr>
            <a:r>
              <a:rPr lang="en-GB" b="0">
                <a:solidFill>
                  <a:srgbClr val="50005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Defining the mentor's role in career development for apprentices </a:t>
            </a:r>
            <a:endParaRPr b="0">
              <a:solidFill>
                <a:srgbClr val="50005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914400" lvl="1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00050"/>
              </a:buClr>
              <a:buSzPts val="1600"/>
              <a:buFont typeface="Montserrat Medium"/>
              <a:buChar char="○"/>
            </a:pPr>
            <a:r>
              <a:rPr lang="en-GB" sz="1600" b="0">
                <a:solidFill>
                  <a:srgbClr val="50005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behaviours </a:t>
            </a:r>
            <a:endParaRPr sz="1600" b="0">
              <a:solidFill>
                <a:srgbClr val="50005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None/>
            </a:pPr>
            <a:endParaRPr b="0">
              <a:solidFill>
                <a:srgbClr val="37415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596900" lvl="0" indent="-304800" algn="l" rtl="0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rgbClr val="374151"/>
              </a:buClr>
              <a:buSzPts val="1200"/>
              <a:buFont typeface="Roboto"/>
              <a:buChar char="●"/>
            </a:pPr>
            <a:r>
              <a:rPr lang="en-GB" b="0">
                <a:solidFill>
                  <a:srgbClr val="37415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Discuss responsibilities and expectations associated with mentoring apprentices</a:t>
            </a:r>
            <a:r>
              <a:rPr lang="en-GB" sz="1200" b="0">
                <a:solidFill>
                  <a:srgbClr val="374151"/>
                </a:solidFill>
                <a:latin typeface="Roboto"/>
                <a:ea typeface="Roboto"/>
                <a:cs typeface="Roboto"/>
                <a:sym typeface="Roboto"/>
              </a:rPr>
              <a:t>.</a:t>
            </a:r>
            <a:endParaRPr sz="1200" b="0">
              <a:solidFill>
                <a:srgbClr val="37415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914400" lvl="1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600"/>
              <a:buFont typeface="Montserrat"/>
              <a:buChar char="○"/>
            </a:pPr>
            <a:r>
              <a:rPr lang="en-GB" sz="1600">
                <a:solidFill>
                  <a:srgbClr val="374151"/>
                </a:solidFill>
                <a:latin typeface="Montserrat"/>
                <a:ea typeface="Montserrat"/>
                <a:cs typeface="Montserrat"/>
                <a:sym typeface="Montserrat"/>
              </a:rPr>
              <a:t>Assessment plan </a:t>
            </a:r>
            <a:endParaRPr sz="1600">
              <a:solidFill>
                <a:srgbClr val="37415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150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13" name="Google Shape;313;p4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19050" y="2358750"/>
            <a:ext cx="3043200" cy="22776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p44"/>
          <p:cNvSpPr txBox="1">
            <a:spLocks noGrp="1"/>
          </p:cNvSpPr>
          <p:nvPr>
            <p:ph type="title"/>
          </p:nvPr>
        </p:nvSpPr>
        <p:spPr>
          <a:xfrm>
            <a:off x="8069700" y="1008000"/>
            <a:ext cx="3630300" cy="940200"/>
          </a:xfrm>
          <a:prstGeom prst="rect">
            <a:avLst/>
          </a:prstGeom>
        </p:spPr>
        <p:txBody>
          <a:bodyPr spcFirstLastPara="1" wrap="square" lIns="72000" tIns="108000" rIns="72000" bIns="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Establishing a mentor relationship </a:t>
            </a:r>
            <a:endParaRPr/>
          </a:p>
        </p:txBody>
      </p:sp>
      <p:sp>
        <p:nvSpPr>
          <p:cNvPr id="320" name="Google Shape;320;p44"/>
          <p:cNvSpPr txBox="1">
            <a:spLocks noGrp="1"/>
          </p:cNvSpPr>
          <p:nvPr>
            <p:ph type="body" idx="1"/>
          </p:nvPr>
        </p:nvSpPr>
        <p:spPr>
          <a:xfrm>
            <a:off x="6300000" y="2387875"/>
            <a:ext cx="5400000" cy="3444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596900" lvl="0" indent="-355600" algn="l" rtl="0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rgbClr val="374151"/>
              </a:buClr>
              <a:buSzPts val="2000"/>
              <a:buFont typeface="Montserrat Medium"/>
              <a:buChar char="●"/>
            </a:pPr>
            <a:r>
              <a:rPr lang="en-GB" b="0">
                <a:solidFill>
                  <a:srgbClr val="37415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Establishing a Mentoring Relationship</a:t>
            </a:r>
            <a:endParaRPr b="0">
              <a:solidFill>
                <a:srgbClr val="37415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None/>
            </a:pPr>
            <a:endParaRPr b="0">
              <a:solidFill>
                <a:srgbClr val="37415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596900" lvl="0" indent="-355600" algn="l" rtl="0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rgbClr val="500050"/>
              </a:buClr>
              <a:buSzPts val="2000"/>
              <a:buFont typeface="Montserrat Medium"/>
              <a:buChar char="●"/>
            </a:pPr>
            <a:r>
              <a:rPr lang="en-GB" b="0">
                <a:solidFill>
                  <a:srgbClr val="50005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Strategies for building rapport and trust with apprentices.</a:t>
            </a:r>
            <a:endParaRPr b="0">
              <a:solidFill>
                <a:srgbClr val="50005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None/>
            </a:pPr>
            <a:endParaRPr b="0">
              <a:solidFill>
                <a:srgbClr val="37415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596900" lvl="0" indent="-355600" algn="l" rtl="0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rgbClr val="374151"/>
              </a:buClr>
              <a:buSzPts val="2000"/>
              <a:buFont typeface="Montserrat Medium"/>
              <a:buChar char="●"/>
            </a:pPr>
            <a:r>
              <a:rPr lang="en-GB" b="0">
                <a:solidFill>
                  <a:srgbClr val="37415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Guidance on creating mentoring agreements and setting clear objectives.</a:t>
            </a:r>
            <a:endParaRPr b="0">
              <a:solidFill>
                <a:srgbClr val="37415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1500"/>
              </a:spcBef>
              <a:spcAft>
                <a:spcPts val="0"/>
              </a:spcAft>
              <a:buNone/>
            </a:pPr>
            <a:endParaRPr b="0"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pic>
        <p:nvPicPr>
          <p:cNvPr id="321" name="Google Shape;321;p4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72325" y="2316600"/>
            <a:ext cx="3127685" cy="2083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p45"/>
          <p:cNvSpPr txBox="1">
            <a:spLocks noGrp="1"/>
          </p:cNvSpPr>
          <p:nvPr>
            <p:ph type="title"/>
          </p:nvPr>
        </p:nvSpPr>
        <p:spPr>
          <a:xfrm>
            <a:off x="6300000" y="1008000"/>
            <a:ext cx="5400000" cy="524700"/>
          </a:xfrm>
          <a:prstGeom prst="rect">
            <a:avLst/>
          </a:prstGeom>
        </p:spPr>
        <p:txBody>
          <a:bodyPr spcFirstLastPara="1" wrap="square" lIns="72000" tIns="108000" rIns="72000" bIns="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Nurturing professional Growth </a:t>
            </a:r>
            <a:endParaRPr/>
          </a:p>
        </p:txBody>
      </p:sp>
      <p:sp>
        <p:nvSpPr>
          <p:cNvPr id="328" name="Google Shape;328;p45"/>
          <p:cNvSpPr txBox="1">
            <a:spLocks noGrp="1"/>
          </p:cNvSpPr>
          <p:nvPr>
            <p:ph type="body" idx="1"/>
          </p:nvPr>
        </p:nvSpPr>
        <p:spPr>
          <a:xfrm>
            <a:off x="4200525" y="2310075"/>
            <a:ext cx="7499400" cy="35217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596900" lvl="0" indent="-355600" algn="l" rtl="0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rgbClr val="374151"/>
              </a:buClr>
              <a:buSzPts val="2000"/>
              <a:buFont typeface="Montserrat Medium"/>
              <a:buChar char="●"/>
            </a:pPr>
            <a:r>
              <a:rPr lang="en-GB" b="0">
                <a:solidFill>
                  <a:srgbClr val="37415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Strategies for supporting apprentices in acquiring new skills and knowledge</a:t>
            </a:r>
            <a:endParaRPr b="0">
              <a:solidFill>
                <a:srgbClr val="37415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914400" lvl="1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100"/>
              <a:buFont typeface="Montserrat Medium"/>
              <a:buChar char="○"/>
            </a:pPr>
            <a:r>
              <a:rPr lang="en-GB">
                <a:solidFill>
                  <a:srgbClr val="37415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Internal opportunities</a:t>
            </a:r>
            <a:endParaRPr>
              <a:solidFill>
                <a:srgbClr val="37415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914400" lvl="1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74151"/>
              </a:buClr>
              <a:buSzPts val="1100"/>
              <a:buFont typeface="Montserrat Medium"/>
              <a:buChar char="○"/>
            </a:pPr>
            <a:r>
              <a:rPr lang="en-GB">
                <a:solidFill>
                  <a:srgbClr val="37415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External opportunities</a:t>
            </a:r>
            <a:endParaRPr>
              <a:solidFill>
                <a:srgbClr val="37415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None/>
            </a:pPr>
            <a:endParaRPr b="0">
              <a:solidFill>
                <a:srgbClr val="37415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596900" lvl="0" indent="-355600" algn="l" rtl="0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rgbClr val="500050"/>
              </a:buClr>
              <a:buSzPts val="2000"/>
              <a:buFont typeface="Montserrat Medium"/>
              <a:buChar char="●"/>
            </a:pPr>
            <a:r>
              <a:rPr lang="en-GB" b="0">
                <a:solidFill>
                  <a:srgbClr val="50005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Importance of continuous learning</a:t>
            </a:r>
            <a:endParaRPr b="0">
              <a:solidFill>
                <a:srgbClr val="50005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914400" lvl="1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00050"/>
              </a:buClr>
              <a:buSzPts val="1100"/>
              <a:buFont typeface="Montserrat Medium"/>
              <a:buChar char="○"/>
            </a:pPr>
            <a:r>
              <a:rPr lang="en-GB">
                <a:solidFill>
                  <a:srgbClr val="50005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Impact of apprentice on rest of team </a:t>
            </a:r>
            <a:endParaRPr b="0">
              <a:solidFill>
                <a:srgbClr val="50005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pic>
        <p:nvPicPr>
          <p:cNvPr id="329" name="Google Shape;329;p4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7275" y="581025"/>
            <a:ext cx="3043199" cy="20307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46"/>
          <p:cNvSpPr txBox="1">
            <a:spLocks noGrp="1"/>
          </p:cNvSpPr>
          <p:nvPr>
            <p:ph type="title"/>
          </p:nvPr>
        </p:nvSpPr>
        <p:spPr>
          <a:xfrm>
            <a:off x="6300000" y="1008000"/>
            <a:ext cx="5400000" cy="940200"/>
          </a:xfrm>
          <a:prstGeom prst="rect">
            <a:avLst/>
          </a:prstGeom>
        </p:spPr>
        <p:txBody>
          <a:bodyPr spcFirstLastPara="1" wrap="square" lIns="72000" tIns="108000" rIns="72000" bIns="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Addressing Work Life balance Issues </a:t>
            </a:r>
            <a:endParaRPr/>
          </a:p>
        </p:txBody>
      </p:sp>
      <p:sp>
        <p:nvSpPr>
          <p:cNvPr id="336" name="Google Shape;336;p46"/>
          <p:cNvSpPr txBox="1">
            <a:spLocks noGrp="1"/>
          </p:cNvSpPr>
          <p:nvPr>
            <p:ph type="body" idx="1"/>
          </p:nvPr>
        </p:nvSpPr>
        <p:spPr>
          <a:xfrm>
            <a:off x="6300000" y="2583300"/>
            <a:ext cx="5400000" cy="32487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596900" lvl="0" indent="-355600" algn="l" rtl="0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rgbClr val="374151"/>
              </a:buClr>
              <a:buSzPts val="2000"/>
              <a:buFont typeface="Montserrat Medium"/>
              <a:buChar char="●"/>
            </a:pPr>
            <a:r>
              <a:rPr lang="en-GB" b="0">
                <a:solidFill>
                  <a:srgbClr val="37415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Importance of work-life balance and personal well-being</a:t>
            </a:r>
            <a:endParaRPr b="0">
              <a:solidFill>
                <a:srgbClr val="37415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None/>
            </a:pPr>
            <a:endParaRPr b="0">
              <a:solidFill>
                <a:srgbClr val="37415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596900" lvl="0" indent="-355600" algn="l" rtl="0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rgbClr val="500050"/>
              </a:buClr>
              <a:buSzPts val="2000"/>
              <a:buFont typeface="Montserrat Medium"/>
              <a:buChar char="●"/>
            </a:pPr>
            <a:r>
              <a:rPr lang="en-GB" b="0">
                <a:solidFill>
                  <a:srgbClr val="50005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Exploring how mentors can support apprentices in this area.</a:t>
            </a:r>
            <a:endParaRPr b="0">
              <a:solidFill>
                <a:srgbClr val="50005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914400" lvl="1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00050"/>
              </a:buClr>
              <a:buSzPts val="1100"/>
              <a:buFont typeface="Montserrat Medium"/>
              <a:buChar char="○"/>
            </a:pPr>
            <a:r>
              <a:rPr lang="en-GB">
                <a:solidFill>
                  <a:srgbClr val="50005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Linking to Uni resources </a:t>
            </a:r>
            <a:endParaRPr b="0">
              <a:solidFill>
                <a:srgbClr val="50005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150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37" name="Google Shape;337;p4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57950" y="2485225"/>
            <a:ext cx="3043200" cy="202680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47"/>
          <p:cNvSpPr txBox="1">
            <a:spLocks noGrp="1"/>
          </p:cNvSpPr>
          <p:nvPr>
            <p:ph type="title"/>
          </p:nvPr>
        </p:nvSpPr>
        <p:spPr>
          <a:xfrm>
            <a:off x="6300000" y="1008000"/>
            <a:ext cx="5400000" cy="940200"/>
          </a:xfrm>
          <a:prstGeom prst="rect">
            <a:avLst/>
          </a:prstGeom>
        </p:spPr>
        <p:txBody>
          <a:bodyPr spcFirstLastPara="1" wrap="square" lIns="72000" tIns="108000" rIns="72000" bIns="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Providing guidance on industry trends </a:t>
            </a:r>
            <a:endParaRPr/>
          </a:p>
        </p:txBody>
      </p:sp>
      <p:sp>
        <p:nvSpPr>
          <p:cNvPr id="344" name="Google Shape;344;p47"/>
          <p:cNvSpPr txBox="1">
            <a:spLocks noGrp="1"/>
          </p:cNvSpPr>
          <p:nvPr>
            <p:ph type="body" idx="1"/>
          </p:nvPr>
        </p:nvSpPr>
        <p:spPr>
          <a:xfrm>
            <a:off x="6300000" y="2476700"/>
            <a:ext cx="5400000" cy="3355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596900" lvl="0" indent="-355600" algn="l" rtl="0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rgbClr val="374151"/>
              </a:buClr>
              <a:buSzPts val="2000"/>
              <a:buFont typeface="Montserrat Medium"/>
              <a:buChar char="●"/>
            </a:pPr>
            <a:r>
              <a:rPr lang="en-GB" b="0">
                <a:solidFill>
                  <a:srgbClr val="37415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Mentor's role in keeping apprentices informed about industry trends and opportunities.</a:t>
            </a:r>
            <a:endParaRPr b="0">
              <a:solidFill>
                <a:srgbClr val="37415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None/>
            </a:pPr>
            <a:endParaRPr b="0">
              <a:solidFill>
                <a:srgbClr val="37415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596900" lvl="0" indent="-355600" algn="l" rtl="0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rgbClr val="374151"/>
              </a:buClr>
              <a:buSzPts val="2000"/>
              <a:buFont typeface="Montserrat Medium"/>
              <a:buChar char="●"/>
            </a:pPr>
            <a:r>
              <a:rPr lang="en-GB" b="0">
                <a:solidFill>
                  <a:srgbClr val="37415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Assisting with career alignment within the apprenticeship programme.</a:t>
            </a:r>
            <a:endParaRPr b="0">
              <a:solidFill>
                <a:srgbClr val="37415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150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45" name="Google Shape;345;p4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97113" y="1947863"/>
            <a:ext cx="5267325" cy="2962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Borne - Porstmouth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00A0FF"/>
      </a:accent1>
      <a:accent2>
        <a:srgbClr val="DBFF00"/>
      </a:accent2>
      <a:accent3>
        <a:srgbClr val="3C023C"/>
      </a:accent3>
      <a:accent4>
        <a:srgbClr val="E1E1E1"/>
      </a:accent4>
      <a:accent5>
        <a:srgbClr val="00A0FF"/>
      </a:accent5>
      <a:accent6>
        <a:srgbClr val="DBFF00"/>
      </a:accent6>
      <a:hlink>
        <a:srgbClr val="3C023C"/>
      </a:hlink>
      <a:folHlink>
        <a:srgbClr val="E1E1E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a943fffa-545b-4eca-b17d-5f9a138dda08" xsi:nil="true"/>
    <lcf76f155ced4ddcb4097134ff3c332f xmlns="c5cf19a6-e467-491d-9af0-5a70f09a6a41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2C6BF2C10D2AD44BB79F8BFF365B8C2" ma:contentTypeVersion="18" ma:contentTypeDescription="Create a new document." ma:contentTypeScope="" ma:versionID="0714f0b77b20790e3834ddd750b91639">
  <xsd:schema xmlns:xsd="http://www.w3.org/2001/XMLSchema" xmlns:xs="http://www.w3.org/2001/XMLSchema" xmlns:p="http://schemas.microsoft.com/office/2006/metadata/properties" xmlns:ns2="a943fffa-545b-4eca-b17d-5f9a138dda08" xmlns:ns3="c5cf19a6-e467-491d-9af0-5a70f09a6a41" targetNamespace="http://schemas.microsoft.com/office/2006/metadata/properties" ma:root="true" ma:fieldsID="7b7ff79a9314cc1d162676be4fbabe60" ns2:_="" ns3:_="">
    <xsd:import namespace="a943fffa-545b-4eca-b17d-5f9a138dda08"/>
    <xsd:import namespace="c5cf19a6-e467-491d-9af0-5a70f09a6a41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Location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943fffa-545b-4eca-b17d-5f9a138dda08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ae9c5b39-4955-4e83-95b2-d0ef9563bab7}" ma:internalName="TaxCatchAll" ma:showField="CatchAllData" ma:web="a943fffa-545b-4eca-b17d-5f9a138dda0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5cf19a6-e467-491d-9af0-5a70f09a6a4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20cda56a-0d36-40e2-ad5d-df46f41119b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6F622BC-8970-46DE-AABD-C4767AD9DD6F}">
  <ds:schemaRefs>
    <ds:schemaRef ds:uri="a943fffa-545b-4eca-b17d-5f9a138dda08"/>
    <ds:schemaRef ds:uri="http://schemas.microsoft.com/office/infopath/2007/PartnerControls"/>
    <ds:schemaRef ds:uri="c5cf19a6-e467-491d-9af0-5a70f09a6a41"/>
    <ds:schemaRef ds:uri="http://purl.org/dc/terms/"/>
    <ds:schemaRef ds:uri="http://purl.org/dc/elements/1.1/"/>
    <ds:schemaRef ds:uri="http://schemas.microsoft.com/office/2006/metadata/properties"/>
    <ds:schemaRef ds:uri="http://purl.org/dc/dcmitype/"/>
    <ds:schemaRef ds:uri="http://schemas.microsoft.com/office/2006/documentManagement/type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A7428A86-53B0-48A8-8CF9-68F4413A95D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C65BD6A-46ED-4B85-8DF2-295F8B3AF55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943fffa-545b-4eca-b17d-5f9a138dda08"/>
    <ds:schemaRef ds:uri="c5cf19a6-e467-491d-9af0-5a70f09a6a4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521</Words>
  <Application>Microsoft Office PowerPoint</Application>
  <PresentationFormat>Widescreen</PresentationFormat>
  <Paragraphs>101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0" baseType="lpstr">
      <vt:lpstr>Roboto</vt:lpstr>
      <vt:lpstr>Anton</vt:lpstr>
      <vt:lpstr>Montserrat</vt:lpstr>
      <vt:lpstr>Montserrat Medium</vt:lpstr>
      <vt:lpstr>Caveat</vt:lpstr>
      <vt:lpstr>Arial</vt:lpstr>
      <vt:lpstr>Calibri</vt:lpstr>
      <vt:lpstr>Office Theme</vt:lpstr>
      <vt:lpstr>APPRENTICESHIP WORKFORCE DEVELOPMENT </vt:lpstr>
      <vt:lpstr>Session 3: Mentoring for Degree Apprenticeship career development, building effective communication and relationships  19th Nov 2023</vt:lpstr>
      <vt:lpstr>The session today …</vt:lpstr>
      <vt:lpstr>Recap from last session </vt:lpstr>
      <vt:lpstr>Understanding the Mentors role</vt:lpstr>
      <vt:lpstr>Establishing a mentor relationship </vt:lpstr>
      <vt:lpstr>Nurturing professional Growth </vt:lpstr>
      <vt:lpstr>Addressing Work Life balance Issues </vt:lpstr>
      <vt:lpstr>Providing guidance on industry trends </vt:lpstr>
      <vt:lpstr>Coaching V Mentor </vt:lpstr>
      <vt:lpstr>Conclusion and next steps </vt:lpstr>
      <vt:lpstr>Claire Middleton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Session 3: Mentoring for Degree Apprenticeship career development, building effective communication and relationships  19th Nov 2023</dc:title>
  <dc:creator>Tammie Harwin</dc:creator>
  <cp:lastModifiedBy>Hannah Colford</cp:lastModifiedBy>
  <cp:revision>2</cp:revision>
  <dcterms:modified xsi:type="dcterms:W3CDTF">2024-08-28T12:48:52Z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0x01010062C6BF2C10D2AD44BB79F8BFF365B8C2</vt:lpwstr>
  </property>
</Properties>
</file>